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0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56C5-FC5F-4EF4-9702-8F31D61BD85E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Reusability 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new class from an old one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allows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subclasses  to inherit all the variables and methods of their parent classes.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Forms: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</a:t>
            </a:r>
            <a:r>
              <a:rPr lang="en-IN" sz="2800" dirty="0" smtClean="0">
                <a:solidFill>
                  <a:schemeClr val="tx1"/>
                </a:solidFill>
              </a:rPr>
              <a:t>inheritance(only one super class)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</a:t>
            </a:r>
            <a:r>
              <a:rPr lang="en-IN" sz="2800" dirty="0" smtClean="0">
                <a:solidFill>
                  <a:schemeClr val="tx1"/>
                </a:solidFill>
              </a:rPr>
              <a:t>inheritance(</a:t>
            </a:r>
            <a:r>
              <a:rPr lang="en-IN" sz="2800" dirty="0" smtClean="0">
                <a:solidFill>
                  <a:schemeClr val="tx1"/>
                </a:solidFill>
              </a:rPr>
              <a:t>several super classes</a:t>
            </a:r>
            <a:r>
              <a:rPr lang="en-IN" sz="2800" dirty="0" smtClean="0">
                <a:solidFill>
                  <a:schemeClr val="tx1"/>
                </a:solidFill>
              </a:rPr>
              <a:t>)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</a:t>
            </a:r>
            <a:r>
              <a:rPr lang="en-IN" sz="2800" dirty="0" smtClean="0">
                <a:solidFill>
                  <a:schemeClr val="tx1"/>
                </a:solidFill>
              </a:rPr>
              <a:t>inheritance(one super class many subclasses)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Multilevel  </a:t>
            </a:r>
            <a:r>
              <a:rPr lang="en-IN" sz="2800" dirty="0" smtClean="0">
                <a:solidFill>
                  <a:schemeClr val="tx1"/>
                </a:solidFill>
              </a:rPr>
              <a:t>inheritance(derived from  a derived class)</a:t>
            </a:r>
            <a:endParaRPr lang="en-IN" sz="2800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073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fontScale="92500" lnSpcReduction="10000"/>
          </a:bodyPr>
          <a:lstStyle/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overriding is one of the ways in which Java supports Runtime Polymorphism. </a:t>
            </a:r>
            <a:endParaRPr lang="en-IN" sz="33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</a:t>
            </a: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dispatch is the mechanism by which a call to an overridden method is resolved at run time, rather than compile time.</a:t>
            </a:r>
          </a:p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an overridden method is called through a superclass reference, Java determines which version(superclass/subclasses) of that method is to be executed based upon the type of the object being referred to at the time the call occurs. Thus, this determination is made at run time</a:t>
            </a:r>
            <a:r>
              <a:rPr lang="en-IN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endParaRPr lang="en-IN" sz="3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682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</a:t>
            </a: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run-time, it depends on the type of the object being referred to (not the type of the reference variable) that determines which version of an overridden method will be executed</a:t>
            </a:r>
          </a:p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superclass reference variable can refer to a subclass object. This is also known as </a:t>
            </a:r>
            <a:r>
              <a:rPr lang="en-IN" sz="33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upcasting</a:t>
            </a: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Java uses this fact to resolve calls to overridden methods at run time.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01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Therefore, if a superclass contains a method that is overridden by a subclass, then when different types of objects are referred to through a superclass reference variable, different versions of the method are executed.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68960"/>
            <a:ext cx="576064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560839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Defining a subclass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subclassname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extends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superclassname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variable declaration;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methods </a:t>
            </a:r>
            <a:r>
              <a:rPr lang="en-IN" sz="2800" dirty="0">
                <a:solidFill>
                  <a:schemeClr val="tx1"/>
                </a:solidFill>
              </a:rPr>
              <a:t>declaration;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keyword extends signifies that the properties of the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superclassname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 extended to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subclassname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subclass will now contain its own variables and methods as well those of the superclass.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08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Subclass Constructor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subclass constructor is used to construct the instance variables of both the subclass and the superclass 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subclass constructor uses the keyword super to invoke the constructor method of the superclass.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keyword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used provided: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 may only be used within a subclass constructor method.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call to superclass constructor must appear as the first statement within the subclass constructor.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parameters in the super class must match the order and type of the instance variable declared in </a:t>
            </a:r>
            <a:r>
              <a:rPr lang="en-IN" sz="28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superclass.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608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Multilevel 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A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------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B extends A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C extends B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80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Overriding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method defined in a super class is inherited by its subclass and is used by the objects created by the subclass.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we want an object to respond to the same method but have different behaviour when that method is called. We override the method defined in the superclass.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possible by defining a method in the subclass that has the same name, same arguments and same return type as a method in the superclass.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that method is called, the method defined in the subclass is invoked and executed instead of the one in the superclass. 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known as </a:t>
            </a:r>
            <a:r>
              <a:rPr lang="en-IN" sz="2800" b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</a:t>
            </a:r>
            <a:r>
              <a:rPr lang="en-IN" sz="2800" b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overriding.</a:t>
            </a:r>
            <a:endParaRPr lang="en-IN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37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Final variables and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methods and variables can be overridden by default in subclasses.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we wish to prevent the subclasses from overriding the members of the superclass, we can declare them as final using the keyword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as a modifier.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SIZE=100;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void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showstatus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669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Final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we may like to prevent a class being further subclasses for security reasons.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class that cannot be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subclassed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called a final class.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{………}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pqr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extends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someclass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{……..}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attempt to inherit these classes will cause an error and the compiler will </a:t>
            </a:r>
            <a:r>
              <a:rPr lang="en-IN" sz="28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 allow it.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Abstract methods and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indicate that a method must always be redefined in a subclass, thus making overriding compulsory.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done using the modifier keyword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the method definition.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 shape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………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draw();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………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a class contains one or more abstract methods ,it should be declared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206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715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Inheritance</vt:lpstr>
      <vt:lpstr>Inheritance</vt:lpstr>
      <vt:lpstr>Defining a subclass </vt:lpstr>
      <vt:lpstr>Subclass Constructor</vt:lpstr>
      <vt:lpstr>Multilevel Inheritance</vt:lpstr>
      <vt:lpstr>Overriding Methods</vt:lpstr>
      <vt:lpstr>Final variables and methods</vt:lpstr>
      <vt:lpstr>Final classes</vt:lpstr>
      <vt:lpstr>Abstract methods and classes</vt:lpstr>
      <vt:lpstr>Dynamic Method Dispatch</vt:lpstr>
      <vt:lpstr>Dynamic Method Dispatch</vt:lpstr>
      <vt:lpstr>Dynamic Method Dispatch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FOR loop</dc:title>
  <dc:creator>Admin</dc:creator>
  <cp:lastModifiedBy>Admin</cp:lastModifiedBy>
  <cp:revision>22</cp:revision>
  <dcterms:created xsi:type="dcterms:W3CDTF">2018-10-15T05:08:00Z</dcterms:created>
  <dcterms:modified xsi:type="dcterms:W3CDTF">2020-09-03T04:39:15Z</dcterms:modified>
</cp:coreProperties>
</file>