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19" autoAdjust="0"/>
  </p:normalViewPr>
  <p:slideViewPr>
    <p:cSldViewPr>
      <p:cViewPr>
        <p:scale>
          <a:sx n="77" d="100"/>
          <a:sy n="77" d="100"/>
        </p:scale>
        <p:origin x="-11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B882EC-D66C-4C82-91F9-B6FAA685ECA0}" type="datetimeFigureOut">
              <a:rPr lang="en-IN" smtClean="0"/>
              <a:t>29-10-2020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543800" cy="2954015"/>
          </a:xfrm>
        </p:spPr>
        <p:txBody>
          <a:bodyPr/>
          <a:lstStyle/>
          <a:p>
            <a:r>
              <a:rPr lang="en-IN" dirty="0" smtClean="0"/>
              <a:t>Taking input using </a:t>
            </a:r>
            <a:r>
              <a:rPr lang="en-IN" dirty="0" err="1" smtClean="0"/>
              <a:t>BufferedReader</a:t>
            </a:r>
            <a:r>
              <a:rPr lang="en-IN" dirty="0" smtClean="0"/>
              <a:t> </a:t>
            </a:r>
            <a:r>
              <a:rPr lang="en-IN" dirty="0" smtClean="0"/>
              <a:t>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IN" dirty="0" smtClean="0"/>
              <a:t>Reader Class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952994"/>
              </p:ext>
            </p:extLst>
          </p:nvPr>
        </p:nvGraphicFramePr>
        <p:xfrm>
          <a:off x="899592" y="2060848"/>
          <a:ext cx="7344816" cy="2520280"/>
        </p:xfrm>
        <a:graphic>
          <a:graphicData uri="http://schemas.openxmlformats.org/drawingml/2006/table">
            <a:tbl>
              <a:tblPr/>
              <a:tblGrid>
                <a:gridCol w="2038380"/>
                <a:gridCol w="5306436"/>
              </a:tblGrid>
              <a:tr h="51281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Class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n-lt"/>
                        </a:rPr>
                        <a:t>Description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8260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BufferedReader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read characters from the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buffer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9206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  <a:latin typeface="+mn-lt"/>
                        </a:rPr>
                        <a:t>InputStreamReader</a:t>
                      </a:r>
                      <a:endParaRPr lang="en-IN" sz="2800" b="1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n-lt"/>
                        </a:rPr>
                        <a:t>contains methods to convert bytes to </a:t>
                      </a:r>
                      <a:r>
                        <a:rPr lang="en-IN" sz="1800" dirty="0" smtClean="0">
                          <a:effectLst/>
                          <a:latin typeface="+mn-lt"/>
                        </a:rPr>
                        <a:t>characters</a:t>
                      </a:r>
                    </a:p>
                    <a:p>
                      <a:endParaRPr lang="en-IN" sz="28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4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using </a:t>
            </a:r>
            <a:r>
              <a:rPr lang="en-IN" dirty="0" err="1" smtClean="0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err="1" smtClean="0"/>
              <a:t>BufferedReader</a:t>
            </a:r>
            <a:r>
              <a:rPr lang="en-IN" dirty="0" smtClean="0"/>
              <a:t> </a:t>
            </a:r>
            <a:r>
              <a:rPr lang="en-IN" dirty="0" err="1" smtClean="0"/>
              <a:t>br</a:t>
            </a:r>
            <a:r>
              <a:rPr lang="en-IN" dirty="0" smtClean="0"/>
              <a:t>=new </a:t>
            </a:r>
            <a:r>
              <a:rPr lang="en-IN" dirty="0" err="1" smtClean="0"/>
              <a:t>BufferedReader</a:t>
            </a:r>
            <a:r>
              <a:rPr lang="en-IN" dirty="0" smtClean="0"/>
              <a:t>(new Input </a:t>
            </a:r>
            <a:r>
              <a:rPr lang="en-IN" dirty="0" err="1" smtClean="0"/>
              <a:t>StreamReader</a:t>
            </a:r>
            <a:r>
              <a:rPr lang="en-IN" dirty="0" smtClean="0"/>
              <a:t>(System.in));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t=</a:t>
            </a:r>
            <a:r>
              <a:rPr lang="en-IN" b="1" dirty="0" err="1" smtClean="0"/>
              <a:t>Integer</a:t>
            </a:r>
            <a:r>
              <a:rPr lang="en-IN" dirty="0" err="1" smtClean="0"/>
              <a:t>.parseInt</a:t>
            </a:r>
            <a:r>
              <a:rPr lang="en-IN" dirty="0" smtClean="0"/>
              <a:t>(</a:t>
            </a:r>
            <a:r>
              <a:rPr lang="en-IN" dirty="0" err="1" smtClean="0"/>
              <a:t>br.readLine</a:t>
            </a:r>
            <a:r>
              <a:rPr lang="en-IN" dirty="0" smtClean="0"/>
              <a:t>());</a:t>
            </a:r>
          </a:p>
          <a:p>
            <a:pPr marL="114300" indent="0">
              <a:buNone/>
            </a:pPr>
            <a:r>
              <a:rPr lang="en-IN" dirty="0" smtClean="0"/>
              <a:t>double d </a:t>
            </a:r>
            <a:r>
              <a:rPr lang="en-IN" dirty="0"/>
              <a:t>= </a:t>
            </a:r>
            <a:r>
              <a:rPr lang="en-IN" b="1" dirty="0"/>
              <a:t>Double</a:t>
            </a:r>
            <a:r>
              <a:rPr lang="en-IN" dirty="0"/>
              <a:t>. </a:t>
            </a:r>
            <a:r>
              <a:rPr lang="en-IN" dirty="0" err="1"/>
              <a:t>parseDouble</a:t>
            </a:r>
            <a:r>
              <a:rPr lang="en-IN" dirty="0"/>
              <a:t>(</a:t>
            </a:r>
            <a:r>
              <a:rPr lang="en-IN" dirty="0" err="1"/>
              <a:t>br.readLine</a:t>
            </a:r>
            <a:r>
              <a:rPr lang="en-IN" dirty="0" smtClean="0"/>
              <a:t>())</a:t>
            </a:r>
          </a:p>
          <a:p>
            <a:pPr marL="114300" indent="0">
              <a:buNone/>
            </a:pPr>
            <a:r>
              <a:rPr lang="en-IN" dirty="0" smtClean="0"/>
              <a:t>float</a:t>
            </a:r>
            <a:r>
              <a:rPr lang="en-IN" dirty="0"/>
              <a:t> </a:t>
            </a:r>
            <a:r>
              <a:rPr lang="en-IN" dirty="0" smtClean="0"/>
              <a:t>f </a:t>
            </a:r>
            <a:r>
              <a:rPr lang="en-IN" dirty="0"/>
              <a:t>= </a:t>
            </a:r>
            <a:r>
              <a:rPr lang="en-IN" b="1" dirty="0" smtClean="0"/>
              <a:t>Float</a:t>
            </a:r>
            <a:r>
              <a:rPr lang="en-IN" dirty="0" smtClean="0"/>
              <a:t>. </a:t>
            </a:r>
            <a:r>
              <a:rPr lang="en-IN" dirty="0" err="1" smtClean="0"/>
              <a:t>parseFloat</a:t>
            </a:r>
            <a:r>
              <a:rPr lang="en-IN" dirty="0" smtClean="0"/>
              <a:t>(</a:t>
            </a:r>
            <a:r>
              <a:rPr lang="en-IN" dirty="0" err="1" smtClean="0"/>
              <a:t>br.readLine</a:t>
            </a:r>
            <a:r>
              <a:rPr lang="en-IN" dirty="0" smtClean="0"/>
              <a:t>())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String </a:t>
            </a:r>
            <a:r>
              <a:rPr lang="en-IN" dirty="0" err="1"/>
              <a:t>str</a:t>
            </a:r>
            <a:r>
              <a:rPr lang="en-IN" dirty="0"/>
              <a:t> = </a:t>
            </a:r>
            <a:r>
              <a:rPr lang="en-IN" dirty="0" err="1"/>
              <a:t>br.readLine</a:t>
            </a:r>
            <a:r>
              <a:rPr lang="en-IN" dirty="0" smtClean="0"/>
              <a:t>();</a:t>
            </a:r>
          </a:p>
          <a:p>
            <a:pPr marL="11430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=(char)</a:t>
            </a:r>
            <a:r>
              <a:rPr lang="en-IN" dirty="0" err="1"/>
              <a:t>br.read</a:t>
            </a:r>
            <a:r>
              <a:rPr lang="en-IN" dirty="0"/>
              <a:t>();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783</TotalTime>
  <Words>40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Taking input using BufferedReader in Java</vt:lpstr>
      <vt:lpstr>Reader Class</vt:lpstr>
      <vt:lpstr>Input using BufferedReader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Admin</cp:lastModifiedBy>
  <cp:revision>45</cp:revision>
  <dcterms:created xsi:type="dcterms:W3CDTF">2017-09-24T04:21:05Z</dcterms:created>
  <dcterms:modified xsi:type="dcterms:W3CDTF">2020-10-29T05:51:12Z</dcterms:modified>
</cp:coreProperties>
</file>