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52eead4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52eead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7" name="Google Shape;77;p14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57225" y="529375"/>
            <a:ext cx="9020700" cy="4134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if they get up to order, someone else might sit at the table and they will lose their spot</a:t>
            </a:r>
            <a:endParaRPr sz="1400"/>
          </a:p>
        </p:txBody>
      </p:sp>
      <p:sp>
        <p:nvSpPr>
          <p:cNvPr id="86" name="Google Shape;86;p15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to place and receive orders without leaving their table</a:t>
            </a:r>
            <a:endParaRPr sz="1400"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Ali</a:t>
            </a:r>
            <a:endParaRPr sz="1400"/>
          </a:p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remote student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