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476ecfe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c476ecfe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3850" y="271850"/>
            <a:ext cx="8916300" cy="48000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6650" y="27623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Ali Dalman</a:t>
            </a:r>
            <a:endParaRPr b="1" i="0" sz="1800" u="none" cap="none" strike="noStrike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9150" y="33097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479250" y="3309700"/>
            <a:ext cx="25824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44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Culinary school graduate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Fairview, New Jersey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Lives with partner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Cook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413575" y="461325"/>
            <a:ext cx="64356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“I’m always working, so I’m grateful for every opportunity to pause and enjoy the world around me.” </a:t>
            </a:r>
            <a:endParaRPr i="1" sz="1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194175" y="882400"/>
            <a:ext cx="2744700" cy="2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i="0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●"/>
            </a:pPr>
            <a:r>
              <a:rPr lang="en" sz="1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To learn skills that will attract new work opportunities.</a:t>
            </a:r>
            <a:endParaRPr sz="1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●"/>
            </a:pPr>
            <a:r>
              <a:rPr lang="en" sz="1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To find a comfortable place to work that maximizes productivity.</a:t>
            </a:r>
            <a:endParaRPr sz="1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●"/>
            </a:pPr>
            <a:r>
              <a:rPr lang="en" sz="1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To have access to good food for snacks during breaks.</a:t>
            </a:r>
            <a:endParaRPr sz="1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031375" y="882400"/>
            <a:ext cx="2998800" cy="23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900" u="none" cap="none" strike="noStrike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b="1" i="0" lang="en" sz="18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●"/>
            </a:pPr>
            <a:r>
              <a:rPr lang="en" sz="1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“Sometimes, I have trouble finding an adequate work space at the coffee shop.”</a:t>
            </a:r>
            <a:endParaRPr sz="1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●"/>
            </a:pPr>
            <a:r>
              <a:rPr lang="en" sz="1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“Sometimes, I have to give up my space while I go to look for good food elsewhere.”</a:t>
            </a:r>
            <a:endParaRPr sz="1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●"/>
            </a:pPr>
            <a:r>
              <a:rPr lang="en" sz="1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“I’d like to order without leaving my table, and not have to get up until I know my order is ready. I wish the shop would bring my order to my table!”</a:t>
            </a:r>
            <a:endParaRPr sz="1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061650" y="3309525"/>
            <a:ext cx="4787400" cy="15570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Ali is a line cook who lives in a small city and mostly works in the evenings. During the daytime, Ali does an online coding bootcamp for 3-4 hours to learn a new employable skill. They usually do the bootcamp from local coffee shops, but sometimes get frustrated at the limited seating, unreliable Wi-Fi, limited food options, and noise level.</a:t>
            </a:r>
            <a:endParaRPr i="0" sz="12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040" y="461314"/>
            <a:ext cx="2129420" cy="21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450" y="424250"/>
            <a:ext cx="2176900" cy="21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