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BFFC79-061A-4D3E-A567-10F0C7B5AAC6}">
  <a:tblStyle styleId="{4BBFFC79-061A-4D3E-A567-10F0C7B5AA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Google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Googl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3e05ef9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3e05ef9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athy Map Template">
  <p:cSld name="CUSTOM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41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b="1" sz="16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E9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b="1" sz="16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FA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b="1" sz="1600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b="1" sz="1600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1" name="Google Shape;61;p13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180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42163" y="0"/>
            <a:ext cx="6715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Ali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2652" y="28825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A comfortable work environment with access to quality food and beverages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68" name="Google Shape;68;p14"/>
          <p:cNvGraphicFramePr/>
          <p:nvPr/>
        </p:nvGraphicFramePr>
        <p:xfrm>
          <a:off x="149288" y="62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{4BBFFC79-061A-4D3E-A567-10F0C7B5AAC6}</a:tableStyleId>
              </a:tblPr>
              <a:tblGrid>
                <a:gridCol w="1569100"/>
                <a:gridCol w="1393450"/>
                <a:gridCol w="1481300"/>
                <a:gridCol w="1461050"/>
                <a:gridCol w="1501550"/>
                <a:gridCol w="1481300"/>
              </a:tblGrid>
              <a:tr h="58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Place initial walk-up order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D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a workspace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D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Order another coffee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D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less crowded workspace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D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Submit lunch order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DAFC"/>
                    </a:solidFill>
                  </a:tcPr>
                </a:tc>
              </a:tr>
              <a:tr h="143285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Take a place in line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Submit order and pay cashier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Receive items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Locate quiet table near electrical outlet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Connect to Wi-Fi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Wait until there’s no line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Submit order and payment to cashier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Return to workplace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Save work in progress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Collect belongings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Locate a table outside, near electrical outlet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Wait in line to order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Retrieve items from pick-up order area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43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Disappointed that the line is long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Pleased with the good coffee selections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Impressed by how quickly the order is prepared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Satisfied with working conditions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Annoyed about waiting in line again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Happy to have a great cup of coffee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Irritated by increased foot traffic as day progresses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Frustrated with interrupted workflow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Nervous about leaving workspace and belongings to get lunch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74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Create an app for advance ordering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Offer a way to order from tables using an app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Offer tableside delivery for orders from an app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