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e3640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c6e3640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850" y="271850"/>
            <a:ext cx="8916300" cy="480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650" y="27623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Anika Samuelsson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150" y="33097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79250" y="3309700"/>
            <a:ext cx="25824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22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University student, 4th year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Copenhagen, Denmark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1 cat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Marketing intern for a large international firm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47025" y="461325"/>
            <a:ext cx="61023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latin typeface="Google Sans"/>
                <a:ea typeface="Google Sans"/>
                <a:cs typeface="Google Sans"/>
                <a:sym typeface="Google Sans"/>
              </a:rPr>
              <a:t>“I’m on my way to the top and searching for the tools that can help me get there!” </a:t>
            </a:r>
            <a:endParaRPr i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94175" y="882400"/>
            <a:ext cx="27447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Increased responsibilities in the office where they work.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Complete less challenging tasks (like filling office coffee orders) with maximal efficiency.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To demonstrate care and attention to detail in every task, big and small.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31375" y="882400"/>
            <a:ext cx="28983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“It’s difficult to make sure the timing is right. If I arrive too early, I have to wait. If I arrive too late, my hot items get cold.”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“Sometimes large orders are incomplete or incorrectly filled.”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“When the shop is busy, I have to wait in line to get things like napkins, cup sleeves, or extra sugar.”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61650" y="3233325"/>
            <a:ext cx="4787400" cy="15570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Anika is about to complete a B.A. in Business Administration and hopes an internship will launch their career in marketing. Even though Anika most enjoys the time spent working with their mentor on a marketing campaign, they also feel that the task of getting coffee for the office as an opportunity to network and to demonstrate being a team player with keen attention to detail.</a:t>
            </a:r>
            <a:endParaRPr i="0" sz="12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40" y="461314"/>
            <a:ext cx="2129420" cy="21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