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52eead45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52eead45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6" name="Google Shape;116;p2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2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8" name="Google Shape;138;p27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7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7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7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6" name="Google Shape;146;p27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7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5" name="Google Shape;155;p28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8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8" name="Google Shape;158;p28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0" name="Google Shape;160;p28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82" name="Google Shape;182;p30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31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00" name="Google Shape;200;p31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57225" y="529375"/>
            <a:ext cx="9020700" cy="4134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taking individual orders takes too much time and isn’t a good use of Anika’s time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3" type="body"/>
          </p:nvPr>
        </p:nvSpPr>
        <p:spPr>
          <a:xfrm>
            <a:off x="1695425" y="2129775"/>
            <a:ext cx="7325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 faster, more collaborative way to take many coffee orders from co-workers at one time</a:t>
            </a:r>
            <a:endParaRPr sz="1400"/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Anika</a:t>
            </a:r>
            <a:endParaRPr sz="1400"/>
          </a:p>
        </p:txBody>
      </p:sp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busy marketing intern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