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  <p:embeddedFont>
      <p:font typeface="Google Sans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15CC59-66C6-445C-9428-61B7C30B8F2B}">
  <a:tblStyle styleId="{8415CC59-66C6-445C-9428-61B7C30B8F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3" Type="http://schemas.openxmlformats.org/officeDocument/2006/relationships/font" Target="fonts/GoogleSansMedium-regular.fntdata"/><Relationship Id="rId12" Type="http://schemas.openxmlformats.org/officeDocument/2006/relationships/font" Target="fonts/Google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GoogleSans-regular.fntdata"/><Relationship Id="rId15" Type="http://schemas.openxmlformats.org/officeDocument/2006/relationships/font" Target="fonts/GoogleSansMedium-italic.fntdata"/><Relationship Id="rId14" Type="http://schemas.openxmlformats.org/officeDocument/2006/relationships/font" Target="fonts/GoogleSansMedium-bold.fntdata"/><Relationship Id="rId16" Type="http://schemas.openxmlformats.org/officeDocument/2006/relationships/font" Target="fonts/GoogleSansMedium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bb141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2bb141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1" name="Google Shape;81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2" name="Google Shape;92;p21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3" name="Google Shape;93;p21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4" name="Google Shape;104;p23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7" name="Google Shape;107;p24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08" name="Google Shape;108;p24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2" name="Google Shape;112;p24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5" name="Google Shape;115;p24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4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6" name="Google Shape;126;p26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26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27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35" name="Google Shape;135;p2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41" name="Google Shape;141;p29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53" name="Google Shape;15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33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3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33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33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33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3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3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3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3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3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3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3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33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3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66300" y="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Anika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6789" y="28825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A fast and easy way to place and pick up group orders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01" name="Google Shape;201;p34"/>
          <p:cNvGraphicFramePr/>
          <p:nvPr/>
        </p:nvGraphicFramePr>
        <p:xfrm>
          <a:off x="66300" y="6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{8415CC59-66C6-445C-9428-61B7C30B8F2B}</a:tableStyleId>
              </a:tblPr>
              <a:tblGrid>
                <a:gridCol w="1602250"/>
                <a:gridCol w="1479675"/>
                <a:gridCol w="1479675"/>
                <a:gridCol w="1459400"/>
                <a:gridCol w="1499900"/>
                <a:gridCol w="1479675"/>
              </a:tblGrid>
              <a:tr h="55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Collect orders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 to Coffeehouse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Submit group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Wait for order completion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Pick 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DAFC"/>
                    </a:solidFill>
                  </a:tcPr>
                </a:tc>
              </a:tr>
              <a:tr h="1579775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Collect orders from coworkers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Collect payment from coworkers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to Coffeehouse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Wait in line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Relay order to barista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Double-check order for accuracy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Initiate checkout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Gather any extra items (napkins, coffee sleeves, etc.)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Pick up order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Check that order is correct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6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Excited to connect to coworkers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Worried about making order errors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about getting back to work in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Stressed about entering each order one by one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 about time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Relieved that order is ready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Hopeful that everyone’s orders are correct 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8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way to easily collect multiple orders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for advance ordering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way to easily collect multiple orders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an app that offers order status updates</a:t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