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Google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Google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Google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GoogleSans-regular.fntdata"/><Relationship Id="rId8" Type="http://schemas.openxmlformats.org/officeDocument/2006/relationships/font" Target="fonts/Google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44b2f05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44b2f05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athy Map Template">
  <p:cSld name="CUSTOM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2244588" y="244338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41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SAYS</a:t>
            </a:r>
            <a:endParaRPr b="1" sz="160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4640401" y="244338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E943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THINKS</a:t>
            </a:r>
            <a:endParaRPr b="1" sz="1600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4640401" y="2640151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FABC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rPr>
              <a:t>FEELS</a:t>
            </a:r>
            <a:endParaRPr b="1" sz="1600">
              <a:solidFill>
                <a:srgbClr val="EA86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2244588" y="2640151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33A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78037"/>
                </a:solidFill>
                <a:latin typeface="Google Sans"/>
                <a:ea typeface="Google Sans"/>
                <a:cs typeface="Google Sans"/>
                <a:sym typeface="Google Sans"/>
              </a:rPr>
              <a:t>DOES</a:t>
            </a:r>
            <a:endParaRPr b="1" sz="1600">
              <a:solidFill>
                <a:srgbClr val="178037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284843" y="715056"/>
            <a:ext cx="21666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290739" y="3142647"/>
            <a:ext cx="2166600" cy="16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2337875" y="565350"/>
            <a:ext cx="2034600" cy="17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2" type="body"/>
          </p:nvPr>
        </p:nvSpPr>
        <p:spPr>
          <a:xfrm>
            <a:off x="2337875" y="2927550"/>
            <a:ext cx="2034600" cy="19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3" type="body"/>
          </p:nvPr>
        </p:nvSpPr>
        <p:spPr>
          <a:xfrm>
            <a:off x="4752600" y="565350"/>
            <a:ext cx="2034600" cy="17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4" type="body"/>
          </p:nvPr>
        </p:nvSpPr>
        <p:spPr>
          <a:xfrm>
            <a:off x="4752600" y="2927550"/>
            <a:ext cx="2034600" cy="17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61" name="Google Shape;61;p13"/>
          <p:cNvSpPr/>
          <p:nvPr/>
        </p:nvSpPr>
        <p:spPr>
          <a:xfrm>
            <a:off x="3801933" y="1801684"/>
            <a:ext cx="1539900" cy="15399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5E62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E6268"/>
                </a:solidFill>
                <a:latin typeface="Google Sans"/>
                <a:ea typeface="Google Sans"/>
                <a:cs typeface="Google Sans"/>
                <a:sym typeface="Google Sans"/>
              </a:rPr>
              <a:t>User</a:t>
            </a:r>
            <a:endParaRPr b="1" sz="1800"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 Statement Template">
  <p:cSld name="BLANK_1_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3698400" y="4268575"/>
            <a:ext cx="5129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you will measure the impact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559925" y="3314700"/>
            <a:ext cx="82806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the action will positively affect users (why)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2003747" y="2428800"/>
            <a:ext cx="6824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who the action will affect (who)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4345177" y="1630400"/>
            <a:ext cx="44502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perform specific actions (what)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-326662" y="2923949"/>
            <a:ext cx="1457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by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157500" y="3910050"/>
            <a:ext cx="48384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We will measure effectiveness by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0" y="1299038"/>
            <a:ext cx="945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Our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8729275" y="3944575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839450" y="1359900"/>
            <a:ext cx="16833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will let users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675622" y="1642100"/>
            <a:ext cx="22458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product (what)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-98050" y="2075600"/>
            <a:ext cx="24099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which will affect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8729275" y="2945250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5" name="Google Shape;75;p14"/>
          <p:cNvCxnSpPr/>
          <p:nvPr/>
        </p:nvCxnSpPr>
        <p:spPr>
          <a:xfrm>
            <a:off x="717722" y="1631363"/>
            <a:ext cx="2245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4"/>
          <p:cNvCxnSpPr/>
          <p:nvPr/>
        </p:nvCxnSpPr>
        <p:spPr>
          <a:xfrm>
            <a:off x="4345166" y="1639325"/>
            <a:ext cx="4462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4"/>
          <p:cNvCxnSpPr/>
          <p:nvPr/>
        </p:nvCxnSpPr>
        <p:spPr>
          <a:xfrm>
            <a:off x="559925" y="3258600"/>
            <a:ext cx="8280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4"/>
          <p:cNvCxnSpPr/>
          <p:nvPr/>
        </p:nvCxnSpPr>
        <p:spPr>
          <a:xfrm>
            <a:off x="3704475" y="4263900"/>
            <a:ext cx="512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4"/>
          <p:cNvCxnSpPr/>
          <p:nvPr/>
        </p:nvCxnSpPr>
        <p:spPr>
          <a:xfrm>
            <a:off x="2003625" y="2430400"/>
            <a:ext cx="682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559925" y="2889300"/>
            <a:ext cx="82356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2" type="body"/>
          </p:nvPr>
        </p:nvSpPr>
        <p:spPr>
          <a:xfrm>
            <a:off x="3704475" y="3902400"/>
            <a:ext cx="50910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2" name="Google Shape;82;p14"/>
          <p:cNvSpPr txBox="1"/>
          <p:nvPr>
            <p:ph idx="3" type="body"/>
          </p:nvPr>
        </p:nvSpPr>
        <p:spPr>
          <a:xfrm>
            <a:off x="717725" y="1269912"/>
            <a:ext cx="22458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3" name="Google Shape;83;p14"/>
          <p:cNvSpPr txBox="1"/>
          <p:nvPr/>
        </p:nvSpPr>
        <p:spPr>
          <a:xfrm>
            <a:off x="218675" y="547350"/>
            <a:ext cx="87528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GOAL STATEMENT</a:t>
            </a:r>
            <a:endParaRPr b="1" sz="2200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4" name="Google Shape;84;p14"/>
          <p:cNvSpPr txBox="1"/>
          <p:nvPr>
            <p:ph idx="4" type="body"/>
          </p:nvPr>
        </p:nvSpPr>
        <p:spPr>
          <a:xfrm>
            <a:off x="2003700" y="2061100"/>
            <a:ext cx="68241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5" name="Google Shape;85;p14"/>
          <p:cNvSpPr txBox="1"/>
          <p:nvPr>
            <p:ph idx="5" type="body"/>
          </p:nvPr>
        </p:nvSpPr>
        <p:spPr>
          <a:xfrm>
            <a:off x="4345166" y="1269900"/>
            <a:ext cx="44622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559925" y="2889300"/>
            <a:ext cx="82356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/>
              <a:t>letting users skip the in-store order line and saving them time</a:t>
            </a:r>
            <a:endParaRPr/>
          </a:p>
        </p:txBody>
      </p:sp>
      <p:sp>
        <p:nvSpPr>
          <p:cNvPr id="91" name="Google Shape;91;p15"/>
          <p:cNvSpPr txBox="1"/>
          <p:nvPr>
            <p:ph idx="2" type="body"/>
          </p:nvPr>
        </p:nvSpPr>
        <p:spPr>
          <a:xfrm>
            <a:off x="3704475" y="3902400"/>
            <a:ext cx="50910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tracking orders of 5+ items </a:t>
            </a:r>
            <a:r>
              <a:rPr lang="en"/>
              <a:t>placed</a:t>
            </a:r>
            <a:r>
              <a:rPr lang="en"/>
              <a:t> through the app</a:t>
            </a:r>
            <a:endParaRPr/>
          </a:p>
        </p:txBody>
      </p:sp>
      <p:sp>
        <p:nvSpPr>
          <p:cNvPr id="92" name="Google Shape;92;p15"/>
          <p:cNvSpPr txBox="1"/>
          <p:nvPr>
            <p:ph idx="3" type="body"/>
          </p:nvPr>
        </p:nvSpPr>
        <p:spPr>
          <a:xfrm>
            <a:off x="717725" y="1269912"/>
            <a:ext cx="22458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CoffeeHouse app</a:t>
            </a:r>
            <a:endParaRPr/>
          </a:p>
        </p:txBody>
      </p:sp>
      <p:sp>
        <p:nvSpPr>
          <p:cNvPr id="93" name="Google Shape;93;p15"/>
          <p:cNvSpPr txBox="1"/>
          <p:nvPr>
            <p:ph idx="4" type="body"/>
          </p:nvPr>
        </p:nvSpPr>
        <p:spPr>
          <a:xfrm>
            <a:off x="2003700" y="2061100"/>
            <a:ext cx="6824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n" sz="1440"/>
              <a:t>users who have to make and </a:t>
            </a:r>
            <a:r>
              <a:rPr lang="en" sz="1440"/>
              <a:t>pick up</a:t>
            </a:r>
            <a:r>
              <a:rPr lang="en" sz="1440"/>
              <a:t> large orders</a:t>
            </a:r>
            <a:endParaRPr sz="1440"/>
          </a:p>
        </p:txBody>
      </p:sp>
      <p:sp>
        <p:nvSpPr>
          <p:cNvPr id="94" name="Google Shape;94;p15"/>
          <p:cNvSpPr txBox="1"/>
          <p:nvPr>
            <p:ph idx="5" type="body"/>
          </p:nvPr>
        </p:nvSpPr>
        <p:spPr>
          <a:xfrm>
            <a:off x="4345166" y="1269900"/>
            <a:ext cx="44622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/>
              <a:t>place group orders in advance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