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f28cc77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4f28cc77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Goal</a:t>
            </a:r>
            <a:r>
              <a:rPr b="1" lang="en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Statement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2" name="Google Shape;52;p13"/>
          <p:cNvCxnSpPr/>
          <p:nvPr/>
        </p:nvCxnSpPr>
        <p:spPr>
          <a:xfrm>
            <a:off x="1012800" y="1547750"/>
            <a:ext cx="2379900" cy="132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5210750" y="1510200"/>
            <a:ext cx="3648900" cy="93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13"/>
          <p:cNvSpPr txBox="1"/>
          <p:nvPr/>
        </p:nvSpPr>
        <p:spPr>
          <a:xfrm>
            <a:off x="367600" y="1148300"/>
            <a:ext cx="735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Our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7600" y="2002900"/>
            <a:ext cx="2310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7600" y="2770000"/>
            <a:ext cx="2664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12800" y="1560050"/>
            <a:ext cx="2379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124200" y="1510200"/>
            <a:ext cx="38220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36225" y="2359250"/>
            <a:ext cx="6069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affect.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32125" y="3150050"/>
            <a:ext cx="6920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2636350" y="2353900"/>
            <a:ext cx="6069000" cy="54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732100" y="3136125"/>
            <a:ext cx="7697400" cy="135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8498675" y="2770000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012800" y="1082875"/>
            <a:ext cx="23799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5210750" y="1027500"/>
            <a:ext cx="36489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4335"/>
              </a:buClr>
              <a:buSzPts val="1900"/>
              <a:buFont typeface="Google Sans"/>
              <a:buChar char="●"/>
              <a:defRPr sz="1900">
                <a:solidFill>
                  <a:srgbClr val="E9433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3" type="body"/>
          </p:nvPr>
        </p:nvSpPr>
        <p:spPr>
          <a:xfrm>
            <a:off x="732125" y="2688950"/>
            <a:ext cx="76974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BC05"/>
              </a:buClr>
              <a:buSzPts val="1900"/>
              <a:buFont typeface="Google Sans"/>
              <a:buChar char="●"/>
              <a:defRPr sz="1900">
                <a:solidFill>
                  <a:srgbClr val="FABC0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4" type="body"/>
          </p:nvPr>
        </p:nvSpPr>
        <p:spPr>
          <a:xfrm>
            <a:off x="2636350" y="1903275"/>
            <a:ext cx="60690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A853"/>
              </a:buClr>
              <a:buSzPts val="1900"/>
              <a:buFont typeface="Google Sans"/>
              <a:buChar char="●"/>
              <a:defRPr sz="19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8" name="Google Shape;68;p13"/>
          <p:cNvSpPr txBox="1"/>
          <p:nvPr/>
        </p:nvSpPr>
        <p:spPr>
          <a:xfrm>
            <a:off x="1981200" y="177105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392700" y="1148300"/>
            <a:ext cx="1871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67600" y="3598675"/>
            <a:ext cx="4641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884200" y="4008700"/>
            <a:ext cx="36144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4884200" y="3989225"/>
            <a:ext cx="3614400" cy="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3"/>
          <p:cNvSpPr txBox="1"/>
          <p:nvPr/>
        </p:nvSpPr>
        <p:spPr>
          <a:xfrm>
            <a:off x="8582650" y="35986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3"/>
          <p:cNvSpPr txBox="1"/>
          <p:nvPr>
            <p:ph idx="5" type="body"/>
          </p:nvPr>
        </p:nvSpPr>
        <p:spPr>
          <a:xfrm>
            <a:off x="4884200" y="3560525"/>
            <a:ext cx="36144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users (why)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 (who)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345177" y="1630400"/>
            <a:ext cx="4450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0" name="Google Shape;10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8" name="Google Shape;11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0" name="Google Shape;13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Google Shape;131;p17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b="1" sz="24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b="1" sz="2200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b="1" sz="24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b="1" sz="2400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b="1" sz="24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4" name="Google Shape;15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247375" y="500650"/>
            <a:ext cx="8361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1" name="Google Shape;171;p20"/>
          <p:cNvSpPr txBox="1"/>
          <p:nvPr>
            <p:ph idx="4" type="body"/>
          </p:nvPr>
        </p:nvSpPr>
        <p:spPr>
          <a:xfrm>
            <a:off x="3593125" y="898275"/>
            <a:ext cx="16635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72" name="Google Shape;172;p20"/>
          <p:cNvSpPr txBox="1"/>
          <p:nvPr/>
        </p:nvSpPr>
        <p:spPr>
          <a:xfrm>
            <a:off x="8572800" y="1228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>
            <p:ph idx="3" type="body"/>
          </p:nvPr>
        </p:nvSpPr>
        <p:spPr>
          <a:xfrm>
            <a:off x="717725" y="1269912"/>
            <a:ext cx="2245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40"/>
          </a:p>
        </p:txBody>
      </p:sp>
      <p:sp>
        <p:nvSpPr>
          <p:cNvPr id="181" name="Google Shape;181;p21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