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MY" dirty="0" smtClean="0"/>
              <a:t>Doing that the customers will be able to get their goods on time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MY" dirty="0" smtClean="0"/>
              <a:t>accuracy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MY" smtClean="0"/>
              <a:t>application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MY" sz="1440" dirty="0" smtClean="0"/>
              <a:t>The owner will order goods in advance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MY" dirty="0" smtClean="0"/>
              <a:t>Predict stock levels in a shop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2</cp:revision>
  <dcterms:modified xsi:type="dcterms:W3CDTF">2022-06-03T00:14:18Z</dcterms:modified>
</cp:coreProperties>
</file>