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Open Sans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2ec2034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2ec2034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2ec20341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2ec20341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56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Outline a user flow</a:t>
            </a:r>
            <a:endParaRPr sz="1400" b="1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Copy and paste each image into your own user flow on the next slide, and edit as needed. </a:t>
            </a:r>
            <a:endParaRPr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7" name="Google Shape;57;p14"/>
          <p:cNvCxnSpPr>
            <a:stCxn id="58" idx="4"/>
            <a:endCxn id="58" idx="4"/>
          </p:cNvCxnSpPr>
          <p:nvPr/>
        </p:nvCxnSpPr>
        <p:spPr>
          <a:xfrm>
            <a:off x="1429809" y="2782052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" name="Google Shape;59;p14"/>
          <p:cNvGrpSpPr/>
          <p:nvPr/>
        </p:nvGrpSpPr>
        <p:grpSpPr>
          <a:xfrm>
            <a:off x="927908" y="2038732"/>
            <a:ext cx="1003740" cy="743320"/>
            <a:chOff x="377675" y="1588421"/>
            <a:chExt cx="1396800" cy="1034400"/>
          </a:xfrm>
        </p:grpSpPr>
        <p:sp>
          <p:nvSpPr>
            <p:cNvPr id="58" name="Google Shape;58;p14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0" name="Google Shape;60;p14"/>
            <p:cNvSpPr txBox="1"/>
            <p:nvPr/>
          </p:nvSpPr>
          <p:spPr>
            <a:xfrm>
              <a:off x="377675" y="1858563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Action </a:t>
              </a:r>
              <a:endParaRPr sz="1100" b="1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61" name="Google Shape;61;p14"/>
          <p:cNvGrpSpPr/>
          <p:nvPr/>
        </p:nvGrpSpPr>
        <p:grpSpPr>
          <a:xfrm>
            <a:off x="2312472" y="2225569"/>
            <a:ext cx="1140068" cy="512002"/>
            <a:chOff x="2822502" y="1868177"/>
            <a:chExt cx="1396800" cy="627300"/>
          </a:xfrm>
        </p:grpSpPr>
        <p:sp>
          <p:nvSpPr>
            <p:cNvPr id="62" name="Google Shape;62;p14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Screen</a:t>
              </a:r>
              <a:endParaRPr sz="1100" b="1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64" name="Google Shape;64;p14"/>
          <p:cNvCxnSpPr/>
          <p:nvPr/>
        </p:nvCxnSpPr>
        <p:spPr>
          <a:xfrm>
            <a:off x="5313750" y="2429050"/>
            <a:ext cx="417900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4"/>
          <p:cNvCxnSpPr/>
          <p:nvPr/>
        </p:nvCxnSpPr>
        <p:spPr>
          <a:xfrm>
            <a:off x="6301413" y="2258050"/>
            <a:ext cx="0" cy="34200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4"/>
          <p:cNvCxnSpPr/>
          <p:nvPr/>
        </p:nvCxnSpPr>
        <p:spPr>
          <a:xfrm rot="5400000" flipH="1">
            <a:off x="7478552" y="1613392"/>
            <a:ext cx="130200" cy="1344900"/>
          </a:xfrm>
          <a:prstGeom prst="curvedConnector3">
            <a:avLst>
              <a:gd name="adj1" fmla="val -182892"/>
            </a:avLst>
          </a:prstGeom>
          <a:noFill/>
          <a:ln w="19050" cap="flat" cmpd="sng">
            <a:solidFill>
              <a:srgbClr val="E94335"/>
            </a:solidFill>
            <a:prstDash val="dot"/>
            <a:round/>
            <a:headEnd type="none" w="med" len="med"/>
            <a:tailEnd type="triangle" w="med" len="med"/>
          </a:ln>
        </p:spPr>
      </p:cxnSp>
      <p:grpSp>
        <p:nvGrpSpPr>
          <p:cNvPr id="67" name="Google Shape;67;p14"/>
          <p:cNvGrpSpPr/>
          <p:nvPr/>
        </p:nvGrpSpPr>
        <p:grpSpPr>
          <a:xfrm>
            <a:off x="3833377" y="1993635"/>
            <a:ext cx="1003704" cy="1156215"/>
            <a:chOff x="3833377" y="1993635"/>
            <a:chExt cx="1003704" cy="1156215"/>
          </a:xfrm>
        </p:grpSpPr>
        <p:grpSp>
          <p:nvGrpSpPr>
            <p:cNvPr id="68" name="Google Shape;68;p14"/>
            <p:cNvGrpSpPr/>
            <p:nvPr/>
          </p:nvGrpSpPr>
          <p:grpSpPr>
            <a:xfrm>
              <a:off x="3833377" y="1993635"/>
              <a:ext cx="1003704" cy="833520"/>
              <a:chOff x="5215584" y="1588400"/>
              <a:chExt cx="1245600" cy="103440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w="1905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1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70" name="Google Shape;70;p14"/>
              <p:cNvSpPr txBox="1"/>
              <p:nvPr/>
            </p:nvSpPr>
            <p:spPr>
              <a:xfrm>
                <a:off x="5215584" y="1893302"/>
                <a:ext cx="1245600" cy="4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Decision</a:t>
                </a:r>
                <a:endParaRPr sz="1100" b="1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71" name="Google Shape;71;p14"/>
            <p:cNvSpPr txBox="1"/>
            <p:nvPr/>
          </p:nvSpPr>
          <p:spPr>
            <a:xfrm>
              <a:off x="4391938" y="2788125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latin typeface="Google Sans"/>
                  <a:ea typeface="Google Sans"/>
                  <a:cs typeface="Google Sans"/>
                  <a:sym typeface="Google Sans"/>
                </a:rPr>
                <a:t>Y</a:t>
              </a:r>
              <a:endParaRPr sz="900"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3998038" y="2782050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endParaRPr b="1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31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User task: </a:t>
            </a:r>
            <a:r>
              <a:rPr lang="en" sz="1400" dirty="0" smtClean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Application Usage Flow</a:t>
            </a:r>
            <a:endParaRPr sz="1400" dirty="0">
              <a:solidFill>
                <a:srgbClr val="3C40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65480"/>
            <a:ext cx="1600227" cy="12122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024" y="1523068"/>
            <a:ext cx="1399885" cy="4609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5283" y="1333515"/>
            <a:ext cx="2460899" cy="11054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660" y="1523068"/>
            <a:ext cx="1399885" cy="4609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5206" y="993529"/>
            <a:ext cx="1807454" cy="21050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4545" y="2906813"/>
            <a:ext cx="447692" cy="11606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0345" y="2906813"/>
            <a:ext cx="447692" cy="11606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</Words>
  <Application>Microsoft Office PowerPoint</Application>
  <PresentationFormat>On-screen Show (16:9)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Google Sans</vt:lpstr>
      <vt:lpstr>Open Sans</vt:lpstr>
      <vt:lpstr>Arial</vt:lpstr>
      <vt:lpstr>Simple Light</vt:lpstr>
      <vt:lpstr>Outline a user flow Copy and paste each image into your own user flow on the next slide, and edit as needed. </vt:lpstr>
      <vt:lpstr>User task: Application Usage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 a user flow Copy and paste each image into your own user flow on the next slide, and edit as needed. </dc:title>
  <cp:lastModifiedBy>Dennis</cp:lastModifiedBy>
  <cp:revision>4</cp:revision>
  <dcterms:modified xsi:type="dcterms:W3CDTF">2022-06-03T00:23:54Z</dcterms:modified>
</cp:coreProperties>
</file>