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Google Sans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GoogleSans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GoogleSans-italic.fntdata"/><Relationship Id="rId23" Type="http://schemas.openxmlformats.org/officeDocument/2006/relationships/font" Target="fonts/Google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regular.fntdata"/><Relationship Id="rId25" Type="http://schemas.openxmlformats.org/officeDocument/2006/relationships/font" Target="fonts/GoogleSans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0eb0b58b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0eb0b58b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0eb0b594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0eb0b594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0eb0b594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0eb0b594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eb0b58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eb0b58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0eb0b58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0eb0b58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eb0b58b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eb0b58b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0eb0b58b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0eb0b58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0eb0b58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0eb0b58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0eb0b594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0eb0b594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eb0b58b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eb0b58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eb0b5942_1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0eb0b5942_1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">
  <p:cSld name="CUSTOM_2_2">
    <p:bg>
      <p:bgPr>
        <a:solidFill>
          <a:srgbClr val="4285F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56075" y="1361850"/>
            <a:ext cx="6732000" cy="27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959986" y="822442"/>
            <a:ext cx="75558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247700" y="4572000"/>
            <a:ext cx="8751900" cy="319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422858" y="1183109"/>
            <a:ext cx="82059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Google Sans"/>
                <a:ea typeface="Google Sans"/>
                <a:cs typeface="Google Sans"/>
                <a:sym typeface="Google Sans"/>
              </a:rPr>
              <a:t>[Project Name]</a:t>
            </a:r>
            <a:endParaRPr sz="4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440189" y="2501378"/>
            <a:ext cx="80757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Date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42775" y="3728500"/>
            <a:ext cx="2088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Team</a:t>
            </a:r>
            <a:endParaRPr sz="1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[Name]</a:t>
            </a:r>
            <a:br>
              <a:rPr lang="en" sz="1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[Add names as necessary]</a:t>
            </a:r>
            <a:endParaRPr sz="1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>
            <a:off x="228525" y="1837775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416850" y="9464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2393575" y="1837775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/>
          <p:nvPr/>
        </p:nvSpPr>
        <p:spPr>
          <a:xfrm>
            <a:off x="2581900" y="9464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4634825" y="1837775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4823150" y="9464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6876075" y="1837775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7064400" y="9464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355641" y="1505617"/>
            <a:ext cx="17799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Point 1</a:t>
            </a:r>
            <a:endParaRPr sz="1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2510112" y="1505617"/>
            <a:ext cx="17799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Point 2</a:t>
            </a:r>
            <a:endParaRPr sz="1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4764583" y="1505617"/>
            <a:ext cx="17799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Point 3</a:t>
            </a:r>
            <a:endParaRPr sz="1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7003343" y="1505617"/>
            <a:ext cx="17796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Point 4</a:t>
            </a:r>
            <a:endParaRPr sz="1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418479" y="2545252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Brief description of insight</a:t>
            </a:r>
            <a:endParaRPr sz="11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2526654" y="2545252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Brief description of insight</a:t>
            </a:r>
            <a:endParaRPr sz="11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4764579" y="2547877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Brief description of insight</a:t>
            </a:r>
            <a:endParaRPr sz="11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7002504" y="2547877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Brief description of insight</a:t>
            </a:r>
            <a:endParaRPr sz="11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273625" y="404600"/>
            <a:ext cx="46071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Research insights 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>
            <a:off x="358600" y="1064550"/>
            <a:ext cx="8438100" cy="34302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Recommendations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486649" y="1252475"/>
            <a:ext cx="60174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Recommendation 1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Recommendation 2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Recommendation 3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954116" y="1202218"/>
            <a:ext cx="61104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Thank you!</a:t>
            </a:r>
            <a:endParaRPr sz="46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5" y="404600"/>
            <a:ext cx="91440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Table of Contents</a:t>
            </a:r>
            <a:endParaRPr b="1" sz="20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416201" y="1434800"/>
            <a:ext cx="4568100" cy="3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1</a:t>
            </a:r>
            <a:r>
              <a:rPr lang="en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Study Details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2</a:t>
            </a:r>
            <a:r>
              <a:rPr lang="en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Themes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3</a:t>
            </a:r>
            <a:r>
              <a:rPr lang="en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Insights &amp; Recommendations 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956075" y="1361850"/>
            <a:ext cx="6732000" cy="27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Study Details</a:t>
            </a:r>
            <a:endParaRPr sz="4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273625" y="404600"/>
            <a:ext cx="5526600" cy="3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Project Background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6169938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/>
          <p:nvPr/>
        </p:nvSpPr>
        <p:spPr>
          <a:xfrm>
            <a:off x="3257313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344700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465593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Research Questions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455700" y="1839507"/>
            <a:ext cx="24813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Research question 1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Research question 2</a:t>
            </a:r>
            <a:b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Research question 3</a:t>
            </a:r>
            <a:b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Research question 4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312598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Participants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3323346" y="1839507"/>
            <a:ext cx="24813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# participants 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Short overview of participant characteristics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6169923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Methodology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6180671" y="1839507"/>
            <a:ext cx="24813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# of minutes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Location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Format (e.g,. usability study)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High level procedure (e.g., users were asked to look at a live product or a prototype)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73625" y="404600"/>
            <a:ext cx="17649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Study Details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Prototype / Design Tested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10725" y="934250"/>
            <a:ext cx="32004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Show a screenshot an include a link to the prototype (if applicable)</a:t>
            </a:r>
            <a:b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b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b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050" y="1429200"/>
            <a:ext cx="4397275" cy="22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956075" y="1361850"/>
            <a:ext cx="6732000" cy="27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Themes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Theme #1  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273625" y="971350"/>
            <a:ext cx="35859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Supporting evidence from the usability study.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Bullet point item number one.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Watch your punctuation and line height, keeping it consistent throughout.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Use visual cues to callout issues users had with any particular element in the prototype (see image to the right)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“User quote from a participant that literally adds the voice of our users and helps build empathy.” (P2)</a:t>
            </a:r>
            <a:endParaRPr sz="130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6257053" y="3068575"/>
            <a:ext cx="1732800" cy="501600"/>
          </a:xfrm>
          <a:prstGeom prst="rect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85F4"/>
              </a:solidFill>
            </a:endParaRPr>
          </a:p>
        </p:txBody>
      </p:sp>
      <p:grpSp>
        <p:nvGrpSpPr>
          <p:cNvPr id="112" name="Google Shape;112;p21"/>
          <p:cNvGrpSpPr/>
          <p:nvPr/>
        </p:nvGrpSpPr>
        <p:grpSpPr>
          <a:xfrm>
            <a:off x="6134289" y="2951327"/>
            <a:ext cx="234000" cy="234000"/>
            <a:chOff x="4462947" y="2315504"/>
            <a:chExt cx="234000" cy="234000"/>
          </a:xfrm>
        </p:grpSpPr>
        <p:sp>
          <p:nvSpPr>
            <p:cNvPr id="113" name="Google Shape;113;p21"/>
            <p:cNvSpPr/>
            <p:nvPr/>
          </p:nvSpPr>
          <p:spPr>
            <a:xfrm>
              <a:off x="4504550" y="2364650"/>
              <a:ext cx="165900" cy="16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14" name="Google Shape;114;p21"/>
            <p:cNvSpPr txBox="1"/>
            <p:nvPr/>
          </p:nvSpPr>
          <p:spPr>
            <a:xfrm>
              <a:off x="4462947" y="2315504"/>
              <a:ext cx="2340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" name="Google Shape;115;p21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956075" y="1361850"/>
            <a:ext cx="7443000" cy="27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&amp; Recommendations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