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61" r:id="rId7"/>
    <p:sldId id="270" r:id="rId8"/>
    <p:sldId id="263" r:id="rId9"/>
    <p:sldId id="269" r:id="rId10"/>
    <p:sldId id="272" r:id="rId11"/>
    <p:sldId id="264" r:id="rId12"/>
    <p:sldId id="266" r:id="rId13"/>
    <p:sldId id="262" r:id="rId14"/>
    <p:sldId id="273" r:id="rId15"/>
    <p:sldId id="267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Roboto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89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942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942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eb0b594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0eb0b594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94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94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eb0b594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0eb0b594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048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eb0b59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eb0b59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9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eb0b58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eb0b58b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26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82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2_2">
    <p:bg>
      <p:bgPr>
        <a:solidFill>
          <a:srgbClr val="4285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1183109"/>
            <a:ext cx="82059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 smtClean="0">
                <a:latin typeface="Google Sans"/>
                <a:ea typeface="Google Sans"/>
                <a:cs typeface="Google Sans"/>
                <a:sym typeface="Google Sans"/>
              </a:rPr>
              <a:t>Stock Prediction </a:t>
            </a:r>
            <a:r>
              <a:rPr lang="en" sz="4600" dirty="0" smtClean="0">
                <a:latin typeface="Google Sans"/>
                <a:ea typeface="Google Sans"/>
                <a:cs typeface="Google Sans"/>
                <a:sym typeface="Google Sans"/>
              </a:rPr>
              <a:t>App</a:t>
            </a:r>
            <a:endParaRPr sz="4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July </a:t>
            </a:r>
            <a:r>
              <a:rPr lang="en" dirty="0" smtClean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2022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Session 2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000" b="1" dirty="0" smtClean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UX Design Team</a:t>
            </a:r>
            <a:endParaRPr sz="1000" b="1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Dennis</a:t>
            </a: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MY" sz="1000" dirty="0" smtClean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UX Design Students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MY" sz="1800" dirty="0">
                <a:latin typeface="Google Sans"/>
                <a:ea typeface="Google Sans"/>
                <a:cs typeface="Google Sans"/>
                <a:sym typeface="Google Sans"/>
              </a:rPr>
              <a:t>Stock Data Input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Data stock entries can be time consuming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New Design for single stock entry as pilot project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More options will be added in future versions</a:t>
            </a:r>
            <a:endParaRPr sz="1300" dirty="0" smtClean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“I am spending too much time looking and typing t</a:t>
            </a:r>
            <a:r>
              <a:rPr lang="en-MY" sz="1300" dirty="0" smtClean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h</a:t>
            </a:r>
            <a:r>
              <a:rPr lang="en" sz="1300" dirty="0" smtClean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e particular stock.” </a:t>
            </a: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lang="en" sz="1300" dirty="0" smtClean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P4)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03" y="789708"/>
            <a:ext cx="2088699" cy="37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86649" y="1252475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Brainstorm ideas for solving data entry issues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Research on other similar applications if there is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Enhance feel and look factor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dirty="0" smtClean="0">
                <a:solidFill>
                  <a:schemeClr val="lt1"/>
                </a:solidFill>
              </a:rPr>
              <a:t>Next Steps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86649" y="1252475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Have another round of usability studies conducted in August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endParaRPr lang="en-MY" sz="1300" dirty="0" smtClean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Incorporate P1 changes into the app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endParaRPr lang="en-MY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Continue to receive suggestions and feedback from users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0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954116" y="1202217"/>
            <a:ext cx="6110400" cy="334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Thank you</a:t>
            </a:r>
            <a:r>
              <a:rPr lang="en" sz="4600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4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 smtClean="0">
                <a:latin typeface="Google Sans"/>
                <a:ea typeface="Google Sans"/>
                <a:cs typeface="Google Sans"/>
                <a:sym typeface="Google Sans"/>
              </a:rPr>
              <a:t>All credit goes to UX Team!</a:t>
            </a:r>
            <a:endParaRPr sz="46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 sz="2000"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1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" sz="15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Brief Review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2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MY" sz="15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Design Changes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3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" sz="15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Section 4    </a:t>
            </a:r>
            <a:r>
              <a:rPr lang="en" sz="15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Next Steps</a:t>
            </a:r>
            <a:r>
              <a:rPr lang="en" sz="15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b="1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Brief Review</a:t>
            </a:r>
            <a:endParaRPr sz="4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73625" y="404600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Project </a:t>
            </a:r>
            <a:r>
              <a:rPr lang="en" sz="1800" b="1" u="sng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Background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Google Sans"/>
                <a:ea typeface="Google Sans"/>
                <a:cs typeface="Google Sans"/>
                <a:sym typeface="Google Sans"/>
              </a:rPr>
              <a:t>We are creating a stock prediction app using machine learning models which has study and process the stock data to allow users to find out what is the stock level in future</a:t>
            </a:r>
            <a:r>
              <a:rPr lang="en" sz="1600" dirty="0" smtClean="0">
                <a:latin typeface="Google Sans"/>
                <a:ea typeface="Google Sans"/>
                <a:cs typeface="Google Sans"/>
                <a:sym typeface="Google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/>
            <a:r>
              <a:rPr lang="en-MY" sz="1800" b="1" u="sng" dirty="0" smtClean="0">
                <a:latin typeface="Google Sans"/>
                <a:ea typeface="Google Sans"/>
                <a:cs typeface="Google Sans"/>
                <a:sym typeface="Google Sans"/>
              </a:rPr>
              <a:t>Session 1 Highlights</a:t>
            </a:r>
          </a:p>
          <a:p>
            <a:pPr lvl="0"/>
            <a:endParaRPr lang="en-MY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lvl="0"/>
            <a:r>
              <a:rPr lang="en-MY" sz="1600" dirty="0" smtClean="0">
                <a:latin typeface="Google Sans"/>
                <a:ea typeface="Google Sans"/>
                <a:cs typeface="Google Sans"/>
                <a:sym typeface="Google Sans"/>
              </a:rPr>
              <a:t>The session presented the usability studies, user feedbacks and insights.</a:t>
            </a:r>
            <a:endParaRPr lang="en-MY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Design Changes</a:t>
            </a:r>
            <a:endParaRPr sz="4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501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Prototype / Design Tested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0725" y="934250"/>
            <a:ext cx="32004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This is a screenshot of main menu</a:t>
            </a: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41" y="1849850"/>
            <a:ext cx="4397275" cy="22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96" y="516606"/>
            <a:ext cx="2071255" cy="411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Login and Password Issues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49"/>
            <a:ext cx="3585900" cy="395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6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Old Design</a:t>
            </a:r>
            <a:endParaRPr sz="16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45" y="465101"/>
            <a:ext cx="2126673" cy="416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Login and Password Issues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49"/>
            <a:ext cx="3585900" cy="395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out of </a:t>
            </a:r>
            <a:r>
              <a:rPr lang="en-US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</a:t>
            </a: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total participants said they </a:t>
            </a:r>
            <a:r>
              <a:rPr lang="en-US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are concerned with login issues and lost/forgot password</a:t>
            </a:r>
            <a:endParaRPr lang="en-US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Redesigned to add in Password Reset option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“It will be good to add in password reset as I may forgot my password in future.” </a:t>
            </a: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(P2)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0" y="560761"/>
            <a:ext cx="2092037" cy="402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Stock Data Input 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300" dirty="0" smtClean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Old Design -  None at that time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8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288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Google Sans</vt:lpstr>
      <vt:lpstr>Arial</vt:lpstr>
      <vt:lpstr>Roboto</vt:lpstr>
      <vt:lpstr>Roboto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  <vt:lpstr>Next Steps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31</cp:revision>
  <dcterms:modified xsi:type="dcterms:W3CDTF">2022-06-06T12:51:39Z</dcterms:modified>
</cp:coreProperties>
</file>