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Open Sans SemiBold" panose="020B0604020202020204" charset="0"/>
      <p:regular r:id="rId30"/>
      <p:bold r:id="rId31"/>
      <p:italic r:id="rId32"/>
      <p:boldItalic r:id="rId33"/>
    </p:embeddedFont>
    <p:embeddedFont>
      <p:font typeface="Google Sans Medium" panose="020B060402020202020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jpg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4" y="1819738"/>
            <a:ext cx="615328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Stock Prediction App Design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Dennis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did a rough logical step by step journey that the user will make. Modifications will come later after first usage study.</a:t>
            </a:r>
            <a:endParaRPr dirty="0"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 simply layout was proposed for a quick and easy way for users to start with.</a:t>
            </a:r>
            <a:endParaRPr dirty="0"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1"/>
          <p:cNvSpPr txBox="1"/>
          <p:nvPr/>
        </p:nvSpPr>
        <p:spPr>
          <a:xfrm>
            <a:off x="3172339" y="4651088"/>
            <a:ext cx="110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Shortcuts for easy access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Simple layout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0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ith spacing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easy touch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40" y="899086"/>
            <a:ext cx="2407269" cy="4158900"/>
          </a:xfrm>
          <a:prstGeom prst="rect">
            <a:avLst/>
          </a:prstGeom>
        </p:spPr>
      </p:pic>
      <p:cxnSp>
        <p:nvCxnSpPr>
          <p:cNvPr id="254" name="Google Shape;254;p51"/>
          <p:cNvCxnSpPr/>
          <p:nvPr/>
        </p:nvCxnSpPr>
        <p:spPr>
          <a:xfrm rot="10800000">
            <a:off x="7112375" y="2822797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51"/>
          <p:cNvCxnSpPr/>
          <p:nvPr/>
        </p:nvCxnSpPr>
        <p:spPr>
          <a:xfrm>
            <a:off x="4121831" y="4897294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am maintaining the same feel and look interfaces</a:t>
            </a:r>
            <a:endParaRPr dirty="0"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2"/>
          <p:cNvSpPr txBox="1"/>
          <p:nvPr/>
        </p:nvSpPr>
        <p:spPr>
          <a:xfrm>
            <a:off x="3589443" y="1340588"/>
            <a:ext cx="110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Consistency in designs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14000" y="2673994"/>
            <a:ext cx="110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Add future enhancements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1" y="984600"/>
            <a:ext cx="2397613" cy="3958500"/>
          </a:xfrm>
          <a:prstGeom prst="rect">
            <a:avLst/>
          </a:prstGeom>
        </p:spPr>
      </p:pic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136"/>
            <a:ext cx="9144000" cy="3140364"/>
          </a:xfrm>
          <a:prstGeom prst="rect">
            <a:avLst/>
          </a:prstGeom>
        </p:spPr>
      </p:pic>
      <p:sp>
        <p:nvSpPr>
          <p:cNvPr id="7" name="Google Shape;262;p52"/>
          <p:cNvSpPr txBox="1"/>
          <p:nvPr/>
        </p:nvSpPr>
        <p:spPr>
          <a:xfrm>
            <a:off x="517675" y="1285999"/>
            <a:ext cx="513373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is initial low fidelity app flow.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confusion on using the app</a:t>
            </a:r>
            <a:endParaRPr lang="en-US" dirty="0"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would like to have help menus</a:t>
            </a:r>
            <a:endParaRPr dirty="0"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has difficulty reading words</a:t>
            </a:r>
            <a:endParaRPr dirty="0"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Able to use the app on the go</a:t>
            </a:r>
            <a:endParaRPr dirty="0"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Able to enter multiple stocks</a:t>
            </a:r>
            <a:endParaRPr dirty="0"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57475" y="382815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Able to contact support</a:t>
            </a:r>
            <a:endParaRPr dirty="0"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have added the password reset options after user requested for it.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3" y="1215324"/>
            <a:ext cx="1838329" cy="3280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92" y="1211506"/>
            <a:ext cx="1818900" cy="320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Due to user confusion, I decided to split each tasks into separate screen for clarity.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74" y="1250001"/>
            <a:ext cx="1788688" cy="319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53" y="1197998"/>
            <a:ext cx="1831085" cy="32359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 in sequence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13675"/>
            <a:ext cx="1803826" cy="3177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88" y="1413675"/>
            <a:ext cx="1818900" cy="317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44" y="1447850"/>
            <a:ext cx="1804806" cy="317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00" y="1447850"/>
            <a:ext cx="1818900" cy="32052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 grocery shop in a town wants an app which is able to predict stock levels after a certain time frame.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June 2022 -  Dec 2022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25" y="906295"/>
            <a:ext cx="198882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61122"/>
            <a:ext cx="9124808" cy="29503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user settings for enlarging font sizes</a:t>
            </a:r>
            <a:endParaRPr sz="1200" dirty="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Incorporate voice to text in future enhancements</a:t>
            </a:r>
            <a:endParaRPr sz="1200" dirty="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 proper lines, color and spacing for easy selection and color blind</a:t>
            </a:r>
            <a:endParaRPr sz="1200" dirty="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changes and improvements made on UX designs have made the app easier to use.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Simple and effective changes can make a difference in user experiences.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Stock Data Entry options to be expanded to allow users to quickly upload relevant data and get results in bulk</a:t>
            </a:r>
            <a:endParaRPr sz="1200" dirty="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and language issues to be tackled for some employees who still struggle in using the app</a:t>
            </a:r>
            <a:endParaRPr sz="1200" dirty="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Offline prediction processing option to be introduced for those who are disconnected or on the move</a:t>
            </a:r>
            <a:endParaRPr sz="1200" dirty="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Thank you very much for reviewing my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work. 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am not contactable at this point. In future I will upload my work to Github as archive materials.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Predict stock levels in a shop for stock replenishing in advance.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Create an app using machine learning models for shop employees 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for Company ______. 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Conducting interviews, paper and digital wireframing, low and high-fidelity prototyping, conducting usability studies, accounting for accessibility, and iterating on designs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There is a preliminary interview done with some shop employees to get what they want for their needs.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Screen Scrolling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Need scrolling a lot if many items entered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Confusion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Menu interfaces can be confusing at times</a:t>
            </a:r>
            <a:endParaRPr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Missing User Guide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Since the app is very new, it will be good to include a built in user guide</a:t>
            </a:r>
            <a:endParaRPr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Participant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 is 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senior employee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to use the app on the go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 is outside office a lot.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90" y="1078450"/>
            <a:ext cx="5714791" cy="32051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is how user A journey map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82" y="801400"/>
            <a:ext cx="4856780" cy="2769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757</Words>
  <Application>Microsoft Office PowerPoint</Application>
  <PresentationFormat>On-screen Show (16:9)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Open Sans SemiBold</vt:lpstr>
      <vt:lpstr>Arial</vt:lpstr>
      <vt:lpstr>Google Sans Medium</vt:lpstr>
      <vt:lpstr>Open Sans</vt:lpstr>
      <vt:lpstr>Calibri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46</cp:revision>
  <dcterms:modified xsi:type="dcterms:W3CDTF">2022-06-14T07:47:58Z</dcterms:modified>
</cp:coreProperties>
</file>