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8" r:id="rId4"/>
    <p:sldMasterId id="2147483679" r:id="rId5"/>
  </p:sldMasterIdLst>
  <p:notesMasterIdLst>
    <p:notesMasterId r:id="rId6"/>
  </p:notesMasterIdLst>
  <p:sldIdLst>
    <p:sldId id="256" r:id="rId7"/>
  </p:sldIdLst>
  <p:sldSz cy="5143500" cx="9144000"/>
  <p:notesSz cx="6858000" cy="9144000"/>
  <p:embeddedFontLst>
    <p:embeddedFont>
      <p:font typeface="Google Sans"/>
      <p:regular r:id="rId8"/>
      <p:bold r:id="rId9"/>
      <p:italic r:id="rId10"/>
      <p:boldItalic r:id="rId11"/>
    </p:embeddedFont>
    <p:embeddedFont>
      <p:font typeface="Google Sans Medium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445CBD1-7233-4EC4-AD4E-9D2DA1EE20F0}">
  <a:tblStyle styleId="{3445CBD1-7233-4EC4-AD4E-9D2DA1EE20F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GoogleSans-boldItalic.fntdata"/><Relationship Id="rId10" Type="http://schemas.openxmlformats.org/officeDocument/2006/relationships/font" Target="fonts/GoogleSans-italic.fntdata"/><Relationship Id="rId13" Type="http://schemas.openxmlformats.org/officeDocument/2006/relationships/font" Target="fonts/GoogleSansMedium-bold.fntdata"/><Relationship Id="rId12" Type="http://schemas.openxmlformats.org/officeDocument/2006/relationships/font" Target="fonts/GoogleSansMedium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font" Target="fonts/GoogleSans-bold.fntdata"/><Relationship Id="rId15" Type="http://schemas.openxmlformats.org/officeDocument/2006/relationships/font" Target="fonts/GoogleSansMedium-boldItalic.fntdata"/><Relationship Id="rId14" Type="http://schemas.openxmlformats.org/officeDocument/2006/relationships/font" Target="fonts/GoogleSansMedium-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font" Target="fonts/GoogleSans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bb06e27f49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bb06e27f49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terial Title: White Text" type="title">
  <p:cSld name="TITLE">
    <p:bg>
      <p:bgPr>
        <a:solidFill>
          <a:srgbClr val="050505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91440" y="4114800"/>
            <a:ext cx="8520600" cy="841800"/>
          </a:xfrm>
          <a:prstGeom prst="rect">
            <a:avLst/>
          </a:prstGeom>
          <a:effectLst>
            <a:reflection blurRad="0" dir="5400000" dist="38100" endA="0" endPos="30000" fadeDir="5400012" kx="0" rotWithShape="0" algn="bl" stPos="0" sy="-100000" ky="0"/>
          </a:effectLst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Google Sans"/>
              <a:buNone/>
              <a:defRPr sz="7200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6" name="Google Shape;56;p14"/>
          <p:cNvSpPr/>
          <p:nvPr/>
        </p:nvSpPr>
        <p:spPr>
          <a:xfrm>
            <a:off x="8592386" y="172039"/>
            <a:ext cx="307340" cy="307340"/>
          </a:xfrm>
          <a:custGeom>
            <a:rect b="b" l="l" r="r" t="t"/>
            <a:pathLst>
              <a:path extrusionOk="0" h="174625" w="174625">
                <a:moveTo>
                  <a:pt x="86995" y="15875"/>
                </a:moveTo>
                <a:cubicBezTo>
                  <a:pt x="104140" y="15875"/>
                  <a:pt x="119380" y="21590"/>
                  <a:pt x="132080" y="31750"/>
                </a:cubicBezTo>
                <a:lnTo>
                  <a:pt x="42545" y="31750"/>
                </a:lnTo>
                <a:cubicBezTo>
                  <a:pt x="54610" y="21590"/>
                  <a:pt x="69850" y="15875"/>
                  <a:pt x="86995" y="15875"/>
                </a:cubicBezTo>
                <a:close/>
                <a:moveTo>
                  <a:pt x="116840" y="47625"/>
                </a:moveTo>
                <a:lnTo>
                  <a:pt x="86995" y="107315"/>
                </a:lnTo>
                <a:lnTo>
                  <a:pt x="57150" y="47625"/>
                </a:lnTo>
                <a:close/>
                <a:moveTo>
                  <a:pt x="47625" y="63500"/>
                </a:moveTo>
                <a:lnTo>
                  <a:pt x="79375" y="127000"/>
                </a:lnTo>
                <a:lnTo>
                  <a:pt x="47625" y="127000"/>
                </a:lnTo>
                <a:lnTo>
                  <a:pt x="47625" y="63500"/>
                </a:lnTo>
                <a:close/>
                <a:moveTo>
                  <a:pt x="127000" y="63500"/>
                </a:moveTo>
                <a:lnTo>
                  <a:pt x="127000" y="127000"/>
                </a:lnTo>
                <a:lnTo>
                  <a:pt x="95250" y="127000"/>
                </a:lnTo>
                <a:lnTo>
                  <a:pt x="127000" y="63500"/>
                </a:lnTo>
                <a:close/>
                <a:moveTo>
                  <a:pt x="31750" y="42545"/>
                </a:moveTo>
                <a:lnTo>
                  <a:pt x="31750" y="132080"/>
                </a:lnTo>
                <a:cubicBezTo>
                  <a:pt x="21590" y="119380"/>
                  <a:pt x="15875" y="104140"/>
                  <a:pt x="15875" y="86995"/>
                </a:cubicBezTo>
                <a:cubicBezTo>
                  <a:pt x="15875" y="69850"/>
                  <a:pt x="21590" y="54610"/>
                  <a:pt x="31750" y="42545"/>
                </a:cubicBezTo>
                <a:close/>
                <a:moveTo>
                  <a:pt x="142875" y="42545"/>
                </a:moveTo>
                <a:cubicBezTo>
                  <a:pt x="152400" y="54610"/>
                  <a:pt x="158750" y="69850"/>
                  <a:pt x="158750" y="86995"/>
                </a:cubicBezTo>
                <a:cubicBezTo>
                  <a:pt x="158750" y="104140"/>
                  <a:pt x="152400" y="119380"/>
                  <a:pt x="142875" y="132080"/>
                </a:cubicBezTo>
                <a:lnTo>
                  <a:pt x="142875" y="42545"/>
                </a:lnTo>
                <a:close/>
                <a:moveTo>
                  <a:pt x="132080" y="142875"/>
                </a:moveTo>
                <a:cubicBezTo>
                  <a:pt x="119380" y="152400"/>
                  <a:pt x="104140" y="158750"/>
                  <a:pt x="86995" y="158750"/>
                </a:cubicBezTo>
                <a:cubicBezTo>
                  <a:pt x="69850" y="158750"/>
                  <a:pt x="54610" y="152400"/>
                  <a:pt x="42545" y="142875"/>
                </a:cubicBezTo>
                <a:close/>
                <a:moveTo>
                  <a:pt x="86995" y="0"/>
                </a:moveTo>
                <a:cubicBezTo>
                  <a:pt x="38735" y="0"/>
                  <a:pt x="0" y="38735"/>
                  <a:pt x="0" y="86995"/>
                </a:cubicBezTo>
                <a:cubicBezTo>
                  <a:pt x="0" y="135255"/>
                  <a:pt x="38735" y="174625"/>
                  <a:pt x="86995" y="174625"/>
                </a:cubicBezTo>
                <a:cubicBezTo>
                  <a:pt x="135255" y="174625"/>
                  <a:pt x="174625" y="135255"/>
                  <a:pt x="174625" y="86995"/>
                </a:cubicBezTo>
                <a:cubicBezTo>
                  <a:pt x="174625" y="38735"/>
                  <a:pt x="135255" y="0"/>
                  <a:pt x="8699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9E9E9E"/>
              </a:solidFill>
            </a:endParaRPr>
          </a:p>
        </p:txBody>
      </p:sp>
      <p:sp>
        <p:nvSpPr>
          <p:cNvPr id="57" name="Google Shape;57;p14"/>
          <p:cNvSpPr txBox="1"/>
          <p:nvPr>
            <p:ph idx="2" type="title"/>
          </p:nvPr>
        </p:nvSpPr>
        <p:spPr>
          <a:xfrm>
            <a:off x="153417" y="84729"/>
            <a:ext cx="2692500" cy="30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 Medium"/>
              <a:buNone/>
              <a:defRPr sz="14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144">
          <p15:clr>
            <a:srgbClr val="FA7B17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terial Title: Black Text">
  <p:cSld name="TITLE_6">
    <p:bg>
      <p:bgPr>
        <a:solidFill>
          <a:srgbClr val="FFFFFF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153417" y="84729"/>
            <a:ext cx="2692500" cy="30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800"/>
              <a:buFont typeface="Google Sans Medium"/>
              <a:buNone/>
              <a:defRPr sz="800"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800"/>
              <a:buFont typeface="Google Sans Medium"/>
              <a:buNone/>
              <a:defRPr sz="800"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800"/>
              <a:buFont typeface="Google Sans Medium"/>
              <a:buNone/>
              <a:defRPr sz="800"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800"/>
              <a:buFont typeface="Google Sans Medium"/>
              <a:buNone/>
              <a:defRPr sz="800"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800"/>
              <a:buFont typeface="Google Sans Medium"/>
              <a:buNone/>
              <a:defRPr sz="800"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800"/>
              <a:buFont typeface="Google Sans Medium"/>
              <a:buNone/>
              <a:defRPr sz="800"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800"/>
              <a:buFont typeface="Google Sans Medium"/>
              <a:buNone/>
              <a:defRPr sz="800"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800"/>
              <a:buFont typeface="Google Sans Medium"/>
              <a:buNone/>
              <a:defRPr sz="800"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/>
        </p:txBody>
      </p:sp>
      <p:sp>
        <p:nvSpPr>
          <p:cNvPr id="60" name="Google Shape;60;p15"/>
          <p:cNvSpPr txBox="1"/>
          <p:nvPr>
            <p:ph idx="2" type="title"/>
          </p:nvPr>
        </p:nvSpPr>
        <p:spPr>
          <a:xfrm>
            <a:off x="91440" y="4114800"/>
            <a:ext cx="85206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Font typeface="Google Sans"/>
              <a:buNone/>
              <a:defRPr sz="7200"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1" name="Google Shape;61;p15"/>
          <p:cNvSpPr/>
          <p:nvPr/>
        </p:nvSpPr>
        <p:spPr>
          <a:xfrm>
            <a:off x="8592386" y="172039"/>
            <a:ext cx="307340" cy="307340"/>
          </a:xfrm>
          <a:custGeom>
            <a:rect b="b" l="l" r="r" t="t"/>
            <a:pathLst>
              <a:path extrusionOk="0" h="174625" w="174625">
                <a:moveTo>
                  <a:pt x="86995" y="15875"/>
                </a:moveTo>
                <a:cubicBezTo>
                  <a:pt x="104140" y="15875"/>
                  <a:pt x="119380" y="21590"/>
                  <a:pt x="132080" y="31750"/>
                </a:cubicBezTo>
                <a:lnTo>
                  <a:pt x="42545" y="31750"/>
                </a:lnTo>
                <a:cubicBezTo>
                  <a:pt x="54610" y="21590"/>
                  <a:pt x="69850" y="15875"/>
                  <a:pt x="86995" y="15875"/>
                </a:cubicBezTo>
                <a:close/>
                <a:moveTo>
                  <a:pt x="116840" y="47625"/>
                </a:moveTo>
                <a:lnTo>
                  <a:pt x="86995" y="107315"/>
                </a:lnTo>
                <a:lnTo>
                  <a:pt x="57150" y="47625"/>
                </a:lnTo>
                <a:close/>
                <a:moveTo>
                  <a:pt x="47625" y="63500"/>
                </a:moveTo>
                <a:lnTo>
                  <a:pt x="79375" y="127000"/>
                </a:lnTo>
                <a:lnTo>
                  <a:pt x="47625" y="127000"/>
                </a:lnTo>
                <a:lnTo>
                  <a:pt x="47625" y="63500"/>
                </a:lnTo>
                <a:close/>
                <a:moveTo>
                  <a:pt x="127000" y="63500"/>
                </a:moveTo>
                <a:lnTo>
                  <a:pt x="127000" y="127000"/>
                </a:lnTo>
                <a:lnTo>
                  <a:pt x="95250" y="127000"/>
                </a:lnTo>
                <a:lnTo>
                  <a:pt x="127000" y="63500"/>
                </a:lnTo>
                <a:close/>
                <a:moveTo>
                  <a:pt x="31750" y="42545"/>
                </a:moveTo>
                <a:lnTo>
                  <a:pt x="31750" y="132080"/>
                </a:lnTo>
                <a:cubicBezTo>
                  <a:pt x="21590" y="119380"/>
                  <a:pt x="15875" y="104140"/>
                  <a:pt x="15875" y="86995"/>
                </a:cubicBezTo>
                <a:cubicBezTo>
                  <a:pt x="15875" y="69850"/>
                  <a:pt x="21590" y="54610"/>
                  <a:pt x="31750" y="42545"/>
                </a:cubicBezTo>
                <a:close/>
                <a:moveTo>
                  <a:pt x="142875" y="42545"/>
                </a:moveTo>
                <a:cubicBezTo>
                  <a:pt x="152400" y="54610"/>
                  <a:pt x="158750" y="69850"/>
                  <a:pt x="158750" y="86995"/>
                </a:cubicBezTo>
                <a:cubicBezTo>
                  <a:pt x="158750" y="104140"/>
                  <a:pt x="152400" y="119380"/>
                  <a:pt x="142875" y="132080"/>
                </a:cubicBezTo>
                <a:lnTo>
                  <a:pt x="142875" y="42545"/>
                </a:lnTo>
                <a:close/>
                <a:moveTo>
                  <a:pt x="132080" y="142875"/>
                </a:moveTo>
                <a:cubicBezTo>
                  <a:pt x="119380" y="152400"/>
                  <a:pt x="104140" y="158750"/>
                  <a:pt x="86995" y="158750"/>
                </a:cubicBezTo>
                <a:cubicBezTo>
                  <a:pt x="69850" y="158750"/>
                  <a:pt x="54610" y="152400"/>
                  <a:pt x="42545" y="142875"/>
                </a:cubicBezTo>
                <a:close/>
                <a:moveTo>
                  <a:pt x="86995" y="0"/>
                </a:moveTo>
                <a:cubicBezTo>
                  <a:pt x="38735" y="0"/>
                  <a:pt x="0" y="38735"/>
                  <a:pt x="0" y="86995"/>
                </a:cubicBezTo>
                <a:cubicBezTo>
                  <a:pt x="0" y="135255"/>
                  <a:pt x="38735" y="174625"/>
                  <a:pt x="86995" y="174625"/>
                </a:cubicBezTo>
                <a:cubicBezTo>
                  <a:pt x="135255" y="174625"/>
                  <a:pt x="174625" y="135255"/>
                  <a:pt x="174625" y="86995"/>
                </a:cubicBezTo>
                <a:cubicBezTo>
                  <a:pt x="174625" y="38735"/>
                  <a:pt x="135255" y="0"/>
                  <a:pt x="8699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9E9E9E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144">
          <p15:clr>
            <a:srgbClr val="FA7B17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 Google Material Title: Blue">
  <p:cSld name="TITLE_6_1">
    <p:bg>
      <p:bgPr>
        <a:solidFill>
          <a:srgbClr val="C6DAFC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type="title"/>
          </p:nvPr>
        </p:nvSpPr>
        <p:spPr>
          <a:xfrm>
            <a:off x="91440" y="4114800"/>
            <a:ext cx="85206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7200"/>
              <a:buFont typeface="Google Sans"/>
              <a:buNone/>
              <a:defRPr sz="7200">
                <a:solidFill>
                  <a:srgbClr val="1A73E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9pPr>
          </a:lstStyle>
          <a:p/>
        </p:txBody>
      </p:sp>
      <p:sp>
        <p:nvSpPr>
          <p:cNvPr id="64" name="Google Shape;64;p16"/>
          <p:cNvSpPr txBox="1"/>
          <p:nvPr>
            <p:ph idx="2" type="title"/>
          </p:nvPr>
        </p:nvSpPr>
        <p:spPr>
          <a:xfrm>
            <a:off x="77217" y="84729"/>
            <a:ext cx="2692500" cy="30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1400"/>
              <a:buFont typeface="Google Sans Medium"/>
              <a:buNone/>
              <a:defRPr sz="14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/>
        </p:txBody>
      </p:sp>
      <p:sp>
        <p:nvSpPr>
          <p:cNvPr id="65" name="Google Shape;65;p16"/>
          <p:cNvSpPr/>
          <p:nvPr/>
        </p:nvSpPr>
        <p:spPr>
          <a:xfrm>
            <a:off x="8668586" y="172039"/>
            <a:ext cx="307340" cy="307340"/>
          </a:xfrm>
          <a:custGeom>
            <a:rect b="b" l="l" r="r" t="t"/>
            <a:pathLst>
              <a:path extrusionOk="0" h="174625" w="174625">
                <a:moveTo>
                  <a:pt x="86995" y="15875"/>
                </a:moveTo>
                <a:cubicBezTo>
                  <a:pt x="104140" y="15875"/>
                  <a:pt x="119380" y="21590"/>
                  <a:pt x="132080" y="31750"/>
                </a:cubicBezTo>
                <a:lnTo>
                  <a:pt x="42545" y="31750"/>
                </a:lnTo>
                <a:cubicBezTo>
                  <a:pt x="54610" y="21590"/>
                  <a:pt x="69850" y="15875"/>
                  <a:pt x="86995" y="15875"/>
                </a:cubicBezTo>
                <a:close/>
                <a:moveTo>
                  <a:pt x="116840" y="47625"/>
                </a:moveTo>
                <a:lnTo>
                  <a:pt x="86995" y="107315"/>
                </a:lnTo>
                <a:lnTo>
                  <a:pt x="57150" y="47625"/>
                </a:lnTo>
                <a:close/>
                <a:moveTo>
                  <a:pt x="47625" y="63500"/>
                </a:moveTo>
                <a:lnTo>
                  <a:pt x="79375" y="127000"/>
                </a:lnTo>
                <a:lnTo>
                  <a:pt x="47625" y="127000"/>
                </a:lnTo>
                <a:lnTo>
                  <a:pt x="47625" y="63500"/>
                </a:lnTo>
                <a:close/>
                <a:moveTo>
                  <a:pt x="127000" y="63500"/>
                </a:moveTo>
                <a:lnTo>
                  <a:pt x="127000" y="127000"/>
                </a:lnTo>
                <a:lnTo>
                  <a:pt x="95250" y="127000"/>
                </a:lnTo>
                <a:lnTo>
                  <a:pt x="127000" y="63500"/>
                </a:lnTo>
                <a:close/>
                <a:moveTo>
                  <a:pt x="31750" y="42545"/>
                </a:moveTo>
                <a:lnTo>
                  <a:pt x="31750" y="132080"/>
                </a:lnTo>
                <a:cubicBezTo>
                  <a:pt x="21590" y="119380"/>
                  <a:pt x="15875" y="104140"/>
                  <a:pt x="15875" y="86995"/>
                </a:cubicBezTo>
                <a:cubicBezTo>
                  <a:pt x="15875" y="69850"/>
                  <a:pt x="21590" y="54610"/>
                  <a:pt x="31750" y="42545"/>
                </a:cubicBezTo>
                <a:close/>
                <a:moveTo>
                  <a:pt x="142875" y="42545"/>
                </a:moveTo>
                <a:cubicBezTo>
                  <a:pt x="152400" y="54610"/>
                  <a:pt x="158750" y="69850"/>
                  <a:pt x="158750" y="86995"/>
                </a:cubicBezTo>
                <a:cubicBezTo>
                  <a:pt x="158750" y="104140"/>
                  <a:pt x="152400" y="119380"/>
                  <a:pt x="142875" y="132080"/>
                </a:cubicBezTo>
                <a:lnTo>
                  <a:pt x="142875" y="42545"/>
                </a:lnTo>
                <a:close/>
                <a:moveTo>
                  <a:pt x="132080" y="142875"/>
                </a:moveTo>
                <a:cubicBezTo>
                  <a:pt x="119380" y="152400"/>
                  <a:pt x="104140" y="158750"/>
                  <a:pt x="86995" y="158750"/>
                </a:cubicBezTo>
                <a:cubicBezTo>
                  <a:pt x="69850" y="158750"/>
                  <a:pt x="54610" y="152400"/>
                  <a:pt x="42545" y="142875"/>
                </a:cubicBezTo>
                <a:close/>
                <a:moveTo>
                  <a:pt x="86995" y="0"/>
                </a:moveTo>
                <a:cubicBezTo>
                  <a:pt x="38735" y="0"/>
                  <a:pt x="0" y="38735"/>
                  <a:pt x="0" y="86995"/>
                </a:cubicBezTo>
                <a:cubicBezTo>
                  <a:pt x="0" y="135255"/>
                  <a:pt x="38735" y="174625"/>
                  <a:pt x="86995" y="174625"/>
                </a:cubicBezTo>
                <a:cubicBezTo>
                  <a:pt x="135255" y="174625"/>
                  <a:pt x="174625" y="135255"/>
                  <a:pt x="174625" y="86995"/>
                </a:cubicBezTo>
                <a:cubicBezTo>
                  <a:pt x="174625" y="38735"/>
                  <a:pt x="135255" y="0"/>
                  <a:pt x="86995" y="0"/>
                </a:cubicBezTo>
                <a:close/>
              </a:path>
            </a:pathLst>
          </a:custGeom>
          <a:solidFill>
            <a:srgbClr val="1A73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1A73E8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144">
          <p15:clr>
            <a:srgbClr val="FA7B17"/>
          </p15:clr>
        </p15:guide>
        <p15:guide id="2" orient="horz" pos="2926">
          <p15:clr>
            <a:srgbClr val="FA7B17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 Google Material Title: Blue 1">
  <p:cSld name="TITLE_6_1_1">
    <p:bg>
      <p:bgPr>
        <a:solidFill>
          <a:srgbClr val="FAD2CF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/>
          <p:nvPr>
            <p:ph type="title"/>
          </p:nvPr>
        </p:nvSpPr>
        <p:spPr>
          <a:xfrm>
            <a:off x="91440" y="4114800"/>
            <a:ext cx="85206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7200"/>
              <a:buFont typeface="Google Sans"/>
              <a:buNone/>
              <a:defRPr sz="7200"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9pPr>
          </a:lstStyle>
          <a:p/>
        </p:txBody>
      </p:sp>
      <p:sp>
        <p:nvSpPr>
          <p:cNvPr id="68" name="Google Shape;68;p17"/>
          <p:cNvSpPr txBox="1"/>
          <p:nvPr>
            <p:ph idx="2" type="title"/>
          </p:nvPr>
        </p:nvSpPr>
        <p:spPr>
          <a:xfrm>
            <a:off x="77217" y="84729"/>
            <a:ext cx="2692500" cy="30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 Medium"/>
              <a:buNone/>
              <a:defRPr sz="1400">
                <a:solidFill>
                  <a:srgbClr val="C5221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/>
        </p:txBody>
      </p:sp>
      <p:sp>
        <p:nvSpPr>
          <p:cNvPr id="69" name="Google Shape;69;p17"/>
          <p:cNvSpPr/>
          <p:nvPr/>
        </p:nvSpPr>
        <p:spPr>
          <a:xfrm>
            <a:off x="8668586" y="172039"/>
            <a:ext cx="307340" cy="307340"/>
          </a:xfrm>
          <a:custGeom>
            <a:rect b="b" l="l" r="r" t="t"/>
            <a:pathLst>
              <a:path extrusionOk="0" h="174625" w="174625">
                <a:moveTo>
                  <a:pt x="86995" y="15875"/>
                </a:moveTo>
                <a:cubicBezTo>
                  <a:pt x="104140" y="15875"/>
                  <a:pt x="119380" y="21590"/>
                  <a:pt x="132080" y="31750"/>
                </a:cubicBezTo>
                <a:lnTo>
                  <a:pt x="42545" y="31750"/>
                </a:lnTo>
                <a:cubicBezTo>
                  <a:pt x="54610" y="21590"/>
                  <a:pt x="69850" y="15875"/>
                  <a:pt x="86995" y="15875"/>
                </a:cubicBezTo>
                <a:close/>
                <a:moveTo>
                  <a:pt x="116840" y="47625"/>
                </a:moveTo>
                <a:lnTo>
                  <a:pt x="86995" y="107315"/>
                </a:lnTo>
                <a:lnTo>
                  <a:pt x="57150" y="47625"/>
                </a:lnTo>
                <a:close/>
                <a:moveTo>
                  <a:pt x="47625" y="63500"/>
                </a:moveTo>
                <a:lnTo>
                  <a:pt x="79375" y="127000"/>
                </a:lnTo>
                <a:lnTo>
                  <a:pt x="47625" y="127000"/>
                </a:lnTo>
                <a:lnTo>
                  <a:pt x="47625" y="63500"/>
                </a:lnTo>
                <a:close/>
                <a:moveTo>
                  <a:pt x="127000" y="63500"/>
                </a:moveTo>
                <a:lnTo>
                  <a:pt x="127000" y="127000"/>
                </a:lnTo>
                <a:lnTo>
                  <a:pt x="95250" y="127000"/>
                </a:lnTo>
                <a:lnTo>
                  <a:pt x="127000" y="63500"/>
                </a:lnTo>
                <a:close/>
                <a:moveTo>
                  <a:pt x="31750" y="42545"/>
                </a:moveTo>
                <a:lnTo>
                  <a:pt x="31750" y="132080"/>
                </a:lnTo>
                <a:cubicBezTo>
                  <a:pt x="21590" y="119380"/>
                  <a:pt x="15875" y="104140"/>
                  <a:pt x="15875" y="86995"/>
                </a:cubicBezTo>
                <a:cubicBezTo>
                  <a:pt x="15875" y="69850"/>
                  <a:pt x="21590" y="54610"/>
                  <a:pt x="31750" y="42545"/>
                </a:cubicBezTo>
                <a:close/>
                <a:moveTo>
                  <a:pt x="142875" y="42545"/>
                </a:moveTo>
                <a:cubicBezTo>
                  <a:pt x="152400" y="54610"/>
                  <a:pt x="158750" y="69850"/>
                  <a:pt x="158750" y="86995"/>
                </a:cubicBezTo>
                <a:cubicBezTo>
                  <a:pt x="158750" y="104140"/>
                  <a:pt x="152400" y="119380"/>
                  <a:pt x="142875" y="132080"/>
                </a:cubicBezTo>
                <a:lnTo>
                  <a:pt x="142875" y="42545"/>
                </a:lnTo>
                <a:close/>
                <a:moveTo>
                  <a:pt x="132080" y="142875"/>
                </a:moveTo>
                <a:cubicBezTo>
                  <a:pt x="119380" y="152400"/>
                  <a:pt x="104140" y="158750"/>
                  <a:pt x="86995" y="158750"/>
                </a:cubicBezTo>
                <a:cubicBezTo>
                  <a:pt x="69850" y="158750"/>
                  <a:pt x="54610" y="152400"/>
                  <a:pt x="42545" y="142875"/>
                </a:cubicBezTo>
                <a:close/>
                <a:moveTo>
                  <a:pt x="86995" y="0"/>
                </a:moveTo>
                <a:cubicBezTo>
                  <a:pt x="38735" y="0"/>
                  <a:pt x="0" y="38735"/>
                  <a:pt x="0" y="86995"/>
                </a:cubicBezTo>
                <a:cubicBezTo>
                  <a:pt x="0" y="135255"/>
                  <a:pt x="38735" y="174625"/>
                  <a:pt x="86995" y="174625"/>
                </a:cubicBezTo>
                <a:cubicBezTo>
                  <a:pt x="135255" y="174625"/>
                  <a:pt x="174625" y="135255"/>
                  <a:pt x="174625" y="86995"/>
                </a:cubicBezTo>
                <a:cubicBezTo>
                  <a:pt x="174625" y="38735"/>
                  <a:pt x="135255" y="0"/>
                  <a:pt x="86995" y="0"/>
                </a:cubicBezTo>
                <a:close/>
              </a:path>
            </a:pathLst>
          </a:custGeom>
          <a:solidFill>
            <a:srgbClr val="C5221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1A73E8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144">
          <p15:clr>
            <a:srgbClr val="FA7B17"/>
          </p15:clr>
        </p15:guide>
        <p15:guide id="2" orient="horz" pos="2926">
          <p15:clr>
            <a:srgbClr val="FA7B17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 Google Material Title: Blue 1 1">
  <p:cSld name="TITLE_6_1_1_1">
    <p:bg>
      <p:bgPr>
        <a:solidFill>
          <a:srgbClr val="CEEAD6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91440" y="4114800"/>
            <a:ext cx="85206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7200"/>
              <a:buFont typeface="Google Sans"/>
              <a:buNone/>
              <a:defRPr sz="7200"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9pPr>
          </a:lstStyle>
          <a:p/>
        </p:txBody>
      </p:sp>
      <p:sp>
        <p:nvSpPr>
          <p:cNvPr id="72" name="Google Shape;72;p18"/>
          <p:cNvSpPr txBox="1"/>
          <p:nvPr>
            <p:ph idx="2" type="title"/>
          </p:nvPr>
        </p:nvSpPr>
        <p:spPr>
          <a:xfrm>
            <a:off x="73647" y="84729"/>
            <a:ext cx="3316800" cy="30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 Medium"/>
              <a:buNone/>
              <a:defRPr sz="1400">
                <a:solidFill>
                  <a:srgbClr val="18803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800"/>
              <a:buFont typeface="Google Sans Medium"/>
              <a:buNone/>
              <a:defRPr sz="800">
                <a:solidFill>
                  <a:srgbClr val="18803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800"/>
              <a:buFont typeface="Google Sans Medium"/>
              <a:buNone/>
              <a:defRPr sz="800">
                <a:solidFill>
                  <a:srgbClr val="18803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800"/>
              <a:buFont typeface="Google Sans Medium"/>
              <a:buNone/>
              <a:defRPr sz="800">
                <a:solidFill>
                  <a:srgbClr val="18803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800"/>
              <a:buFont typeface="Google Sans Medium"/>
              <a:buNone/>
              <a:defRPr sz="800">
                <a:solidFill>
                  <a:srgbClr val="18803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800"/>
              <a:buFont typeface="Google Sans Medium"/>
              <a:buNone/>
              <a:defRPr sz="800">
                <a:solidFill>
                  <a:srgbClr val="18803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800"/>
              <a:buFont typeface="Google Sans Medium"/>
              <a:buNone/>
              <a:defRPr sz="800">
                <a:solidFill>
                  <a:srgbClr val="18803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800"/>
              <a:buFont typeface="Google Sans Medium"/>
              <a:buNone/>
              <a:defRPr sz="800">
                <a:solidFill>
                  <a:srgbClr val="18803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800"/>
              <a:buFont typeface="Google Sans Medium"/>
              <a:buNone/>
              <a:defRPr sz="800">
                <a:solidFill>
                  <a:srgbClr val="18803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/>
        </p:txBody>
      </p:sp>
      <p:sp>
        <p:nvSpPr>
          <p:cNvPr id="73" name="Google Shape;73;p18"/>
          <p:cNvSpPr/>
          <p:nvPr/>
        </p:nvSpPr>
        <p:spPr>
          <a:xfrm>
            <a:off x="8668586" y="172039"/>
            <a:ext cx="307340" cy="307340"/>
          </a:xfrm>
          <a:custGeom>
            <a:rect b="b" l="l" r="r" t="t"/>
            <a:pathLst>
              <a:path extrusionOk="0" h="174625" w="174625">
                <a:moveTo>
                  <a:pt x="86995" y="15875"/>
                </a:moveTo>
                <a:cubicBezTo>
                  <a:pt x="104140" y="15875"/>
                  <a:pt x="119380" y="21590"/>
                  <a:pt x="132080" y="31750"/>
                </a:cubicBezTo>
                <a:lnTo>
                  <a:pt x="42545" y="31750"/>
                </a:lnTo>
                <a:cubicBezTo>
                  <a:pt x="54610" y="21590"/>
                  <a:pt x="69850" y="15875"/>
                  <a:pt x="86995" y="15875"/>
                </a:cubicBezTo>
                <a:close/>
                <a:moveTo>
                  <a:pt x="116840" y="47625"/>
                </a:moveTo>
                <a:lnTo>
                  <a:pt x="86995" y="107315"/>
                </a:lnTo>
                <a:lnTo>
                  <a:pt x="57150" y="47625"/>
                </a:lnTo>
                <a:close/>
                <a:moveTo>
                  <a:pt x="47625" y="63500"/>
                </a:moveTo>
                <a:lnTo>
                  <a:pt x="79375" y="127000"/>
                </a:lnTo>
                <a:lnTo>
                  <a:pt x="47625" y="127000"/>
                </a:lnTo>
                <a:lnTo>
                  <a:pt x="47625" y="63500"/>
                </a:lnTo>
                <a:close/>
                <a:moveTo>
                  <a:pt x="127000" y="63500"/>
                </a:moveTo>
                <a:lnTo>
                  <a:pt x="127000" y="127000"/>
                </a:lnTo>
                <a:lnTo>
                  <a:pt x="95250" y="127000"/>
                </a:lnTo>
                <a:lnTo>
                  <a:pt x="127000" y="63500"/>
                </a:lnTo>
                <a:close/>
                <a:moveTo>
                  <a:pt x="31750" y="42545"/>
                </a:moveTo>
                <a:lnTo>
                  <a:pt x="31750" y="132080"/>
                </a:lnTo>
                <a:cubicBezTo>
                  <a:pt x="21590" y="119380"/>
                  <a:pt x="15875" y="104140"/>
                  <a:pt x="15875" y="86995"/>
                </a:cubicBezTo>
                <a:cubicBezTo>
                  <a:pt x="15875" y="69850"/>
                  <a:pt x="21590" y="54610"/>
                  <a:pt x="31750" y="42545"/>
                </a:cubicBezTo>
                <a:close/>
                <a:moveTo>
                  <a:pt x="142875" y="42545"/>
                </a:moveTo>
                <a:cubicBezTo>
                  <a:pt x="152400" y="54610"/>
                  <a:pt x="158750" y="69850"/>
                  <a:pt x="158750" y="86995"/>
                </a:cubicBezTo>
                <a:cubicBezTo>
                  <a:pt x="158750" y="104140"/>
                  <a:pt x="152400" y="119380"/>
                  <a:pt x="142875" y="132080"/>
                </a:cubicBezTo>
                <a:lnTo>
                  <a:pt x="142875" y="42545"/>
                </a:lnTo>
                <a:close/>
                <a:moveTo>
                  <a:pt x="132080" y="142875"/>
                </a:moveTo>
                <a:cubicBezTo>
                  <a:pt x="119380" y="152400"/>
                  <a:pt x="104140" y="158750"/>
                  <a:pt x="86995" y="158750"/>
                </a:cubicBezTo>
                <a:cubicBezTo>
                  <a:pt x="69850" y="158750"/>
                  <a:pt x="54610" y="152400"/>
                  <a:pt x="42545" y="142875"/>
                </a:cubicBezTo>
                <a:close/>
                <a:moveTo>
                  <a:pt x="86995" y="0"/>
                </a:moveTo>
                <a:cubicBezTo>
                  <a:pt x="38735" y="0"/>
                  <a:pt x="0" y="38735"/>
                  <a:pt x="0" y="86995"/>
                </a:cubicBezTo>
                <a:cubicBezTo>
                  <a:pt x="0" y="135255"/>
                  <a:pt x="38735" y="174625"/>
                  <a:pt x="86995" y="174625"/>
                </a:cubicBezTo>
                <a:cubicBezTo>
                  <a:pt x="135255" y="174625"/>
                  <a:pt x="174625" y="135255"/>
                  <a:pt x="174625" y="86995"/>
                </a:cubicBezTo>
                <a:cubicBezTo>
                  <a:pt x="174625" y="38735"/>
                  <a:pt x="135255" y="0"/>
                  <a:pt x="86995" y="0"/>
                </a:cubicBezTo>
                <a:close/>
              </a:path>
            </a:pathLst>
          </a:custGeom>
          <a:solidFill>
            <a:srgbClr val="1880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1A73E8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144">
          <p15:clr>
            <a:srgbClr val="FA7B17"/>
          </p15:clr>
        </p15:guide>
        <p15:guide id="2" orient="horz" pos="2926">
          <p15:clr>
            <a:srgbClr val="FA7B17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 Google Material Title: Blue 1 1 1">
  <p:cSld name="TITLE_6_1_1_1_1">
    <p:bg>
      <p:bgPr>
        <a:solidFill>
          <a:srgbClr val="FEEFC3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/>
          <p:nvPr>
            <p:ph type="title"/>
          </p:nvPr>
        </p:nvSpPr>
        <p:spPr>
          <a:xfrm>
            <a:off x="91440" y="4114800"/>
            <a:ext cx="85206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A8600"/>
              </a:buClr>
              <a:buSzPts val="7200"/>
              <a:buFont typeface="Google Sans"/>
              <a:buNone/>
              <a:defRPr sz="7200">
                <a:solidFill>
                  <a:srgbClr val="EA8600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9pPr>
          </a:lstStyle>
          <a:p/>
        </p:txBody>
      </p:sp>
      <p:sp>
        <p:nvSpPr>
          <p:cNvPr id="76" name="Google Shape;76;p19"/>
          <p:cNvSpPr txBox="1"/>
          <p:nvPr>
            <p:ph idx="2" type="title"/>
          </p:nvPr>
        </p:nvSpPr>
        <p:spPr>
          <a:xfrm>
            <a:off x="73647" y="84729"/>
            <a:ext cx="3419400" cy="30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A8600"/>
              </a:buClr>
              <a:buSzPts val="1400"/>
              <a:buFont typeface="Google Sans Medium"/>
              <a:buNone/>
              <a:defRPr sz="1400">
                <a:solidFill>
                  <a:srgbClr val="EA8600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EA8600"/>
              </a:buClr>
              <a:buSzPts val="1400"/>
              <a:buFont typeface="Google Sans Medium"/>
              <a:buNone/>
              <a:defRPr sz="1400">
                <a:solidFill>
                  <a:srgbClr val="EA8600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EA8600"/>
              </a:buClr>
              <a:buSzPts val="1400"/>
              <a:buFont typeface="Google Sans Medium"/>
              <a:buNone/>
              <a:defRPr sz="1400">
                <a:solidFill>
                  <a:srgbClr val="EA8600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EA8600"/>
              </a:buClr>
              <a:buSzPts val="1400"/>
              <a:buFont typeface="Google Sans Medium"/>
              <a:buNone/>
              <a:defRPr sz="1400">
                <a:solidFill>
                  <a:srgbClr val="EA8600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EA8600"/>
              </a:buClr>
              <a:buSzPts val="1400"/>
              <a:buFont typeface="Google Sans Medium"/>
              <a:buNone/>
              <a:defRPr sz="1400">
                <a:solidFill>
                  <a:srgbClr val="EA8600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EA8600"/>
              </a:buClr>
              <a:buSzPts val="1400"/>
              <a:buFont typeface="Google Sans Medium"/>
              <a:buNone/>
              <a:defRPr sz="1400">
                <a:solidFill>
                  <a:srgbClr val="EA8600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EA8600"/>
              </a:buClr>
              <a:buSzPts val="1400"/>
              <a:buFont typeface="Google Sans Medium"/>
              <a:buNone/>
              <a:defRPr sz="1400">
                <a:solidFill>
                  <a:srgbClr val="EA8600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EA8600"/>
              </a:buClr>
              <a:buSzPts val="1400"/>
              <a:buFont typeface="Google Sans Medium"/>
              <a:buNone/>
              <a:defRPr sz="1400">
                <a:solidFill>
                  <a:srgbClr val="EA8600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EA8600"/>
              </a:buClr>
              <a:buSzPts val="1400"/>
              <a:buFont typeface="Google Sans Medium"/>
              <a:buNone/>
              <a:defRPr sz="1400">
                <a:solidFill>
                  <a:srgbClr val="EA8600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/>
        </p:txBody>
      </p:sp>
      <p:sp>
        <p:nvSpPr>
          <p:cNvPr id="77" name="Google Shape;77;p19"/>
          <p:cNvSpPr/>
          <p:nvPr/>
        </p:nvSpPr>
        <p:spPr>
          <a:xfrm>
            <a:off x="8668586" y="172039"/>
            <a:ext cx="307340" cy="307340"/>
          </a:xfrm>
          <a:custGeom>
            <a:rect b="b" l="l" r="r" t="t"/>
            <a:pathLst>
              <a:path extrusionOk="0" h="174625" w="174625">
                <a:moveTo>
                  <a:pt x="86995" y="15875"/>
                </a:moveTo>
                <a:cubicBezTo>
                  <a:pt x="104140" y="15875"/>
                  <a:pt x="119380" y="21590"/>
                  <a:pt x="132080" y="31750"/>
                </a:cubicBezTo>
                <a:lnTo>
                  <a:pt x="42545" y="31750"/>
                </a:lnTo>
                <a:cubicBezTo>
                  <a:pt x="54610" y="21590"/>
                  <a:pt x="69850" y="15875"/>
                  <a:pt x="86995" y="15875"/>
                </a:cubicBezTo>
                <a:close/>
                <a:moveTo>
                  <a:pt x="116840" y="47625"/>
                </a:moveTo>
                <a:lnTo>
                  <a:pt x="86995" y="107315"/>
                </a:lnTo>
                <a:lnTo>
                  <a:pt x="57150" y="47625"/>
                </a:lnTo>
                <a:close/>
                <a:moveTo>
                  <a:pt x="47625" y="63500"/>
                </a:moveTo>
                <a:lnTo>
                  <a:pt x="79375" y="127000"/>
                </a:lnTo>
                <a:lnTo>
                  <a:pt x="47625" y="127000"/>
                </a:lnTo>
                <a:lnTo>
                  <a:pt x="47625" y="63500"/>
                </a:lnTo>
                <a:close/>
                <a:moveTo>
                  <a:pt x="127000" y="63500"/>
                </a:moveTo>
                <a:lnTo>
                  <a:pt x="127000" y="127000"/>
                </a:lnTo>
                <a:lnTo>
                  <a:pt x="95250" y="127000"/>
                </a:lnTo>
                <a:lnTo>
                  <a:pt x="127000" y="63500"/>
                </a:lnTo>
                <a:close/>
                <a:moveTo>
                  <a:pt x="31750" y="42545"/>
                </a:moveTo>
                <a:lnTo>
                  <a:pt x="31750" y="132080"/>
                </a:lnTo>
                <a:cubicBezTo>
                  <a:pt x="21590" y="119380"/>
                  <a:pt x="15875" y="104140"/>
                  <a:pt x="15875" y="86995"/>
                </a:cubicBezTo>
                <a:cubicBezTo>
                  <a:pt x="15875" y="69850"/>
                  <a:pt x="21590" y="54610"/>
                  <a:pt x="31750" y="42545"/>
                </a:cubicBezTo>
                <a:close/>
                <a:moveTo>
                  <a:pt x="142875" y="42545"/>
                </a:moveTo>
                <a:cubicBezTo>
                  <a:pt x="152400" y="54610"/>
                  <a:pt x="158750" y="69850"/>
                  <a:pt x="158750" y="86995"/>
                </a:cubicBezTo>
                <a:cubicBezTo>
                  <a:pt x="158750" y="104140"/>
                  <a:pt x="152400" y="119380"/>
                  <a:pt x="142875" y="132080"/>
                </a:cubicBezTo>
                <a:lnTo>
                  <a:pt x="142875" y="42545"/>
                </a:lnTo>
                <a:close/>
                <a:moveTo>
                  <a:pt x="132080" y="142875"/>
                </a:moveTo>
                <a:cubicBezTo>
                  <a:pt x="119380" y="152400"/>
                  <a:pt x="104140" y="158750"/>
                  <a:pt x="86995" y="158750"/>
                </a:cubicBezTo>
                <a:cubicBezTo>
                  <a:pt x="69850" y="158750"/>
                  <a:pt x="54610" y="152400"/>
                  <a:pt x="42545" y="142875"/>
                </a:cubicBezTo>
                <a:close/>
                <a:moveTo>
                  <a:pt x="86995" y="0"/>
                </a:moveTo>
                <a:cubicBezTo>
                  <a:pt x="38735" y="0"/>
                  <a:pt x="0" y="38735"/>
                  <a:pt x="0" y="86995"/>
                </a:cubicBezTo>
                <a:cubicBezTo>
                  <a:pt x="0" y="135255"/>
                  <a:pt x="38735" y="174625"/>
                  <a:pt x="86995" y="174625"/>
                </a:cubicBezTo>
                <a:cubicBezTo>
                  <a:pt x="135255" y="174625"/>
                  <a:pt x="174625" y="135255"/>
                  <a:pt x="174625" y="86995"/>
                </a:cubicBezTo>
                <a:cubicBezTo>
                  <a:pt x="174625" y="38735"/>
                  <a:pt x="135255" y="0"/>
                  <a:pt x="86995" y="0"/>
                </a:cubicBezTo>
                <a:close/>
              </a:path>
            </a:pathLst>
          </a:custGeom>
          <a:solidFill>
            <a:srgbClr val="EA8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1A73E8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144">
          <p15:clr>
            <a:srgbClr val="FA7B17"/>
          </p15:clr>
        </p15:guide>
        <p15:guide id="2" orient="horz" pos="2926">
          <p15:clr>
            <a:srgbClr val="FA7B17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 txBox="1"/>
          <p:nvPr>
            <p:ph type="title"/>
          </p:nvPr>
        </p:nvSpPr>
        <p:spPr>
          <a:xfrm>
            <a:off x="74394" y="91550"/>
            <a:ext cx="3670500" cy="2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/>
        </p:txBody>
      </p:sp>
      <p:sp>
        <p:nvSpPr>
          <p:cNvPr id="80" name="Google Shape;80;p20"/>
          <p:cNvSpPr/>
          <p:nvPr/>
        </p:nvSpPr>
        <p:spPr>
          <a:xfrm>
            <a:off x="273214" y="433778"/>
            <a:ext cx="196727" cy="160364"/>
          </a:xfrm>
          <a:custGeom>
            <a:rect b="b" l="l" r="r" t="t"/>
            <a:pathLst>
              <a:path extrusionOk="0" h="204938" w="251408">
                <a:moveTo>
                  <a:pt x="207809" y="121831"/>
                </a:moveTo>
                <a:lnTo>
                  <a:pt x="152115" y="75797"/>
                </a:lnTo>
                <a:lnTo>
                  <a:pt x="166735" y="59262"/>
                </a:lnTo>
                <a:lnTo>
                  <a:pt x="251407" y="132448"/>
                </a:lnTo>
                <a:lnTo>
                  <a:pt x="166909" y="204938"/>
                </a:lnTo>
                <a:lnTo>
                  <a:pt x="152115" y="189883"/>
                </a:lnTo>
                <a:lnTo>
                  <a:pt x="208766" y="142369"/>
                </a:lnTo>
                <a:lnTo>
                  <a:pt x="42467" y="142369"/>
                </a:lnTo>
                <a:lnTo>
                  <a:pt x="37420" y="142282"/>
                </a:lnTo>
                <a:lnTo>
                  <a:pt x="28195" y="140976"/>
                </a:lnTo>
                <a:lnTo>
                  <a:pt x="22191" y="139062"/>
                </a:lnTo>
                <a:lnTo>
                  <a:pt x="18536" y="137408"/>
                </a:lnTo>
                <a:lnTo>
                  <a:pt x="15229" y="135407"/>
                </a:lnTo>
                <a:lnTo>
                  <a:pt x="12183" y="133057"/>
                </a:lnTo>
                <a:lnTo>
                  <a:pt x="10791" y="131752"/>
                </a:lnTo>
                <a:lnTo>
                  <a:pt x="9485" y="130360"/>
                </a:lnTo>
                <a:lnTo>
                  <a:pt x="7136" y="127401"/>
                </a:lnTo>
                <a:lnTo>
                  <a:pt x="5047" y="124094"/>
                </a:lnTo>
                <a:lnTo>
                  <a:pt x="3394" y="120439"/>
                </a:lnTo>
                <a:lnTo>
                  <a:pt x="1479" y="114347"/>
                </a:lnTo>
                <a:lnTo>
                  <a:pt x="87" y="104949"/>
                </a:lnTo>
                <a:lnTo>
                  <a:pt x="0" y="99728"/>
                </a:lnTo>
                <a:lnTo>
                  <a:pt x="0" y="0"/>
                </a:lnTo>
                <a:lnTo>
                  <a:pt x="21669" y="0"/>
                </a:lnTo>
                <a:lnTo>
                  <a:pt x="21669" y="99728"/>
                </a:lnTo>
                <a:lnTo>
                  <a:pt x="21756" y="102338"/>
                </a:lnTo>
                <a:lnTo>
                  <a:pt x="22365" y="107038"/>
                </a:lnTo>
                <a:lnTo>
                  <a:pt x="23583" y="111128"/>
                </a:lnTo>
                <a:lnTo>
                  <a:pt x="25498" y="114609"/>
                </a:lnTo>
                <a:lnTo>
                  <a:pt x="26716" y="116088"/>
                </a:lnTo>
                <a:lnTo>
                  <a:pt x="28021" y="117480"/>
                </a:lnTo>
                <a:lnTo>
                  <a:pt x="31328" y="119656"/>
                </a:lnTo>
                <a:lnTo>
                  <a:pt x="35244" y="121048"/>
                </a:lnTo>
                <a:lnTo>
                  <a:pt x="39856" y="121744"/>
                </a:lnTo>
                <a:lnTo>
                  <a:pt x="42467" y="121831"/>
                </a:lnTo>
                <a:lnTo>
                  <a:pt x="207809" y="12183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DFF3F0"/>
              </a:solidFill>
            </a:endParaRPr>
          </a:p>
        </p:txBody>
      </p:sp>
      <p:sp>
        <p:nvSpPr>
          <p:cNvPr id="81" name="Google Shape;81;p20"/>
          <p:cNvSpPr txBox="1"/>
          <p:nvPr>
            <p:ph idx="2" type="title"/>
          </p:nvPr>
        </p:nvSpPr>
        <p:spPr>
          <a:xfrm>
            <a:off x="472761" y="320150"/>
            <a:ext cx="3670500" cy="2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/>
        </p:txBody>
      </p:sp>
      <p:sp>
        <p:nvSpPr>
          <p:cNvPr id="82" name="Google Shape;82;p20"/>
          <p:cNvSpPr txBox="1"/>
          <p:nvPr>
            <p:ph idx="3" type="title"/>
          </p:nvPr>
        </p:nvSpPr>
        <p:spPr>
          <a:xfrm>
            <a:off x="124549" y="877650"/>
            <a:ext cx="891600" cy="2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83" name="Google Shape;83;p20"/>
          <p:cNvSpPr txBox="1"/>
          <p:nvPr>
            <p:ph idx="4" type="title"/>
          </p:nvPr>
        </p:nvSpPr>
        <p:spPr>
          <a:xfrm>
            <a:off x="938098" y="877650"/>
            <a:ext cx="6477900" cy="2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None/>
              <a:defRPr sz="1800"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None/>
              <a:defRPr sz="1800">
                <a:latin typeface="Google Sans"/>
                <a:ea typeface="Google Sans"/>
                <a:cs typeface="Google Sans"/>
                <a:sym typeface="Google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None/>
              <a:defRPr sz="1800">
                <a:latin typeface="Google Sans"/>
                <a:ea typeface="Google Sans"/>
                <a:cs typeface="Google Sans"/>
                <a:sym typeface="Google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None/>
              <a:defRPr sz="1800">
                <a:latin typeface="Google Sans"/>
                <a:ea typeface="Google Sans"/>
                <a:cs typeface="Google Sans"/>
                <a:sym typeface="Google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None/>
              <a:defRPr sz="1800">
                <a:latin typeface="Google Sans"/>
                <a:ea typeface="Google Sans"/>
                <a:cs typeface="Google Sans"/>
                <a:sym typeface="Google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None/>
              <a:defRPr sz="1800">
                <a:latin typeface="Google Sans"/>
                <a:ea typeface="Google Sans"/>
                <a:cs typeface="Google Sans"/>
                <a:sym typeface="Google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None/>
              <a:defRPr sz="1800">
                <a:latin typeface="Google Sans"/>
                <a:ea typeface="Google Sans"/>
                <a:cs typeface="Google Sans"/>
                <a:sym typeface="Google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None/>
              <a:defRPr sz="1800">
                <a:latin typeface="Google Sans"/>
                <a:ea typeface="Google Sans"/>
                <a:cs typeface="Google Sans"/>
                <a:sym typeface="Google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None/>
              <a:defRPr sz="1800"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84" name="Google Shape;84;p20"/>
          <p:cNvSpPr/>
          <p:nvPr/>
        </p:nvSpPr>
        <p:spPr>
          <a:xfrm>
            <a:off x="8668586" y="172039"/>
            <a:ext cx="307340" cy="307340"/>
          </a:xfrm>
          <a:custGeom>
            <a:rect b="b" l="l" r="r" t="t"/>
            <a:pathLst>
              <a:path extrusionOk="0" h="174625" w="174625">
                <a:moveTo>
                  <a:pt x="86995" y="15875"/>
                </a:moveTo>
                <a:cubicBezTo>
                  <a:pt x="104140" y="15875"/>
                  <a:pt x="119380" y="21590"/>
                  <a:pt x="132080" y="31750"/>
                </a:cubicBezTo>
                <a:lnTo>
                  <a:pt x="42545" y="31750"/>
                </a:lnTo>
                <a:cubicBezTo>
                  <a:pt x="54610" y="21590"/>
                  <a:pt x="69850" y="15875"/>
                  <a:pt x="86995" y="15875"/>
                </a:cubicBezTo>
                <a:close/>
                <a:moveTo>
                  <a:pt x="116840" y="47625"/>
                </a:moveTo>
                <a:lnTo>
                  <a:pt x="86995" y="107315"/>
                </a:lnTo>
                <a:lnTo>
                  <a:pt x="57150" y="47625"/>
                </a:lnTo>
                <a:close/>
                <a:moveTo>
                  <a:pt x="47625" y="63500"/>
                </a:moveTo>
                <a:lnTo>
                  <a:pt x="79375" y="127000"/>
                </a:lnTo>
                <a:lnTo>
                  <a:pt x="47625" y="127000"/>
                </a:lnTo>
                <a:lnTo>
                  <a:pt x="47625" y="63500"/>
                </a:lnTo>
                <a:close/>
                <a:moveTo>
                  <a:pt x="127000" y="63500"/>
                </a:moveTo>
                <a:lnTo>
                  <a:pt x="127000" y="127000"/>
                </a:lnTo>
                <a:lnTo>
                  <a:pt x="95250" y="127000"/>
                </a:lnTo>
                <a:lnTo>
                  <a:pt x="127000" y="63500"/>
                </a:lnTo>
                <a:close/>
                <a:moveTo>
                  <a:pt x="31750" y="42545"/>
                </a:moveTo>
                <a:lnTo>
                  <a:pt x="31750" y="132080"/>
                </a:lnTo>
                <a:cubicBezTo>
                  <a:pt x="21590" y="119380"/>
                  <a:pt x="15875" y="104140"/>
                  <a:pt x="15875" y="86995"/>
                </a:cubicBezTo>
                <a:cubicBezTo>
                  <a:pt x="15875" y="69850"/>
                  <a:pt x="21590" y="54610"/>
                  <a:pt x="31750" y="42545"/>
                </a:cubicBezTo>
                <a:close/>
                <a:moveTo>
                  <a:pt x="142875" y="42545"/>
                </a:moveTo>
                <a:cubicBezTo>
                  <a:pt x="152400" y="54610"/>
                  <a:pt x="158750" y="69850"/>
                  <a:pt x="158750" y="86995"/>
                </a:cubicBezTo>
                <a:cubicBezTo>
                  <a:pt x="158750" y="104140"/>
                  <a:pt x="152400" y="119380"/>
                  <a:pt x="142875" y="132080"/>
                </a:cubicBezTo>
                <a:lnTo>
                  <a:pt x="142875" y="42545"/>
                </a:lnTo>
                <a:close/>
                <a:moveTo>
                  <a:pt x="132080" y="142875"/>
                </a:moveTo>
                <a:cubicBezTo>
                  <a:pt x="119380" y="152400"/>
                  <a:pt x="104140" y="158750"/>
                  <a:pt x="86995" y="158750"/>
                </a:cubicBezTo>
                <a:cubicBezTo>
                  <a:pt x="69850" y="158750"/>
                  <a:pt x="54610" y="152400"/>
                  <a:pt x="42545" y="142875"/>
                </a:cubicBezTo>
                <a:close/>
                <a:moveTo>
                  <a:pt x="86995" y="0"/>
                </a:moveTo>
                <a:cubicBezTo>
                  <a:pt x="38735" y="0"/>
                  <a:pt x="0" y="38735"/>
                  <a:pt x="0" y="86995"/>
                </a:cubicBezTo>
                <a:cubicBezTo>
                  <a:pt x="0" y="135255"/>
                  <a:pt x="38735" y="174625"/>
                  <a:pt x="86995" y="174625"/>
                </a:cubicBezTo>
                <a:cubicBezTo>
                  <a:pt x="135255" y="174625"/>
                  <a:pt x="174625" y="135255"/>
                  <a:pt x="174625" y="86995"/>
                </a:cubicBezTo>
                <a:cubicBezTo>
                  <a:pt x="174625" y="38735"/>
                  <a:pt x="135255" y="0"/>
                  <a:pt x="8699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9E9E9E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144">
          <p15:clr>
            <a:srgbClr val="FA7B17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>
  <p:cSld name="TITLE_AND_BODY_1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1"/>
          <p:cNvSpPr txBox="1"/>
          <p:nvPr>
            <p:ph type="title"/>
          </p:nvPr>
        </p:nvSpPr>
        <p:spPr>
          <a:xfrm>
            <a:off x="150594" y="91550"/>
            <a:ext cx="3670500" cy="2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/>
        </p:txBody>
      </p:sp>
      <p:sp>
        <p:nvSpPr>
          <p:cNvPr id="87" name="Google Shape;87;p21"/>
          <p:cNvSpPr txBox="1"/>
          <p:nvPr>
            <p:ph idx="2" type="title"/>
          </p:nvPr>
        </p:nvSpPr>
        <p:spPr>
          <a:xfrm>
            <a:off x="124557" y="4535775"/>
            <a:ext cx="5771700" cy="26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Google Sans"/>
              <a:buNone/>
              <a:defRPr sz="3000"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88" name="Google Shape;88;p21"/>
          <p:cNvSpPr/>
          <p:nvPr/>
        </p:nvSpPr>
        <p:spPr>
          <a:xfrm>
            <a:off x="8592386" y="172039"/>
            <a:ext cx="307340" cy="307340"/>
          </a:xfrm>
          <a:custGeom>
            <a:rect b="b" l="l" r="r" t="t"/>
            <a:pathLst>
              <a:path extrusionOk="0" h="174625" w="174625">
                <a:moveTo>
                  <a:pt x="86995" y="15875"/>
                </a:moveTo>
                <a:cubicBezTo>
                  <a:pt x="104140" y="15875"/>
                  <a:pt x="119380" y="21590"/>
                  <a:pt x="132080" y="31750"/>
                </a:cubicBezTo>
                <a:lnTo>
                  <a:pt x="42545" y="31750"/>
                </a:lnTo>
                <a:cubicBezTo>
                  <a:pt x="54610" y="21590"/>
                  <a:pt x="69850" y="15875"/>
                  <a:pt x="86995" y="15875"/>
                </a:cubicBezTo>
                <a:close/>
                <a:moveTo>
                  <a:pt x="116840" y="47625"/>
                </a:moveTo>
                <a:lnTo>
                  <a:pt x="86995" y="107315"/>
                </a:lnTo>
                <a:lnTo>
                  <a:pt x="57150" y="47625"/>
                </a:lnTo>
                <a:close/>
                <a:moveTo>
                  <a:pt x="47625" y="63500"/>
                </a:moveTo>
                <a:lnTo>
                  <a:pt x="79375" y="127000"/>
                </a:lnTo>
                <a:lnTo>
                  <a:pt x="47625" y="127000"/>
                </a:lnTo>
                <a:lnTo>
                  <a:pt x="47625" y="63500"/>
                </a:lnTo>
                <a:close/>
                <a:moveTo>
                  <a:pt x="127000" y="63500"/>
                </a:moveTo>
                <a:lnTo>
                  <a:pt x="127000" y="127000"/>
                </a:lnTo>
                <a:lnTo>
                  <a:pt x="95250" y="127000"/>
                </a:lnTo>
                <a:lnTo>
                  <a:pt x="127000" y="63500"/>
                </a:lnTo>
                <a:close/>
                <a:moveTo>
                  <a:pt x="31750" y="42545"/>
                </a:moveTo>
                <a:lnTo>
                  <a:pt x="31750" y="132080"/>
                </a:lnTo>
                <a:cubicBezTo>
                  <a:pt x="21590" y="119380"/>
                  <a:pt x="15875" y="104140"/>
                  <a:pt x="15875" y="86995"/>
                </a:cubicBezTo>
                <a:cubicBezTo>
                  <a:pt x="15875" y="69850"/>
                  <a:pt x="21590" y="54610"/>
                  <a:pt x="31750" y="42545"/>
                </a:cubicBezTo>
                <a:close/>
                <a:moveTo>
                  <a:pt x="142875" y="42545"/>
                </a:moveTo>
                <a:cubicBezTo>
                  <a:pt x="152400" y="54610"/>
                  <a:pt x="158750" y="69850"/>
                  <a:pt x="158750" y="86995"/>
                </a:cubicBezTo>
                <a:cubicBezTo>
                  <a:pt x="158750" y="104140"/>
                  <a:pt x="152400" y="119380"/>
                  <a:pt x="142875" y="132080"/>
                </a:cubicBezTo>
                <a:lnTo>
                  <a:pt x="142875" y="42545"/>
                </a:lnTo>
                <a:close/>
                <a:moveTo>
                  <a:pt x="132080" y="142875"/>
                </a:moveTo>
                <a:cubicBezTo>
                  <a:pt x="119380" y="152400"/>
                  <a:pt x="104140" y="158750"/>
                  <a:pt x="86995" y="158750"/>
                </a:cubicBezTo>
                <a:cubicBezTo>
                  <a:pt x="69850" y="158750"/>
                  <a:pt x="54610" y="152400"/>
                  <a:pt x="42545" y="142875"/>
                </a:cubicBezTo>
                <a:close/>
                <a:moveTo>
                  <a:pt x="86995" y="0"/>
                </a:moveTo>
                <a:cubicBezTo>
                  <a:pt x="38735" y="0"/>
                  <a:pt x="0" y="38735"/>
                  <a:pt x="0" y="86995"/>
                </a:cubicBezTo>
                <a:cubicBezTo>
                  <a:pt x="0" y="135255"/>
                  <a:pt x="38735" y="174625"/>
                  <a:pt x="86995" y="174625"/>
                </a:cubicBezTo>
                <a:cubicBezTo>
                  <a:pt x="135255" y="174625"/>
                  <a:pt x="174625" y="135255"/>
                  <a:pt x="174625" y="86995"/>
                </a:cubicBezTo>
                <a:cubicBezTo>
                  <a:pt x="174625" y="38735"/>
                  <a:pt x="135255" y="0"/>
                  <a:pt x="8699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9E9E9E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144">
          <p15:clr>
            <a:srgbClr val="FA7B17"/>
          </p15:clr>
        </p15:guide>
        <p15:guide id="2" orient="horz" pos="2915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 2">
  <p:cSld name="TITLE_AND_BODY_1_2">
    <p:bg>
      <p:bgPr>
        <a:solidFill>
          <a:srgbClr val="050505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2"/>
          <p:cNvSpPr txBox="1"/>
          <p:nvPr>
            <p:ph type="title"/>
          </p:nvPr>
        </p:nvSpPr>
        <p:spPr>
          <a:xfrm>
            <a:off x="150594" y="91550"/>
            <a:ext cx="3670500" cy="2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 Medium"/>
              <a:buNone/>
              <a:defRPr sz="14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 Medium"/>
              <a:buNone/>
              <a:defRPr sz="14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 Medium"/>
              <a:buNone/>
              <a:defRPr sz="14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 Medium"/>
              <a:buNone/>
              <a:defRPr sz="14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 Medium"/>
              <a:buNone/>
              <a:defRPr sz="14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 Medium"/>
              <a:buNone/>
              <a:defRPr sz="14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 Medium"/>
              <a:buNone/>
              <a:defRPr sz="14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 Medium"/>
              <a:buNone/>
              <a:defRPr sz="14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 Medium"/>
              <a:buNone/>
              <a:defRPr sz="14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/>
        </p:txBody>
      </p:sp>
      <p:sp>
        <p:nvSpPr>
          <p:cNvPr id="91" name="Google Shape;91;p22"/>
          <p:cNvSpPr txBox="1"/>
          <p:nvPr>
            <p:ph idx="2" type="title"/>
          </p:nvPr>
        </p:nvSpPr>
        <p:spPr>
          <a:xfrm>
            <a:off x="124557" y="4535775"/>
            <a:ext cx="5771700" cy="26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oogle Sans"/>
              <a:buNone/>
              <a:defRPr sz="30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oogle Sans"/>
              <a:buNone/>
              <a:defRPr sz="18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oogle Sans"/>
              <a:buNone/>
              <a:defRPr sz="18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oogle Sans"/>
              <a:buNone/>
              <a:defRPr sz="18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oogle Sans"/>
              <a:buNone/>
              <a:defRPr sz="18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oogle Sans"/>
              <a:buNone/>
              <a:defRPr sz="18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oogle Sans"/>
              <a:buNone/>
              <a:defRPr sz="18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oogle Sans"/>
              <a:buNone/>
              <a:defRPr sz="18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oogle Sans"/>
              <a:buNone/>
              <a:defRPr sz="18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92" name="Google Shape;92;p22"/>
          <p:cNvSpPr/>
          <p:nvPr/>
        </p:nvSpPr>
        <p:spPr>
          <a:xfrm>
            <a:off x="8592386" y="172039"/>
            <a:ext cx="307340" cy="307340"/>
          </a:xfrm>
          <a:custGeom>
            <a:rect b="b" l="l" r="r" t="t"/>
            <a:pathLst>
              <a:path extrusionOk="0" h="174625" w="174625">
                <a:moveTo>
                  <a:pt x="86995" y="15875"/>
                </a:moveTo>
                <a:cubicBezTo>
                  <a:pt x="104140" y="15875"/>
                  <a:pt x="119380" y="21590"/>
                  <a:pt x="132080" y="31750"/>
                </a:cubicBezTo>
                <a:lnTo>
                  <a:pt x="42545" y="31750"/>
                </a:lnTo>
                <a:cubicBezTo>
                  <a:pt x="54610" y="21590"/>
                  <a:pt x="69850" y="15875"/>
                  <a:pt x="86995" y="15875"/>
                </a:cubicBezTo>
                <a:close/>
                <a:moveTo>
                  <a:pt x="116840" y="47625"/>
                </a:moveTo>
                <a:lnTo>
                  <a:pt x="86995" y="107315"/>
                </a:lnTo>
                <a:lnTo>
                  <a:pt x="57150" y="47625"/>
                </a:lnTo>
                <a:close/>
                <a:moveTo>
                  <a:pt x="47625" y="63500"/>
                </a:moveTo>
                <a:lnTo>
                  <a:pt x="79375" y="127000"/>
                </a:lnTo>
                <a:lnTo>
                  <a:pt x="47625" y="127000"/>
                </a:lnTo>
                <a:lnTo>
                  <a:pt x="47625" y="63500"/>
                </a:lnTo>
                <a:close/>
                <a:moveTo>
                  <a:pt x="127000" y="63500"/>
                </a:moveTo>
                <a:lnTo>
                  <a:pt x="127000" y="127000"/>
                </a:lnTo>
                <a:lnTo>
                  <a:pt x="95250" y="127000"/>
                </a:lnTo>
                <a:lnTo>
                  <a:pt x="127000" y="63500"/>
                </a:lnTo>
                <a:close/>
                <a:moveTo>
                  <a:pt x="31750" y="42545"/>
                </a:moveTo>
                <a:lnTo>
                  <a:pt x="31750" y="132080"/>
                </a:lnTo>
                <a:cubicBezTo>
                  <a:pt x="21590" y="119380"/>
                  <a:pt x="15875" y="104140"/>
                  <a:pt x="15875" y="86995"/>
                </a:cubicBezTo>
                <a:cubicBezTo>
                  <a:pt x="15875" y="69850"/>
                  <a:pt x="21590" y="54610"/>
                  <a:pt x="31750" y="42545"/>
                </a:cubicBezTo>
                <a:close/>
                <a:moveTo>
                  <a:pt x="142875" y="42545"/>
                </a:moveTo>
                <a:cubicBezTo>
                  <a:pt x="152400" y="54610"/>
                  <a:pt x="158750" y="69850"/>
                  <a:pt x="158750" y="86995"/>
                </a:cubicBezTo>
                <a:cubicBezTo>
                  <a:pt x="158750" y="104140"/>
                  <a:pt x="152400" y="119380"/>
                  <a:pt x="142875" y="132080"/>
                </a:cubicBezTo>
                <a:lnTo>
                  <a:pt x="142875" y="42545"/>
                </a:lnTo>
                <a:close/>
                <a:moveTo>
                  <a:pt x="132080" y="142875"/>
                </a:moveTo>
                <a:cubicBezTo>
                  <a:pt x="119380" y="152400"/>
                  <a:pt x="104140" y="158750"/>
                  <a:pt x="86995" y="158750"/>
                </a:cubicBezTo>
                <a:cubicBezTo>
                  <a:pt x="69850" y="158750"/>
                  <a:pt x="54610" y="152400"/>
                  <a:pt x="42545" y="142875"/>
                </a:cubicBezTo>
                <a:close/>
                <a:moveTo>
                  <a:pt x="86995" y="0"/>
                </a:moveTo>
                <a:cubicBezTo>
                  <a:pt x="38735" y="0"/>
                  <a:pt x="0" y="38735"/>
                  <a:pt x="0" y="86995"/>
                </a:cubicBezTo>
                <a:cubicBezTo>
                  <a:pt x="0" y="135255"/>
                  <a:pt x="38735" y="174625"/>
                  <a:pt x="86995" y="174625"/>
                </a:cubicBezTo>
                <a:cubicBezTo>
                  <a:pt x="135255" y="174625"/>
                  <a:pt x="174625" y="135255"/>
                  <a:pt x="174625" y="86995"/>
                </a:cubicBezTo>
                <a:cubicBezTo>
                  <a:pt x="174625" y="38735"/>
                  <a:pt x="135255" y="0"/>
                  <a:pt x="8699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9E9E9E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144">
          <p15:clr>
            <a:srgbClr val="FA7B17"/>
          </p15:clr>
        </p15:guide>
        <p15:guide id="2" orient="horz" pos="2915">
          <p15:clr>
            <a:srgbClr val="FA7B17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 1">
  <p:cSld name="TITLE_AND_BODY_1_1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3"/>
          <p:cNvSpPr txBox="1"/>
          <p:nvPr>
            <p:ph type="title"/>
          </p:nvPr>
        </p:nvSpPr>
        <p:spPr>
          <a:xfrm>
            <a:off x="74394" y="91550"/>
            <a:ext cx="3670500" cy="2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/>
        </p:txBody>
      </p:sp>
      <p:sp>
        <p:nvSpPr>
          <p:cNvPr id="95" name="Google Shape;95;p23"/>
          <p:cNvSpPr/>
          <p:nvPr/>
        </p:nvSpPr>
        <p:spPr>
          <a:xfrm>
            <a:off x="273214" y="433778"/>
            <a:ext cx="196727" cy="160364"/>
          </a:xfrm>
          <a:custGeom>
            <a:rect b="b" l="l" r="r" t="t"/>
            <a:pathLst>
              <a:path extrusionOk="0" h="204938" w="251408">
                <a:moveTo>
                  <a:pt x="207809" y="121831"/>
                </a:moveTo>
                <a:lnTo>
                  <a:pt x="152115" y="75797"/>
                </a:lnTo>
                <a:lnTo>
                  <a:pt x="166735" y="59262"/>
                </a:lnTo>
                <a:lnTo>
                  <a:pt x="251407" y="132448"/>
                </a:lnTo>
                <a:lnTo>
                  <a:pt x="166909" y="204938"/>
                </a:lnTo>
                <a:lnTo>
                  <a:pt x="152115" y="189883"/>
                </a:lnTo>
                <a:lnTo>
                  <a:pt x="208766" y="142369"/>
                </a:lnTo>
                <a:lnTo>
                  <a:pt x="42467" y="142369"/>
                </a:lnTo>
                <a:lnTo>
                  <a:pt x="37420" y="142282"/>
                </a:lnTo>
                <a:lnTo>
                  <a:pt x="28195" y="140976"/>
                </a:lnTo>
                <a:lnTo>
                  <a:pt x="22191" y="139062"/>
                </a:lnTo>
                <a:lnTo>
                  <a:pt x="18536" y="137408"/>
                </a:lnTo>
                <a:lnTo>
                  <a:pt x="15229" y="135407"/>
                </a:lnTo>
                <a:lnTo>
                  <a:pt x="12183" y="133057"/>
                </a:lnTo>
                <a:lnTo>
                  <a:pt x="10791" y="131752"/>
                </a:lnTo>
                <a:lnTo>
                  <a:pt x="9485" y="130360"/>
                </a:lnTo>
                <a:lnTo>
                  <a:pt x="7136" y="127401"/>
                </a:lnTo>
                <a:lnTo>
                  <a:pt x="5047" y="124094"/>
                </a:lnTo>
                <a:lnTo>
                  <a:pt x="3394" y="120439"/>
                </a:lnTo>
                <a:lnTo>
                  <a:pt x="1479" y="114347"/>
                </a:lnTo>
                <a:lnTo>
                  <a:pt x="87" y="104949"/>
                </a:lnTo>
                <a:lnTo>
                  <a:pt x="0" y="99728"/>
                </a:lnTo>
                <a:lnTo>
                  <a:pt x="0" y="0"/>
                </a:lnTo>
                <a:lnTo>
                  <a:pt x="21669" y="0"/>
                </a:lnTo>
                <a:lnTo>
                  <a:pt x="21669" y="99728"/>
                </a:lnTo>
                <a:lnTo>
                  <a:pt x="21756" y="102338"/>
                </a:lnTo>
                <a:lnTo>
                  <a:pt x="22365" y="107038"/>
                </a:lnTo>
                <a:lnTo>
                  <a:pt x="23583" y="111128"/>
                </a:lnTo>
                <a:lnTo>
                  <a:pt x="25498" y="114609"/>
                </a:lnTo>
                <a:lnTo>
                  <a:pt x="26716" y="116088"/>
                </a:lnTo>
                <a:lnTo>
                  <a:pt x="28021" y="117480"/>
                </a:lnTo>
                <a:lnTo>
                  <a:pt x="31328" y="119656"/>
                </a:lnTo>
                <a:lnTo>
                  <a:pt x="35244" y="121048"/>
                </a:lnTo>
                <a:lnTo>
                  <a:pt x="39856" y="121744"/>
                </a:lnTo>
                <a:lnTo>
                  <a:pt x="42467" y="121831"/>
                </a:lnTo>
                <a:lnTo>
                  <a:pt x="207809" y="12183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DFF3F0"/>
              </a:solidFill>
            </a:endParaRPr>
          </a:p>
        </p:txBody>
      </p:sp>
      <p:sp>
        <p:nvSpPr>
          <p:cNvPr id="96" name="Google Shape;96;p23"/>
          <p:cNvSpPr txBox="1"/>
          <p:nvPr>
            <p:ph idx="2" type="title"/>
          </p:nvPr>
        </p:nvSpPr>
        <p:spPr>
          <a:xfrm>
            <a:off x="472761" y="320150"/>
            <a:ext cx="3670500" cy="2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/>
        </p:txBody>
      </p:sp>
      <p:sp>
        <p:nvSpPr>
          <p:cNvPr id="97" name="Google Shape;97;p23"/>
          <p:cNvSpPr txBox="1"/>
          <p:nvPr>
            <p:ph idx="3" type="title"/>
          </p:nvPr>
        </p:nvSpPr>
        <p:spPr>
          <a:xfrm>
            <a:off x="547022" y="732515"/>
            <a:ext cx="5771700" cy="2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Google Sans"/>
              <a:buNone/>
              <a:defRPr sz="3000"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98" name="Google Shape;98;p23"/>
          <p:cNvSpPr txBox="1"/>
          <p:nvPr>
            <p:ph idx="4" type="title"/>
          </p:nvPr>
        </p:nvSpPr>
        <p:spPr>
          <a:xfrm>
            <a:off x="566518" y="2324850"/>
            <a:ext cx="348600" cy="2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/>
        </p:txBody>
      </p:sp>
      <p:sp>
        <p:nvSpPr>
          <p:cNvPr id="99" name="Google Shape;99;p23"/>
          <p:cNvSpPr txBox="1"/>
          <p:nvPr>
            <p:ph idx="5" type="title"/>
          </p:nvPr>
        </p:nvSpPr>
        <p:spPr>
          <a:xfrm>
            <a:off x="549150" y="2782050"/>
            <a:ext cx="1707300" cy="2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/>
        </p:txBody>
      </p:sp>
      <p:sp>
        <p:nvSpPr>
          <p:cNvPr id="100" name="Google Shape;100;p23"/>
          <p:cNvSpPr/>
          <p:nvPr/>
        </p:nvSpPr>
        <p:spPr>
          <a:xfrm>
            <a:off x="590625" y="2363182"/>
            <a:ext cx="307200" cy="307200"/>
          </a:xfrm>
          <a:prstGeom prst="ellipse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23"/>
          <p:cNvSpPr txBox="1"/>
          <p:nvPr>
            <p:ph idx="6" type="title"/>
          </p:nvPr>
        </p:nvSpPr>
        <p:spPr>
          <a:xfrm>
            <a:off x="2673118" y="2324850"/>
            <a:ext cx="348600" cy="2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/>
        </p:txBody>
      </p:sp>
      <p:sp>
        <p:nvSpPr>
          <p:cNvPr id="102" name="Google Shape;102;p23"/>
          <p:cNvSpPr txBox="1"/>
          <p:nvPr>
            <p:ph idx="7" type="title"/>
          </p:nvPr>
        </p:nvSpPr>
        <p:spPr>
          <a:xfrm>
            <a:off x="2655750" y="2782050"/>
            <a:ext cx="1707300" cy="2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/>
        </p:txBody>
      </p:sp>
      <p:sp>
        <p:nvSpPr>
          <p:cNvPr id="103" name="Google Shape;103;p23"/>
          <p:cNvSpPr/>
          <p:nvPr/>
        </p:nvSpPr>
        <p:spPr>
          <a:xfrm>
            <a:off x="2697225" y="2363182"/>
            <a:ext cx="307200" cy="307200"/>
          </a:xfrm>
          <a:prstGeom prst="ellipse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3"/>
          <p:cNvSpPr txBox="1"/>
          <p:nvPr>
            <p:ph idx="8" type="title"/>
          </p:nvPr>
        </p:nvSpPr>
        <p:spPr>
          <a:xfrm>
            <a:off x="4779717" y="2324850"/>
            <a:ext cx="348600" cy="2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/>
        </p:txBody>
      </p:sp>
      <p:sp>
        <p:nvSpPr>
          <p:cNvPr id="105" name="Google Shape;105;p23"/>
          <p:cNvSpPr txBox="1"/>
          <p:nvPr>
            <p:ph idx="9" type="title"/>
          </p:nvPr>
        </p:nvSpPr>
        <p:spPr>
          <a:xfrm>
            <a:off x="4762350" y="2782050"/>
            <a:ext cx="1707300" cy="2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/>
        </p:txBody>
      </p:sp>
      <p:sp>
        <p:nvSpPr>
          <p:cNvPr id="106" name="Google Shape;106;p23"/>
          <p:cNvSpPr/>
          <p:nvPr/>
        </p:nvSpPr>
        <p:spPr>
          <a:xfrm>
            <a:off x="4803825" y="2363182"/>
            <a:ext cx="307200" cy="307200"/>
          </a:xfrm>
          <a:prstGeom prst="ellipse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23"/>
          <p:cNvSpPr/>
          <p:nvPr/>
        </p:nvSpPr>
        <p:spPr>
          <a:xfrm>
            <a:off x="8668586" y="172039"/>
            <a:ext cx="307340" cy="307340"/>
          </a:xfrm>
          <a:custGeom>
            <a:rect b="b" l="l" r="r" t="t"/>
            <a:pathLst>
              <a:path extrusionOk="0" h="174625" w="174625">
                <a:moveTo>
                  <a:pt x="86995" y="15875"/>
                </a:moveTo>
                <a:cubicBezTo>
                  <a:pt x="104140" y="15875"/>
                  <a:pt x="119380" y="21590"/>
                  <a:pt x="132080" y="31750"/>
                </a:cubicBezTo>
                <a:lnTo>
                  <a:pt x="42545" y="31750"/>
                </a:lnTo>
                <a:cubicBezTo>
                  <a:pt x="54610" y="21590"/>
                  <a:pt x="69850" y="15875"/>
                  <a:pt x="86995" y="15875"/>
                </a:cubicBezTo>
                <a:close/>
                <a:moveTo>
                  <a:pt x="116840" y="47625"/>
                </a:moveTo>
                <a:lnTo>
                  <a:pt x="86995" y="107315"/>
                </a:lnTo>
                <a:lnTo>
                  <a:pt x="57150" y="47625"/>
                </a:lnTo>
                <a:close/>
                <a:moveTo>
                  <a:pt x="47625" y="63500"/>
                </a:moveTo>
                <a:lnTo>
                  <a:pt x="79375" y="127000"/>
                </a:lnTo>
                <a:lnTo>
                  <a:pt x="47625" y="127000"/>
                </a:lnTo>
                <a:lnTo>
                  <a:pt x="47625" y="63500"/>
                </a:lnTo>
                <a:close/>
                <a:moveTo>
                  <a:pt x="127000" y="63500"/>
                </a:moveTo>
                <a:lnTo>
                  <a:pt x="127000" y="127000"/>
                </a:lnTo>
                <a:lnTo>
                  <a:pt x="95250" y="127000"/>
                </a:lnTo>
                <a:lnTo>
                  <a:pt x="127000" y="63500"/>
                </a:lnTo>
                <a:close/>
                <a:moveTo>
                  <a:pt x="31750" y="42545"/>
                </a:moveTo>
                <a:lnTo>
                  <a:pt x="31750" y="132080"/>
                </a:lnTo>
                <a:cubicBezTo>
                  <a:pt x="21590" y="119380"/>
                  <a:pt x="15875" y="104140"/>
                  <a:pt x="15875" y="86995"/>
                </a:cubicBezTo>
                <a:cubicBezTo>
                  <a:pt x="15875" y="69850"/>
                  <a:pt x="21590" y="54610"/>
                  <a:pt x="31750" y="42545"/>
                </a:cubicBezTo>
                <a:close/>
                <a:moveTo>
                  <a:pt x="142875" y="42545"/>
                </a:moveTo>
                <a:cubicBezTo>
                  <a:pt x="152400" y="54610"/>
                  <a:pt x="158750" y="69850"/>
                  <a:pt x="158750" y="86995"/>
                </a:cubicBezTo>
                <a:cubicBezTo>
                  <a:pt x="158750" y="104140"/>
                  <a:pt x="152400" y="119380"/>
                  <a:pt x="142875" y="132080"/>
                </a:cubicBezTo>
                <a:lnTo>
                  <a:pt x="142875" y="42545"/>
                </a:lnTo>
                <a:close/>
                <a:moveTo>
                  <a:pt x="132080" y="142875"/>
                </a:moveTo>
                <a:cubicBezTo>
                  <a:pt x="119380" y="152400"/>
                  <a:pt x="104140" y="158750"/>
                  <a:pt x="86995" y="158750"/>
                </a:cubicBezTo>
                <a:cubicBezTo>
                  <a:pt x="69850" y="158750"/>
                  <a:pt x="54610" y="152400"/>
                  <a:pt x="42545" y="142875"/>
                </a:cubicBezTo>
                <a:close/>
                <a:moveTo>
                  <a:pt x="86995" y="0"/>
                </a:moveTo>
                <a:cubicBezTo>
                  <a:pt x="38735" y="0"/>
                  <a:pt x="0" y="38735"/>
                  <a:pt x="0" y="86995"/>
                </a:cubicBezTo>
                <a:cubicBezTo>
                  <a:pt x="0" y="135255"/>
                  <a:pt x="38735" y="174625"/>
                  <a:pt x="86995" y="174625"/>
                </a:cubicBezTo>
                <a:cubicBezTo>
                  <a:pt x="135255" y="174625"/>
                  <a:pt x="174625" y="135255"/>
                  <a:pt x="174625" y="86995"/>
                </a:cubicBezTo>
                <a:cubicBezTo>
                  <a:pt x="174625" y="38735"/>
                  <a:pt x="135255" y="0"/>
                  <a:pt x="8699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9E9E9E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144">
          <p15:clr>
            <a:srgbClr val="FA7B17"/>
          </p15:clr>
        </p15:guide>
        <p15:guide id="2" orient="horz" pos="2915">
          <p15:clr>
            <a:srgbClr val="FA7B17"/>
          </p15:clr>
        </p15:guide>
        <p15:guide id="3" pos="405">
          <p15:clr>
            <a:srgbClr val="FA7B17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7">
  <p:cSld name="TITLE_7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4"/>
          <p:cNvSpPr txBox="1"/>
          <p:nvPr>
            <p:ph type="title"/>
          </p:nvPr>
        </p:nvSpPr>
        <p:spPr>
          <a:xfrm>
            <a:off x="471908" y="744575"/>
            <a:ext cx="8222100" cy="20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110" name="Google Shape;110;p24"/>
          <p:cNvSpPr txBox="1"/>
          <p:nvPr>
            <p:ph idx="1" type="subTitle"/>
          </p:nvPr>
        </p:nvSpPr>
        <p:spPr>
          <a:xfrm>
            <a:off x="471900" y="2834125"/>
            <a:ext cx="82221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1" name="Google Shape;111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Sub, Big Text 1">
  <p:cSld name="CUSTOM_1_3_1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5"/>
          <p:cNvSpPr txBox="1"/>
          <p:nvPr>
            <p:ph idx="1" type="subTitle"/>
          </p:nvPr>
        </p:nvSpPr>
        <p:spPr>
          <a:xfrm>
            <a:off x="512600" y="363000"/>
            <a:ext cx="31542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/>
        </p:txBody>
      </p:sp>
      <p:sp>
        <p:nvSpPr>
          <p:cNvPr id="114" name="Google Shape;114;p25"/>
          <p:cNvSpPr txBox="1"/>
          <p:nvPr/>
        </p:nvSpPr>
        <p:spPr>
          <a:xfrm>
            <a:off x="7291550" y="4759871"/>
            <a:ext cx="1716000" cy="3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google_logo Design </a:t>
            </a:r>
            <a:endParaRPr sz="100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15" name="Google Shape;115;p25"/>
          <p:cNvSpPr txBox="1"/>
          <p:nvPr>
            <p:ph idx="2" type="body"/>
          </p:nvPr>
        </p:nvSpPr>
        <p:spPr>
          <a:xfrm>
            <a:off x="144400" y="666750"/>
            <a:ext cx="7287300" cy="394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oogle Sans"/>
              <a:buChar char="●"/>
              <a:defRPr sz="30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68300" lvl="1" marL="9144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Google Sans Medium"/>
              <a:buChar char="○"/>
              <a:defRPr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indent="-368300" lvl="2" marL="13716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Google Sans Medium"/>
              <a:buChar char="■"/>
              <a:defRPr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indent="-368300" lvl="3" marL="1828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Google Sans Medium"/>
              <a:buChar char="●"/>
              <a:defRPr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indent="-368300" lvl="4" marL="22860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Google Sans Medium"/>
              <a:buChar char="○"/>
              <a:defRPr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indent="-368300" lvl="5" marL="27432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Google Sans Medium"/>
              <a:buChar char="■"/>
              <a:defRPr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indent="-368300" lvl="6" marL="32004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Google Sans Medium"/>
              <a:buChar char="●"/>
              <a:defRPr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indent="-368300" lvl="7" marL="36576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Google Sans Medium"/>
              <a:buChar char="○"/>
              <a:defRPr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indent="-368300" lvl="8" marL="4114800" rtl="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2200"/>
              <a:buFont typeface="Google Sans Medium"/>
              <a:buChar char="■"/>
              <a:defRPr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/>
        </p:txBody>
      </p:sp>
      <p:sp>
        <p:nvSpPr>
          <p:cNvPr id="116" name="Google Shape;116;p25"/>
          <p:cNvSpPr txBox="1"/>
          <p:nvPr>
            <p:ph idx="12" type="sldNum"/>
          </p:nvPr>
        </p:nvSpPr>
        <p:spPr>
          <a:xfrm>
            <a:off x="144409" y="4739965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buNone/>
              <a:defRPr b="1" sz="12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 algn="l">
              <a:buNone/>
              <a:defRPr b="1" sz="12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lvl="2" rtl="0" algn="l">
              <a:buNone/>
              <a:defRPr b="1" sz="12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lvl="3" rtl="0" algn="l">
              <a:buNone/>
              <a:defRPr b="1" sz="12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lvl="4" rtl="0" algn="l">
              <a:buNone/>
              <a:defRPr b="1" sz="12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lvl="5" rtl="0" algn="l">
              <a:buNone/>
              <a:defRPr b="1" sz="12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lvl="6" rtl="0" algn="l">
              <a:buNone/>
              <a:defRPr b="1" sz="12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lvl="7" rtl="0" algn="l">
              <a:buNone/>
              <a:defRPr b="1" sz="12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lvl="8" rtl="0" algn="l">
              <a:buNone/>
              <a:defRPr b="1" sz="12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7" name="Google Shape;117;p25"/>
          <p:cNvSpPr txBox="1"/>
          <p:nvPr>
            <p:ph type="title"/>
          </p:nvPr>
        </p:nvSpPr>
        <p:spPr>
          <a:xfrm>
            <a:off x="186800" y="125326"/>
            <a:ext cx="2854800" cy="3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5F636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5F636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5F636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5F636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5F636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5F636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5F636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5F636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5F636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/>
        </p:txBody>
      </p:sp>
      <p:sp>
        <p:nvSpPr>
          <p:cNvPr id="118" name="Google Shape;118;p25"/>
          <p:cNvSpPr/>
          <p:nvPr/>
        </p:nvSpPr>
        <p:spPr>
          <a:xfrm>
            <a:off x="295489" y="479931"/>
            <a:ext cx="196727" cy="160364"/>
          </a:xfrm>
          <a:custGeom>
            <a:rect b="b" l="l" r="r" t="t"/>
            <a:pathLst>
              <a:path extrusionOk="0" h="204938" w="251408">
                <a:moveTo>
                  <a:pt x="207809" y="121831"/>
                </a:moveTo>
                <a:lnTo>
                  <a:pt x="152115" y="75797"/>
                </a:lnTo>
                <a:lnTo>
                  <a:pt x="166735" y="59262"/>
                </a:lnTo>
                <a:lnTo>
                  <a:pt x="251407" y="132448"/>
                </a:lnTo>
                <a:lnTo>
                  <a:pt x="166909" y="204938"/>
                </a:lnTo>
                <a:lnTo>
                  <a:pt x="152115" y="189883"/>
                </a:lnTo>
                <a:lnTo>
                  <a:pt x="208766" y="142369"/>
                </a:lnTo>
                <a:lnTo>
                  <a:pt x="42467" y="142369"/>
                </a:lnTo>
                <a:lnTo>
                  <a:pt x="37420" y="142282"/>
                </a:lnTo>
                <a:lnTo>
                  <a:pt x="28195" y="140976"/>
                </a:lnTo>
                <a:lnTo>
                  <a:pt x="22191" y="139062"/>
                </a:lnTo>
                <a:lnTo>
                  <a:pt x="18536" y="137408"/>
                </a:lnTo>
                <a:lnTo>
                  <a:pt x="15229" y="135407"/>
                </a:lnTo>
                <a:lnTo>
                  <a:pt x="12183" y="133057"/>
                </a:lnTo>
                <a:lnTo>
                  <a:pt x="10791" y="131752"/>
                </a:lnTo>
                <a:lnTo>
                  <a:pt x="9485" y="130360"/>
                </a:lnTo>
                <a:lnTo>
                  <a:pt x="7136" y="127401"/>
                </a:lnTo>
                <a:lnTo>
                  <a:pt x="5047" y="124094"/>
                </a:lnTo>
                <a:lnTo>
                  <a:pt x="3394" y="120439"/>
                </a:lnTo>
                <a:lnTo>
                  <a:pt x="1479" y="114347"/>
                </a:lnTo>
                <a:lnTo>
                  <a:pt x="87" y="104949"/>
                </a:lnTo>
                <a:lnTo>
                  <a:pt x="0" y="99728"/>
                </a:lnTo>
                <a:lnTo>
                  <a:pt x="0" y="0"/>
                </a:lnTo>
                <a:lnTo>
                  <a:pt x="21669" y="0"/>
                </a:lnTo>
                <a:lnTo>
                  <a:pt x="21669" y="99728"/>
                </a:lnTo>
                <a:lnTo>
                  <a:pt x="21756" y="102338"/>
                </a:lnTo>
                <a:lnTo>
                  <a:pt x="22365" y="107038"/>
                </a:lnTo>
                <a:lnTo>
                  <a:pt x="23583" y="111128"/>
                </a:lnTo>
                <a:lnTo>
                  <a:pt x="25498" y="114609"/>
                </a:lnTo>
                <a:lnTo>
                  <a:pt x="26716" y="116088"/>
                </a:lnTo>
                <a:lnTo>
                  <a:pt x="28021" y="117480"/>
                </a:lnTo>
                <a:lnTo>
                  <a:pt x="31328" y="119656"/>
                </a:lnTo>
                <a:lnTo>
                  <a:pt x="35244" y="121048"/>
                </a:lnTo>
                <a:lnTo>
                  <a:pt x="39856" y="121744"/>
                </a:lnTo>
                <a:lnTo>
                  <a:pt x="42467" y="121831"/>
                </a:lnTo>
                <a:lnTo>
                  <a:pt x="207809" y="121831"/>
                </a:lnTo>
                <a:close/>
              </a:path>
            </a:pathLst>
          </a:custGeom>
          <a:solidFill>
            <a:srgbClr val="5F636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DFF3F0"/>
              </a:solidFill>
            </a:endParaRPr>
          </a:p>
        </p:txBody>
      </p:sp>
      <p:sp>
        <p:nvSpPr>
          <p:cNvPr id="119" name="Google Shape;119;p25"/>
          <p:cNvSpPr txBox="1"/>
          <p:nvPr/>
        </p:nvSpPr>
        <p:spPr>
          <a:xfrm>
            <a:off x="6891900" y="186907"/>
            <a:ext cx="20997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646464"/>
                </a:solidFill>
                <a:latin typeface="Google Sans"/>
                <a:ea typeface="Google Sans"/>
                <a:cs typeface="Google Sans"/>
                <a:sym typeface="Google Sans"/>
              </a:rPr>
              <a:t>Confidential + Proprietary</a:t>
            </a:r>
            <a:endParaRPr sz="800">
              <a:solidFill>
                <a:srgbClr val="64646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terial Title: Black Text 1">
  <p:cSld name="TITLE_6_2">
    <p:bg>
      <p:bgPr>
        <a:solidFill>
          <a:srgbClr val="1DE9B6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6"/>
          <p:cNvSpPr txBox="1"/>
          <p:nvPr>
            <p:ph type="title"/>
          </p:nvPr>
        </p:nvSpPr>
        <p:spPr>
          <a:xfrm>
            <a:off x="91440" y="4114800"/>
            <a:ext cx="85206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Font typeface="Google Sans"/>
              <a:buNone/>
              <a:defRPr sz="7200"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2" name="Google Shape;122;p26"/>
          <p:cNvSpPr txBox="1"/>
          <p:nvPr>
            <p:ph idx="2" type="title"/>
          </p:nvPr>
        </p:nvSpPr>
        <p:spPr>
          <a:xfrm>
            <a:off x="74394" y="91550"/>
            <a:ext cx="3670500" cy="2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/>
        </p:txBody>
      </p:sp>
      <p:sp>
        <p:nvSpPr>
          <p:cNvPr id="123" name="Google Shape;123;p26"/>
          <p:cNvSpPr/>
          <p:nvPr/>
        </p:nvSpPr>
        <p:spPr>
          <a:xfrm>
            <a:off x="8668586" y="172039"/>
            <a:ext cx="307340" cy="307340"/>
          </a:xfrm>
          <a:custGeom>
            <a:rect b="b" l="l" r="r" t="t"/>
            <a:pathLst>
              <a:path extrusionOk="0" h="174625" w="174625">
                <a:moveTo>
                  <a:pt x="86995" y="15875"/>
                </a:moveTo>
                <a:cubicBezTo>
                  <a:pt x="104140" y="15875"/>
                  <a:pt x="119380" y="21590"/>
                  <a:pt x="132080" y="31750"/>
                </a:cubicBezTo>
                <a:lnTo>
                  <a:pt x="42545" y="31750"/>
                </a:lnTo>
                <a:cubicBezTo>
                  <a:pt x="54610" y="21590"/>
                  <a:pt x="69850" y="15875"/>
                  <a:pt x="86995" y="15875"/>
                </a:cubicBezTo>
                <a:close/>
                <a:moveTo>
                  <a:pt x="116840" y="47625"/>
                </a:moveTo>
                <a:lnTo>
                  <a:pt x="86995" y="107315"/>
                </a:lnTo>
                <a:lnTo>
                  <a:pt x="57150" y="47625"/>
                </a:lnTo>
                <a:close/>
                <a:moveTo>
                  <a:pt x="47625" y="63500"/>
                </a:moveTo>
                <a:lnTo>
                  <a:pt x="79375" y="127000"/>
                </a:lnTo>
                <a:lnTo>
                  <a:pt x="47625" y="127000"/>
                </a:lnTo>
                <a:lnTo>
                  <a:pt x="47625" y="63500"/>
                </a:lnTo>
                <a:close/>
                <a:moveTo>
                  <a:pt x="127000" y="63500"/>
                </a:moveTo>
                <a:lnTo>
                  <a:pt x="127000" y="127000"/>
                </a:lnTo>
                <a:lnTo>
                  <a:pt x="95250" y="127000"/>
                </a:lnTo>
                <a:lnTo>
                  <a:pt x="127000" y="63500"/>
                </a:lnTo>
                <a:close/>
                <a:moveTo>
                  <a:pt x="31750" y="42545"/>
                </a:moveTo>
                <a:lnTo>
                  <a:pt x="31750" y="132080"/>
                </a:lnTo>
                <a:cubicBezTo>
                  <a:pt x="21590" y="119380"/>
                  <a:pt x="15875" y="104140"/>
                  <a:pt x="15875" y="86995"/>
                </a:cubicBezTo>
                <a:cubicBezTo>
                  <a:pt x="15875" y="69850"/>
                  <a:pt x="21590" y="54610"/>
                  <a:pt x="31750" y="42545"/>
                </a:cubicBezTo>
                <a:close/>
                <a:moveTo>
                  <a:pt x="142875" y="42545"/>
                </a:moveTo>
                <a:cubicBezTo>
                  <a:pt x="152400" y="54610"/>
                  <a:pt x="158750" y="69850"/>
                  <a:pt x="158750" y="86995"/>
                </a:cubicBezTo>
                <a:cubicBezTo>
                  <a:pt x="158750" y="104140"/>
                  <a:pt x="152400" y="119380"/>
                  <a:pt x="142875" y="132080"/>
                </a:cubicBezTo>
                <a:lnTo>
                  <a:pt x="142875" y="42545"/>
                </a:lnTo>
                <a:close/>
                <a:moveTo>
                  <a:pt x="132080" y="142875"/>
                </a:moveTo>
                <a:cubicBezTo>
                  <a:pt x="119380" y="152400"/>
                  <a:pt x="104140" y="158750"/>
                  <a:pt x="86995" y="158750"/>
                </a:cubicBezTo>
                <a:cubicBezTo>
                  <a:pt x="69850" y="158750"/>
                  <a:pt x="54610" y="152400"/>
                  <a:pt x="42545" y="142875"/>
                </a:cubicBezTo>
                <a:close/>
                <a:moveTo>
                  <a:pt x="86995" y="0"/>
                </a:moveTo>
                <a:cubicBezTo>
                  <a:pt x="38735" y="0"/>
                  <a:pt x="0" y="38735"/>
                  <a:pt x="0" y="86995"/>
                </a:cubicBezTo>
                <a:cubicBezTo>
                  <a:pt x="0" y="135255"/>
                  <a:pt x="38735" y="174625"/>
                  <a:pt x="86995" y="174625"/>
                </a:cubicBezTo>
                <a:cubicBezTo>
                  <a:pt x="135255" y="174625"/>
                  <a:pt x="174625" y="135255"/>
                  <a:pt x="174625" y="86995"/>
                </a:cubicBezTo>
                <a:cubicBezTo>
                  <a:pt x="174625" y="38735"/>
                  <a:pt x="135255" y="0"/>
                  <a:pt x="8699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9E9E9E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144">
          <p15:clr>
            <a:srgbClr val="FA7B17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 line title">
  <p:cSld name="BLANK_5_1_2_1_2">
    <p:bg>
      <p:bgPr>
        <a:solidFill>
          <a:srgbClr val="FFFFFF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8"/>
          <p:cNvSpPr txBox="1"/>
          <p:nvPr>
            <p:ph type="title"/>
          </p:nvPr>
        </p:nvSpPr>
        <p:spPr>
          <a:xfrm>
            <a:off x="377575" y="742925"/>
            <a:ext cx="5541000" cy="125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28" name="Google Shape;128;p28"/>
          <p:cNvSpPr txBox="1"/>
          <p:nvPr>
            <p:ph idx="1" type="subTitle"/>
          </p:nvPr>
        </p:nvSpPr>
        <p:spPr>
          <a:xfrm>
            <a:off x="377575" y="1834750"/>
            <a:ext cx="3984300" cy="211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cxnSp>
        <p:nvCxnSpPr>
          <p:cNvPr id="129" name="Google Shape;129;p28"/>
          <p:cNvCxnSpPr/>
          <p:nvPr/>
        </p:nvCxnSpPr>
        <p:spPr>
          <a:xfrm>
            <a:off x="499275" y="1609425"/>
            <a:ext cx="585000" cy="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30" name="Google Shape;130;p28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8317224" y="4652552"/>
            <a:ext cx="446125" cy="14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2">
  <p:cSld name="TITLE_AND_BODY_2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3" name="Google Shape;133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4" name="Google Shape;134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8">
  <p:cSld name="TITLE_8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7" name="Google Shape;137;p3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8" name="Google Shape;138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ull image with title">
  <p:cSld name="CUSTOM_2_1">
    <p:bg>
      <p:bgPr>
        <a:solidFill>
          <a:srgbClr val="FFFFFF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1"/>
          <p:cNvSpPr txBox="1"/>
          <p:nvPr>
            <p:ph type="title"/>
          </p:nvPr>
        </p:nvSpPr>
        <p:spPr>
          <a:xfrm>
            <a:off x="377575" y="285725"/>
            <a:ext cx="7519500" cy="76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B7B7B7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99999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99999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99999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99999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99999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99999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99999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999999"/>
                </a:solidFill>
              </a:defRPr>
            </a:lvl9pPr>
          </a:lstStyle>
          <a:p/>
        </p:txBody>
      </p:sp>
      <p:pic>
        <p:nvPicPr>
          <p:cNvPr id="141" name="Google Shape;141;p31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488699" y="4652552"/>
            <a:ext cx="446125" cy="14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4" name="Google Shape;144;p32"/>
          <p:cNvSpPr/>
          <p:nvPr/>
        </p:nvSpPr>
        <p:spPr>
          <a:xfrm>
            <a:off x="241450" y="4077968"/>
            <a:ext cx="8526300" cy="857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32"/>
          <p:cNvSpPr/>
          <p:nvPr/>
        </p:nvSpPr>
        <p:spPr>
          <a:xfrm>
            <a:off x="241450" y="2846757"/>
            <a:ext cx="8526300" cy="11802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32"/>
          <p:cNvSpPr/>
          <p:nvPr/>
        </p:nvSpPr>
        <p:spPr>
          <a:xfrm>
            <a:off x="241450" y="1386655"/>
            <a:ext cx="8526300" cy="14091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32"/>
          <p:cNvSpPr/>
          <p:nvPr/>
        </p:nvSpPr>
        <p:spPr>
          <a:xfrm>
            <a:off x="241450" y="754678"/>
            <a:ext cx="8526300" cy="5808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32"/>
          <p:cNvSpPr txBox="1"/>
          <p:nvPr/>
        </p:nvSpPr>
        <p:spPr>
          <a:xfrm>
            <a:off x="1666225" y="920425"/>
            <a:ext cx="1424100" cy="2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1" i="0" sz="1000" u="none" cap="none" strike="noStrike">
              <a:solidFill>
                <a:srgbClr val="1A73E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32"/>
          <p:cNvSpPr txBox="1"/>
          <p:nvPr/>
        </p:nvSpPr>
        <p:spPr>
          <a:xfrm>
            <a:off x="3077000" y="920425"/>
            <a:ext cx="1424100" cy="2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1" i="0" sz="1000" u="none" cap="none" strike="noStrike">
              <a:solidFill>
                <a:srgbClr val="1A73E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32"/>
          <p:cNvSpPr txBox="1"/>
          <p:nvPr/>
        </p:nvSpPr>
        <p:spPr>
          <a:xfrm>
            <a:off x="4516400" y="920425"/>
            <a:ext cx="1424100" cy="2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1" i="0" sz="1000" u="none" cap="none" strike="noStrike">
              <a:solidFill>
                <a:srgbClr val="1A73E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32"/>
          <p:cNvSpPr txBox="1"/>
          <p:nvPr/>
        </p:nvSpPr>
        <p:spPr>
          <a:xfrm>
            <a:off x="5925875" y="920425"/>
            <a:ext cx="1424100" cy="2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1" i="0" sz="1000" u="none" cap="none" strike="noStrike">
              <a:solidFill>
                <a:srgbClr val="1A73E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32"/>
          <p:cNvSpPr txBox="1"/>
          <p:nvPr/>
        </p:nvSpPr>
        <p:spPr>
          <a:xfrm>
            <a:off x="7347875" y="920425"/>
            <a:ext cx="1424100" cy="2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1" i="0" sz="1000" u="none" cap="none" strike="noStrike">
              <a:solidFill>
                <a:srgbClr val="1A73E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32"/>
          <p:cNvSpPr txBox="1"/>
          <p:nvPr/>
        </p:nvSpPr>
        <p:spPr>
          <a:xfrm>
            <a:off x="244175" y="920425"/>
            <a:ext cx="1424100" cy="2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1" i="0" sz="1000" u="none" cap="none" strike="noStrike">
              <a:solidFill>
                <a:srgbClr val="1A73E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4" name="Google Shape;154;p32"/>
          <p:cNvCxnSpPr/>
          <p:nvPr/>
        </p:nvCxnSpPr>
        <p:spPr>
          <a:xfrm>
            <a:off x="1668323" y="754678"/>
            <a:ext cx="0" cy="418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5" name="Google Shape;155;p32"/>
          <p:cNvCxnSpPr/>
          <p:nvPr/>
        </p:nvCxnSpPr>
        <p:spPr>
          <a:xfrm>
            <a:off x="3088209" y="754678"/>
            <a:ext cx="0" cy="418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6" name="Google Shape;156;p32"/>
          <p:cNvCxnSpPr/>
          <p:nvPr/>
        </p:nvCxnSpPr>
        <p:spPr>
          <a:xfrm>
            <a:off x="4508094" y="754678"/>
            <a:ext cx="0" cy="418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7" name="Google Shape;157;p32"/>
          <p:cNvCxnSpPr/>
          <p:nvPr/>
        </p:nvCxnSpPr>
        <p:spPr>
          <a:xfrm>
            <a:off x="5927979" y="754678"/>
            <a:ext cx="0" cy="418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8" name="Google Shape;158;p32"/>
          <p:cNvCxnSpPr/>
          <p:nvPr/>
        </p:nvCxnSpPr>
        <p:spPr>
          <a:xfrm>
            <a:off x="248438" y="754675"/>
            <a:ext cx="0" cy="418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9" name="Google Shape;159;p32"/>
          <p:cNvCxnSpPr/>
          <p:nvPr/>
        </p:nvCxnSpPr>
        <p:spPr>
          <a:xfrm>
            <a:off x="7347865" y="754678"/>
            <a:ext cx="0" cy="418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0" name="Google Shape;160;p32"/>
          <p:cNvCxnSpPr/>
          <p:nvPr/>
        </p:nvCxnSpPr>
        <p:spPr>
          <a:xfrm>
            <a:off x="8767750" y="754675"/>
            <a:ext cx="2700" cy="416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1" name="Google Shape;161;p32"/>
          <p:cNvSpPr txBox="1"/>
          <p:nvPr/>
        </p:nvSpPr>
        <p:spPr>
          <a:xfrm>
            <a:off x="171175" y="119650"/>
            <a:ext cx="59988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Persona:</a:t>
            </a:r>
            <a:br>
              <a:rPr b="1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1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Goal: 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32"/>
          <p:cNvSpPr txBox="1"/>
          <p:nvPr/>
        </p:nvSpPr>
        <p:spPr>
          <a:xfrm rot="-5400000">
            <a:off x="-175500" y="881750"/>
            <a:ext cx="629400" cy="2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Actions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32"/>
          <p:cNvSpPr txBox="1"/>
          <p:nvPr/>
        </p:nvSpPr>
        <p:spPr>
          <a:xfrm rot="-5400000">
            <a:off x="-173200" y="1951913"/>
            <a:ext cx="564900" cy="2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Tasks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32"/>
          <p:cNvSpPr txBox="1"/>
          <p:nvPr/>
        </p:nvSpPr>
        <p:spPr>
          <a:xfrm rot="-5400000">
            <a:off x="-326800" y="3280432"/>
            <a:ext cx="872100" cy="2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/>
              <a:t>Emotions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32"/>
          <p:cNvSpPr txBox="1"/>
          <p:nvPr/>
        </p:nvSpPr>
        <p:spPr>
          <a:xfrm rot="-5400000">
            <a:off x="-409450" y="4377825"/>
            <a:ext cx="10038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Improvements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32"/>
          <p:cNvSpPr/>
          <p:nvPr/>
        </p:nvSpPr>
        <p:spPr>
          <a:xfrm>
            <a:off x="241450" y="754678"/>
            <a:ext cx="8526300" cy="592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32"/>
          <p:cNvSpPr/>
          <p:nvPr/>
        </p:nvSpPr>
        <p:spPr>
          <a:xfrm>
            <a:off x="241450" y="4114209"/>
            <a:ext cx="8526300" cy="8667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32"/>
          <p:cNvSpPr/>
          <p:nvPr/>
        </p:nvSpPr>
        <p:spPr>
          <a:xfrm>
            <a:off x="241450" y="2869572"/>
            <a:ext cx="8526300" cy="11931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32"/>
          <p:cNvSpPr/>
          <p:nvPr/>
        </p:nvSpPr>
        <p:spPr>
          <a:xfrm>
            <a:off x="241450" y="1393547"/>
            <a:ext cx="8526300" cy="1424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0" name="Google Shape;170;p32"/>
          <p:cNvCxnSpPr/>
          <p:nvPr/>
        </p:nvCxnSpPr>
        <p:spPr>
          <a:xfrm>
            <a:off x="3088209" y="754678"/>
            <a:ext cx="0" cy="422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1" name="Google Shape;171;p32"/>
          <p:cNvCxnSpPr/>
          <p:nvPr/>
        </p:nvCxnSpPr>
        <p:spPr>
          <a:xfrm>
            <a:off x="4508094" y="754678"/>
            <a:ext cx="0" cy="422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2" name="Google Shape;172;p32"/>
          <p:cNvCxnSpPr/>
          <p:nvPr/>
        </p:nvCxnSpPr>
        <p:spPr>
          <a:xfrm>
            <a:off x="5927979" y="754678"/>
            <a:ext cx="0" cy="422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3" name="Google Shape;173;p32"/>
          <p:cNvCxnSpPr/>
          <p:nvPr/>
        </p:nvCxnSpPr>
        <p:spPr>
          <a:xfrm>
            <a:off x="248438" y="754675"/>
            <a:ext cx="0" cy="423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4" name="Google Shape;174;p32"/>
          <p:cNvCxnSpPr/>
          <p:nvPr/>
        </p:nvCxnSpPr>
        <p:spPr>
          <a:xfrm>
            <a:off x="7347865" y="754678"/>
            <a:ext cx="0" cy="422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5" name="Google Shape;175;p32"/>
          <p:cNvCxnSpPr/>
          <p:nvPr/>
        </p:nvCxnSpPr>
        <p:spPr>
          <a:xfrm>
            <a:off x="8767750" y="754678"/>
            <a:ext cx="0" cy="422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6" name="Google Shape;176;p32"/>
          <p:cNvSpPr txBox="1"/>
          <p:nvPr/>
        </p:nvSpPr>
        <p:spPr>
          <a:xfrm>
            <a:off x="7347875" y="1411882"/>
            <a:ext cx="1424100" cy="10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Tasks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FF174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32"/>
          <p:cNvSpPr txBox="1"/>
          <p:nvPr/>
        </p:nvSpPr>
        <p:spPr>
          <a:xfrm>
            <a:off x="274400" y="1411882"/>
            <a:ext cx="1424100" cy="10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Tasks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FF174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32"/>
          <p:cNvSpPr txBox="1"/>
          <p:nvPr/>
        </p:nvSpPr>
        <p:spPr>
          <a:xfrm>
            <a:off x="3085050" y="1411882"/>
            <a:ext cx="1424100" cy="10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Tasks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FF174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FF174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32"/>
          <p:cNvSpPr txBox="1"/>
          <p:nvPr/>
        </p:nvSpPr>
        <p:spPr>
          <a:xfrm>
            <a:off x="4505975" y="1411882"/>
            <a:ext cx="1424100" cy="10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Tasks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FF174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FF174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32"/>
          <p:cNvSpPr txBox="1"/>
          <p:nvPr/>
        </p:nvSpPr>
        <p:spPr>
          <a:xfrm>
            <a:off x="5925875" y="1387482"/>
            <a:ext cx="1424100" cy="10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Tasks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FF174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32"/>
          <p:cNvSpPr txBox="1"/>
          <p:nvPr/>
        </p:nvSpPr>
        <p:spPr>
          <a:xfrm>
            <a:off x="1665175" y="1411882"/>
            <a:ext cx="1424100" cy="10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Tasks</a:t>
            </a:r>
            <a:endParaRPr b="0" i="0" sz="1100" u="none" cap="none" strike="noStrike">
              <a:solidFill>
                <a:srgbClr val="FF174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FF174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FF174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2" name="Google Shape;182;p32"/>
          <p:cNvCxnSpPr/>
          <p:nvPr/>
        </p:nvCxnSpPr>
        <p:spPr>
          <a:xfrm>
            <a:off x="1668323" y="754678"/>
            <a:ext cx="0" cy="422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theme" Target="../theme/theme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30.xml"/><Relationship Id="rId6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29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3"/>
          <p:cNvSpPr txBox="1"/>
          <p:nvPr/>
        </p:nvSpPr>
        <p:spPr>
          <a:xfrm>
            <a:off x="171175" y="119650"/>
            <a:ext cx="17853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Google Sans"/>
                <a:ea typeface="Google Sans"/>
                <a:cs typeface="Google Sans"/>
                <a:sym typeface="Google Sans"/>
              </a:rPr>
              <a:t>Persona: Name</a:t>
            </a:r>
            <a:endParaRPr b="1" sz="16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88" name="Google Shape;188;p33"/>
          <p:cNvSpPr txBox="1"/>
          <p:nvPr/>
        </p:nvSpPr>
        <p:spPr>
          <a:xfrm>
            <a:off x="171664" y="407900"/>
            <a:ext cx="8487600" cy="2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00"/>
              </a:spcAft>
              <a:buNone/>
            </a:pPr>
            <a:r>
              <a:rPr lang="en" sz="1100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Goal: Insert goal</a:t>
            </a:r>
            <a:endParaRPr b="1" sz="1600">
              <a:latin typeface="Google Sans"/>
              <a:ea typeface="Google Sans"/>
              <a:cs typeface="Google Sans"/>
              <a:sym typeface="Google Sans"/>
            </a:endParaRPr>
          </a:p>
        </p:txBody>
      </p:sp>
      <p:graphicFrame>
        <p:nvGraphicFramePr>
          <p:cNvPr id="189" name="Google Shape;189;p33"/>
          <p:cNvGraphicFramePr/>
          <p:nvPr/>
        </p:nvGraphicFramePr>
        <p:xfrm>
          <a:off x="226350" y="848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{3445CBD1-7233-4EC4-AD4E-9D2DA1EE20F0}</a:tableStyleId>
              </a:tblPr>
              <a:tblGrid>
                <a:gridCol w="1430350"/>
                <a:gridCol w="1430350"/>
                <a:gridCol w="1430350"/>
                <a:gridCol w="1410775"/>
                <a:gridCol w="1449925"/>
                <a:gridCol w="1430350"/>
              </a:tblGrid>
              <a:tr h="713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ACTION</a:t>
                      </a:r>
                      <a:endParaRPr b="1"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Action 1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E3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Action 2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E3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Action 3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E3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Action 4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E3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Action 5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E3FC"/>
                    </a:solidFill>
                  </a:tcPr>
                </a:tc>
              </a:tr>
              <a:tr h="1315700">
                <a:tc>
                  <a:txBody>
                    <a:bodyPr/>
                    <a:lstStyle/>
                    <a:p>
                      <a:pPr indent="-114300" lvl="0" marL="17780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TASK LIST</a:t>
                      </a:r>
                      <a:endParaRPr b="1"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Tasks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A. 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B. 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C.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Tasks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A. 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B. 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C.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Tasks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A. 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B. 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C.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Tasks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A. 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B. 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C.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Tasks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A. 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B. 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C.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996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FEELING ADJECTIVE</a:t>
                      </a:r>
                      <a:endParaRPr b="1"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User emotions 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User emotions 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User emotions 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User emotions 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User emotions 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1050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IMPROVEMENT OPPORTUNITIES</a:t>
                      </a:r>
                      <a:endParaRPr b="1"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114300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Area to improve 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Area to improve 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Area to improve 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Area to improve 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Area to improve 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263238"/>
      </a:dk1>
      <a:lt1>
        <a:srgbClr val="FFFFFF"/>
      </a:lt1>
      <a:dk2>
        <a:srgbClr val="919090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