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5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 smtClean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 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35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Single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Officer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“Using AI in water pump issues”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Able to zoom in/out in web browser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 smtClean="0">
                <a:latin typeface="Google Sans"/>
                <a:ea typeface="Google Sans"/>
                <a:cs typeface="Google Sans"/>
                <a:sym typeface="Google Sans"/>
              </a:rPr>
              <a:t>Able to work in remote areas with poor internet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MY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Too much screen scrolling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Web interfaces confusing</a:t>
            </a:r>
            <a:endParaRPr lang="en-MY" sz="1400" i="0" u="none" strike="noStrike" cap="none" dirty="0" smtClean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 A needs to use the application to predict 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water pumps without internet. 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He prefers to be able to use the mobile app on </a:t>
            </a:r>
            <a:r>
              <a:rPr lang="en" sz="1400" i="0" u="none" strike="noStrike" cap="none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" sz="1400" i="0" u="none" strike="noStrike" cap="none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move.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0" y="486887"/>
            <a:ext cx="2700460" cy="2707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 smtClean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 B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High School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Stay with parents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MY" smtClean="0">
                <a:latin typeface="Google Sans"/>
                <a:ea typeface="Google Sans"/>
                <a:cs typeface="Google Sans"/>
                <a:sym typeface="Google Sans"/>
              </a:rPr>
              <a:t>Intern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“Jovial and outgoing personality, willing to learn technology”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Able to predict pump failure in short time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 smtClean="0">
                <a:latin typeface="Google Sans"/>
                <a:ea typeface="Google Sans"/>
                <a:cs typeface="Google Sans"/>
                <a:sym typeface="Google Sans"/>
              </a:rPr>
              <a:t>Responsive app and save storage space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MY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Lost and confused in using the mobile app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MY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 user guide built into the application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 B is currently doing </a:t>
            </a:r>
            <a:r>
              <a:rPr lang="en" sz="1400" i="0" u="none" strike="noStrike" cap="none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internship that 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is piloting AI as part of improving efficiency and reduce labour costs in long term. She is keen to learn and give feedback on machine learning mobile app usage.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" y="499133"/>
            <a:ext cx="2703959" cy="26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41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192</Words>
  <Application>Microsoft Office PowerPoint</Application>
  <PresentationFormat>On-screen Show 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23</cp:revision>
  <dcterms:modified xsi:type="dcterms:W3CDTF">2022-06-13T04:08:26Z</dcterms:modified>
</cp:coreProperties>
</file>