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  <p:embeddedFont>
      <p:font typeface="Google Sans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Relationship Id="rId11" Type="http://schemas.openxmlformats.org/officeDocument/2006/relationships/font" Target="fonts/GoogleSansMedium-regular.fntdata"/><Relationship Id="rId10" Type="http://schemas.openxmlformats.org/officeDocument/2006/relationships/font" Target="fonts/GoogleSans-boldItalic.fntdata"/><Relationship Id="rId13" Type="http://schemas.openxmlformats.org/officeDocument/2006/relationships/font" Target="fonts/GoogleSansMedium-italic.fntdata"/><Relationship Id="rId12" Type="http://schemas.openxmlformats.org/officeDocument/2006/relationships/font" Target="fonts/GoogleSansMedium-bold.fntdata"/><Relationship Id="rId14" Type="http://schemas.openxmlformats.org/officeDocument/2006/relationships/font" Target="fonts/Google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4" name="Google Shape;114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5" name="Google Shape;115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6" name="Google Shape;116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21" name="Google Shape;121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" name="Google Shape;122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3" name="Google Shape;123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4" name="Google Shape;134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5" name="Google Shape;135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6" name="Google Shape;136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1" name="Google Shape;141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" name="Google Shape;142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3" name="Google Shape;143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5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6" name="Google Shape;156;p35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6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62" name="Google Shape;162;p36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63" name="Google Shape;163;p36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7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37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8"/>
          <p:cNvSpPr/>
          <p:nvPr/>
        </p:nvSpPr>
        <p:spPr>
          <a:xfrm>
            <a:off x="36550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8"/>
          <p:cNvSpPr/>
          <p:nvPr/>
        </p:nvSpPr>
        <p:spPr>
          <a:xfrm>
            <a:off x="2499300" y="499050"/>
            <a:ext cx="2011800" cy="2011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4632900" y="499050"/>
            <a:ext cx="2011800" cy="2011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4632900" y="2632650"/>
            <a:ext cx="2011800" cy="2011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2499300" y="2632650"/>
            <a:ext cx="2011800" cy="2011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2535150" y="918250"/>
            <a:ext cx="1929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2" name="Google Shape;182;p38"/>
          <p:cNvSpPr txBox="1"/>
          <p:nvPr>
            <p:ph idx="3" type="body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3" name="Google Shape;183;p38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4" name="Google Shape;184;p38"/>
          <p:cNvSpPr txBox="1"/>
          <p:nvPr>
            <p:ph idx="4" type="body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89" name="Google Shape;189;p3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90" name="Google Shape;190;p3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0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1"/>
          <p:cNvSpPr txBox="1"/>
          <p:nvPr>
            <p:ph idx="2" type="body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1"/>
          <p:cNvSpPr txBox="1"/>
          <p:nvPr>
            <p:ph idx="3" type="body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1"/>
          <p:cNvSpPr txBox="1"/>
          <p:nvPr>
            <p:ph idx="4" type="body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