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Google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8b67316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8b67316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1" name="Google Shape;61;p13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337875" y="565350"/>
            <a:ext cx="2034600" cy="18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“Online shopping is my escape from my responsibilities” 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“I struggle with the size and placement of buttons”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</a:rPr>
              <a:t>“Too many websites advertise clothes that aren’t the size 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</a:rPr>
              <a:t>they actually are”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2337875" y="2969750"/>
            <a:ext cx="20346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marR="31162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434343"/>
                </a:solidFill>
              </a:rPr>
              <a:t>Shops online to take a break from homework and responsibilities</a:t>
            </a:r>
            <a:endParaRPr sz="1250">
              <a:solidFill>
                <a:srgbClr val="434343"/>
              </a:solidFill>
            </a:endParaRPr>
          </a:p>
          <a:p>
            <a:pPr indent="0" lvl="0" marL="0" marR="311628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434343"/>
                </a:solidFill>
              </a:rPr>
              <a:t>Orders clothes after doing research, or not at all</a:t>
            </a:r>
            <a:endParaRPr sz="1250">
              <a:solidFill>
                <a:srgbClr val="434343"/>
              </a:solidFill>
            </a:endParaRPr>
          </a:p>
          <a:p>
            <a:pPr indent="0" lvl="0" marL="0" marR="311628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434343"/>
                </a:solidFill>
              </a:rPr>
              <a:t>Struggles to interact with buttons and understand navigation elements</a:t>
            </a:r>
            <a:endParaRPr sz="1250">
              <a:solidFill>
                <a:srgbClr val="434343"/>
              </a:solidFill>
            </a:endParaRPr>
          </a:p>
          <a:p>
            <a:pPr indent="0" lvl="0" marL="0" marR="311628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8" name="Google Shape;68;p14"/>
          <p:cNvSpPr txBox="1"/>
          <p:nvPr>
            <p:ph idx="3" type="body"/>
          </p:nvPr>
        </p:nvSpPr>
        <p:spPr>
          <a:xfrm>
            <a:off x="4752600" y="565350"/>
            <a:ext cx="2034600" cy="18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Shopping for clothes online  is a stress reliever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Buttons should be bigger and less cluttered 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Shopping websites should have     better sizing options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9" name="Google Shape;69;p14"/>
          <p:cNvSpPr txBox="1"/>
          <p:nvPr>
            <p:ph idx="4" type="body"/>
          </p:nvPr>
        </p:nvSpPr>
        <p:spPr>
          <a:xfrm>
            <a:off x="4752600" y="2969850"/>
            <a:ext cx="2034600" cy="18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     Overwhelmed by responsibility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Happy when shopping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Distrustful of sizing options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Frustrated by button size, placement, and page layout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Mahalia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