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Google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GoogleSans-boldItalic.fntdata"/><Relationship Id="rId9"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oogleSans-regular.fntdata"/><Relationship Id="rId8" Type="http://schemas.openxmlformats.org/officeDocument/2006/relationships/font" Target="fonts/Google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987b20b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c987b20b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13850" y="271850"/>
            <a:ext cx="8916300" cy="48000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46650" y="27623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Mahalia</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19150" y="33097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479250" y="3309700"/>
            <a:ext cx="2582400" cy="129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19</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Architecture student</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Jackson, Mississippi </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Parents</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latin typeface="Google Sans"/>
                <a:ea typeface="Google Sans"/>
                <a:cs typeface="Google Sans"/>
                <a:sym typeface="Google Sans"/>
              </a:rPr>
              <a:t>Dog walker </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2747025" y="461325"/>
            <a:ext cx="6102300" cy="41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i="1" lang="en" sz="1200">
                <a:latin typeface="Google Sans"/>
                <a:ea typeface="Google Sans"/>
                <a:cs typeface="Google Sans"/>
                <a:sym typeface="Google Sans"/>
              </a:rPr>
              <a:t>“Online shopping is my escape from my responsibilities”</a:t>
            </a:r>
            <a:endParaRPr i="1" sz="1200">
              <a:latin typeface="Google Sans"/>
              <a:ea typeface="Google Sans"/>
              <a:cs typeface="Google Sans"/>
              <a:sym typeface="Google Sans"/>
            </a:endParaRPr>
          </a:p>
        </p:txBody>
      </p:sp>
      <p:sp>
        <p:nvSpPr>
          <p:cNvPr id="59" name="Google Shape;59;p13"/>
          <p:cNvSpPr txBox="1"/>
          <p:nvPr/>
        </p:nvSpPr>
        <p:spPr>
          <a:xfrm>
            <a:off x="3194175" y="882400"/>
            <a:ext cx="2744700" cy="21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Bigger buttons and improved placement for more accessible navigation. </a:t>
            </a:r>
            <a:endParaRPr sz="1200">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Less cluttered navigation and layout for easier browsing. </a:t>
            </a:r>
            <a:endParaRPr sz="1200">
              <a:latin typeface="Google Sans"/>
              <a:ea typeface="Google Sans"/>
              <a:cs typeface="Google Sans"/>
              <a:sym typeface="Google Sans"/>
            </a:endParaRPr>
          </a:p>
          <a:p>
            <a:pPr indent="-304800" lvl="0" marL="457200" marR="0" rtl="0" algn="l">
              <a:lnSpc>
                <a:spcPct val="100000"/>
              </a:lnSpc>
              <a:spcBef>
                <a:spcPts val="0"/>
              </a:spcBef>
              <a:spcAft>
                <a:spcPts val="0"/>
              </a:spcAft>
              <a:buSzPts val="1200"/>
              <a:buFont typeface="Google Sans"/>
              <a:buChar char="●"/>
            </a:pPr>
            <a:r>
              <a:rPr lang="en" sz="1200">
                <a:latin typeface="Google Sans"/>
                <a:ea typeface="Google Sans"/>
                <a:cs typeface="Google Sans"/>
                <a:sym typeface="Google Sans"/>
              </a:rPr>
              <a:t>Accurate and inclusive sizing for improved buying confidence. </a:t>
            </a:r>
            <a:endParaRPr sz="1200">
              <a:latin typeface="Google Sans"/>
              <a:ea typeface="Google Sans"/>
              <a:cs typeface="Google Sans"/>
              <a:sym typeface="Google Sans"/>
            </a:endParaRPr>
          </a:p>
        </p:txBody>
      </p:sp>
      <p:sp>
        <p:nvSpPr>
          <p:cNvPr id="60" name="Google Shape;60;p13"/>
          <p:cNvSpPr txBox="1"/>
          <p:nvPr/>
        </p:nvSpPr>
        <p:spPr>
          <a:xfrm>
            <a:off x="6031375" y="882400"/>
            <a:ext cx="2898300" cy="212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“I struggle with the size and placement of buttons.”</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“Shopping website layouts and navigation are complicated and confusing.”</a:t>
            </a:r>
            <a:endParaRPr sz="1200">
              <a:solidFill>
                <a:schemeClr val="dk1"/>
              </a:solidFill>
              <a:latin typeface="Google Sans"/>
              <a:ea typeface="Google Sans"/>
              <a:cs typeface="Google Sans"/>
              <a:sym typeface="Google Sans"/>
            </a:endParaRPr>
          </a:p>
          <a:p>
            <a:pPr indent="-304800" lvl="0" marL="457200" rtl="0" algn="l">
              <a:spcBef>
                <a:spcPts val="0"/>
              </a:spcBef>
              <a:spcAft>
                <a:spcPts val="0"/>
              </a:spcAft>
              <a:buClr>
                <a:schemeClr val="dk1"/>
              </a:buClr>
              <a:buSzPts val="1200"/>
              <a:buFont typeface="Google Sans"/>
              <a:buChar char="●"/>
            </a:pPr>
            <a:r>
              <a:rPr lang="en" sz="1200">
                <a:solidFill>
                  <a:schemeClr val="dk1"/>
                </a:solidFill>
                <a:latin typeface="Google Sans"/>
                <a:ea typeface="Google Sans"/>
                <a:cs typeface="Google Sans"/>
                <a:sym typeface="Google Sans"/>
              </a:rPr>
              <a:t>“Too many websites advertise clothes that aren’t the size they actually are.”</a:t>
            </a:r>
            <a:endParaRPr sz="1200">
              <a:solidFill>
                <a:schemeClr val="dk1"/>
              </a:solidFill>
              <a:latin typeface="Google Sans"/>
              <a:ea typeface="Google Sans"/>
              <a:cs typeface="Google Sans"/>
              <a:sym typeface="Google Sans"/>
            </a:endParaRPr>
          </a:p>
          <a:p>
            <a:pPr indent="0" lvl="0" marL="457200" rtl="0" algn="l">
              <a:spcBef>
                <a:spcPts val="0"/>
              </a:spcBef>
              <a:spcAft>
                <a:spcPts val="0"/>
              </a:spcAft>
              <a:buNone/>
            </a:pPr>
            <a:r>
              <a:t/>
            </a:r>
            <a:endParaRPr sz="12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None/>
            </a:pPr>
            <a:r>
              <a:t/>
            </a:r>
            <a:endParaRPr sz="1200">
              <a:solidFill>
                <a:schemeClr val="dk1"/>
              </a:solidFill>
              <a:latin typeface="Google Sans"/>
              <a:ea typeface="Google Sans"/>
              <a:cs typeface="Google Sans"/>
              <a:sym typeface="Google Sans"/>
            </a:endParaRPr>
          </a:p>
        </p:txBody>
      </p:sp>
      <p:sp>
        <p:nvSpPr>
          <p:cNvPr id="61" name="Google Shape;61;p13"/>
          <p:cNvSpPr txBox="1"/>
          <p:nvPr/>
        </p:nvSpPr>
        <p:spPr>
          <a:xfrm>
            <a:off x="4061650" y="2964250"/>
            <a:ext cx="4787400" cy="18261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Mahalia is a 19-year-old architecture student and full-time dog walker who lives with their parents. They work during the day and study at night, and enjoy browsing through clothes online during their off time to relax.</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Google Sans"/>
              <a:ea typeface="Google Sans"/>
              <a:cs typeface="Google Sans"/>
              <a:sym typeface="Google Sans"/>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They are frustrated with their online shopping experience on mobile websites because of the size of buttons and complicated navigation. They also feel disappointed that sometimes the sizes listed on the website don’t match the size of the clothes that they order and later receive. </a:t>
            </a:r>
            <a:endParaRPr sz="1100">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sz="1200">
              <a:latin typeface="Google Sans"/>
              <a:ea typeface="Google Sans"/>
              <a:cs typeface="Google Sans"/>
              <a:sym typeface="Google Sans"/>
            </a:endParaRPr>
          </a:p>
        </p:txBody>
      </p:sp>
      <p:pic>
        <p:nvPicPr>
          <p:cNvPr id="62" name="Google Shape;62;p13"/>
          <p:cNvPicPr preferRelativeResize="0"/>
          <p:nvPr/>
        </p:nvPicPr>
        <p:blipFill rotWithShape="1">
          <a:blip r:embed="rId3">
            <a:alphaModFix/>
          </a:blip>
          <a:srcRect b="9331" l="0" r="0" t="22352"/>
          <a:stretch/>
        </p:blipFill>
        <p:spPr>
          <a:xfrm>
            <a:off x="416312" y="556550"/>
            <a:ext cx="2218868" cy="212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