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Google Sa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ogleSans-boldItalic.fntdata"/><Relationship Id="rId10" Type="http://schemas.openxmlformats.org/officeDocument/2006/relationships/font" Target="fonts/Google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Google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Google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8af11e8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8af11e8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8af11e8b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8af11e8b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athy Map Template">
  <p:cSld name="CUSTOM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2244588" y="244338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41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SAYS</a:t>
            </a:r>
            <a:endParaRPr b="1" sz="16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4640401" y="244338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E943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THINKS</a:t>
            </a:r>
            <a:endParaRPr b="1" sz="1600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4640401" y="2640151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FABC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rPr>
              <a:t>FEELS</a:t>
            </a:r>
            <a:endParaRPr b="1" sz="1600">
              <a:solidFill>
                <a:srgbClr val="EA86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2244588" y="2640151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33A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78037"/>
                </a:solidFill>
                <a:latin typeface="Google Sans"/>
                <a:ea typeface="Google Sans"/>
                <a:cs typeface="Google Sans"/>
                <a:sym typeface="Google Sans"/>
              </a:rPr>
              <a:t>DOES</a:t>
            </a:r>
            <a:endParaRPr b="1" sz="1600">
              <a:solidFill>
                <a:srgbClr val="178037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284843" y="715056"/>
            <a:ext cx="21666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290739" y="3142647"/>
            <a:ext cx="21666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2337875" y="5653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2337875" y="2927550"/>
            <a:ext cx="2034600" cy="19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3" type="body"/>
          </p:nvPr>
        </p:nvSpPr>
        <p:spPr>
          <a:xfrm>
            <a:off x="4752600" y="5653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4" type="body"/>
          </p:nvPr>
        </p:nvSpPr>
        <p:spPr>
          <a:xfrm>
            <a:off x="4752600" y="29275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1" name="Google Shape;61;p13"/>
          <p:cNvSpPr/>
          <p:nvPr/>
        </p:nvSpPr>
        <p:spPr>
          <a:xfrm>
            <a:off x="3801933" y="1801684"/>
            <a:ext cx="1539900" cy="15399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E62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E6268"/>
                </a:solidFill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b="1" sz="1800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2337875" y="565350"/>
            <a:ext cx="2034600" cy="18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“I like to shop when I don’t feel like doing homework”</a:t>
            </a:r>
            <a:endParaRPr sz="10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“Buttons on mobile websites are hard for me to push”</a:t>
            </a:r>
            <a:endParaRPr sz="10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“Too many websites advertise clothes that aren’t the size </a:t>
            </a:r>
            <a:endParaRPr sz="10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34343"/>
                </a:solidFill>
              </a:rPr>
              <a:t>they actually are”</a:t>
            </a:r>
            <a:endParaRPr sz="1000">
              <a:solidFill>
                <a:srgbClr val="434343"/>
              </a:solidFill>
            </a:endParaRPr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2337875" y="2969750"/>
            <a:ext cx="2034600" cy="18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31162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Shops for clothes in cafes as a break from homework </a:t>
            </a:r>
            <a:endParaRPr sz="1000">
              <a:solidFill>
                <a:srgbClr val="434343"/>
              </a:solidFill>
            </a:endParaRPr>
          </a:p>
          <a:p>
            <a:pPr indent="0" lvl="0" marL="0" marR="311628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Struggles to interact with elements on apps and websites</a:t>
            </a:r>
            <a:endParaRPr sz="1000">
              <a:solidFill>
                <a:srgbClr val="434343"/>
              </a:solidFill>
            </a:endParaRPr>
          </a:p>
          <a:p>
            <a:pPr indent="0" lvl="0" marL="0" marR="311628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Sometimes doesn’t order clothes due to concern about sizes</a:t>
            </a:r>
            <a:endParaRPr sz="1000">
              <a:solidFill>
                <a:srgbClr val="434343"/>
              </a:solidFill>
            </a:endParaRPr>
          </a:p>
        </p:txBody>
      </p:sp>
      <p:sp>
        <p:nvSpPr>
          <p:cNvPr id="68" name="Google Shape;68;p14"/>
          <p:cNvSpPr txBox="1"/>
          <p:nvPr>
            <p:ph idx="3" type="body"/>
          </p:nvPr>
        </p:nvSpPr>
        <p:spPr>
          <a:xfrm>
            <a:off x="4752600" y="565350"/>
            <a:ext cx="2034600" cy="18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Shopping is a good way to relieve stress and feel confident</a:t>
            </a:r>
            <a:endParaRPr sz="1000">
              <a:solidFill>
                <a:srgbClr val="434343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Website navigation is too complicated and interactive elements are too small</a:t>
            </a:r>
            <a:endParaRPr sz="1000">
              <a:solidFill>
                <a:srgbClr val="434343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       Sizing options are misleading</a:t>
            </a:r>
            <a:endParaRPr sz="1000">
              <a:solidFill>
                <a:srgbClr val="434343"/>
              </a:solidFill>
            </a:endParaRPr>
          </a:p>
        </p:txBody>
      </p:sp>
      <p:sp>
        <p:nvSpPr>
          <p:cNvPr id="69" name="Google Shape;69;p14"/>
          <p:cNvSpPr txBox="1"/>
          <p:nvPr>
            <p:ph idx="4" type="body"/>
          </p:nvPr>
        </p:nvSpPr>
        <p:spPr>
          <a:xfrm>
            <a:off x="4752600" y="2969850"/>
            <a:ext cx="2034600" cy="18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      	Overwhelmed by school and work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Empowered by new clothes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Frustrated by button and size and page layout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Anxious about sizing options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3801933" y="1801684"/>
            <a:ext cx="1539900" cy="15399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E62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E6268"/>
                </a:solidFill>
                <a:latin typeface="Google Sans"/>
                <a:ea typeface="Google Sans"/>
                <a:cs typeface="Google Sans"/>
                <a:sym typeface="Google Sans"/>
              </a:rPr>
              <a:t>Mai</a:t>
            </a:r>
            <a:endParaRPr b="1" sz="1800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2337875" y="565350"/>
            <a:ext cx="2034600" cy="20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“Online shopping is my escape from my responsibilities” </a:t>
            </a:r>
            <a:endParaRPr sz="10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“It’s disappointing when I get clothing in the mail that fits completely wrong”</a:t>
            </a:r>
            <a:endParaRPr sz="10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34343"/>
                </a:solidFill>
              </a:rPr>
              <a:t>“I struggle with the size and placement of buttons”</a:t>
            </a:r>
            <a:endParaRPr sz="1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</a:endParaRPr>
          </a:p>
        </p:txBody>
      </p:sp>
      <p:sp>
        <p:nvSpPr>
          <p:cNvPr id="76" name="Google Shape;76;p15"/>
          <p:cNvSpPr txBox="1"/>
          <p:nvPr>
            <p:ph idx="2" type="body"/>
          </p:nvPr>
        </p:nvSpPr>
        <p:spPr>
          <a:xfrm>
            <a:off x="2337875" y="2969750"/>
            <a:ext cx="2034600" cy="18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marR="31162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Shops for clothes in diners</a:t>
            </a:r>
            <a:endParaRPr>
              <a:solidFill>
                <a:srgbClr val="434343"/>
              </a:solidFill>
            </a:endParaRPr>
          </a:p>
          <a:p>
            <a:pPr indent="0" lvl="0" marL="0" marR="311628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Orders clothes after spending time researching sizes</a:t>
            </a:r>
            <a:endParaRPr>
              <a:solidFill>
                <a:srgbClr val="434343"/>
              </a:solidFill>
            </a:endParaRPr>
          </a:p>
          <a:p>
            <a:pPr indent="0" lvl="0" marL="0" marR="311628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434343"/>
                </a:solidFill>
              </a:rPr>
              <a:t>Has difficulty interacting with interface of shopping websites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7" name="Google Shape;77;p15"/>
          <p:cNvSpPr txBox="1"/>
          <p:nvPr>
            <p:ph idx="3" type="body"/>
          </p:nvPr>
        </p:nvSpPr>
        <p:spPr>
          <a:xfrm>
            <a:off x="4752600" y="565350"/>
            <a:ext cx="2034600" cy="18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Shopping is a good way to relieve stress</a:t>
            </a:r>
            <a:endParaRPr sz="1000">
              <a:solidFill>
                <a:srgbClr val="434343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Sizing options are often misleading or incorrect</a:t>
            </a:r>
            <a:endParaRPr sz="1000">
              <a:solidFill>
                <a:srgbClr val="434343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Buttons are too small and difficult to interact with</a:t>
            </a:r>
            <a:endParaRPr sz="1000">
              <a:solidFill>
                <a:srgbClr val="434343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</a:endParaRPr>
          </a:p>
        </p:txBody>
      </p:sp>
      <p:sp>
        <p:nvSpPr>
          <p:cNvPr id="78" name="Google Shape;78;p15"/>
          <p:cNvSpPr txBox="1"/>
          <p:nvPr>
            <p:ph idx="4" type="body"/>
          </p:nvPr>
        </p:nvSpPr>
        <p:spPr>
          <a:xfrm>
            <a:off x="4752600" y="2969850"/>
            <a:ext cx="2034600" cy="18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Happy when shopping for clothes online</a:t>
            </a:r>
            <a:endParaRPr sz="1000">
              <a:solidFill>
                <a:srgbClr val="434343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Frustrated when clothes arrive that are sized incorrectly</a:t>
            </a:r>
            <a:endParaRPr sz="1000">
              <a:solidFill>
                <a:srgbClr val="434343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Discouraged by size of buttons and layout of website interface</a:t>
            </a:r>
            <a:endParaRPr sz="1000">
              <a:solidFill>
                <a:srgbClr val="434343"/>
              </a:solidFill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3801933" y="1801684"/>
            <a:ext cx="1539900" cy="15399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E62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E6268"/>
                </a:solidFill>
                <a:latin typeface="Google Sans"/>
                <a:ea typeface="Google Sans"/>
                <a:cs typeface="Google Sans"/>
                <a:sym typeface="Google Sans"/>
              </a:rPr>
              <a:t>Bolade</a:t>
            </a:r>
            <a:endParaRPr b="1" sz="1800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