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“Relevant personal quote that captures the persona’s attitude and personality” </a:t>
            </a:r>
            <a:endParaRPr b="0"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b="0"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 related objectives this person wants to successfully complete  </a:t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issues or pain points that they encounter or try to avoid</a:t>
            </a:r>
            <a:endParaRPr b="0"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b="0" i="0" sz="11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