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USER STORY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b="0"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b="0"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b="0"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b="0"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8" name="Google Shape;18;p2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2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2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" name="Google Shape;25;p2"/>
          <p:cNvSpPr txBox="1"/>
          <p:nvPr>
            <p:ph idx="4" type="body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5" name="Google Shape;135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b="0" i="0" sz="13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b="0" i="0" sz="13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b="0" i="0" sz="13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b="0" i="0" sz="13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b="0" i="0" sz="18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b="0" i="0" sz="18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b="0" i="0" sz="18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b="0" i="0" sz="18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b="0" i="0" sz="13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b="0" i="0" sz="18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9" name="Google Shape;39;p3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3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3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3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3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7" name="Google Shape;47;p3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" name="Google Shape;48;p3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b="0" i="0" sz="13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b="0" i="0" sz="13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53;p4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b="0" i="0" sz="13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b="0" i="0" sz="18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b="0" i="0" sz="18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b="0" i="0" sz="13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b="0" i="0" sz="18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9" name="Google Shape;59;p4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4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4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4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4" name="Google Shape;64;p4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5" name="Google Shape;65;p4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4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7" name="Google Shape;67;p4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b="0" i="0" sz="13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b="0" i="0" sz="13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b="0" i="0" sz="18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5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b="0" i="0" sz="18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4" name="Google Shape;74;p5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5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5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7" name="Google Shape;77;p5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5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9" name="Google Shape;79;p5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b="0" i="0" sz="2000" u="none" cap="none" strike="noStrike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i="0" sz="2400" u="none" cap="none" strike="noStrik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6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i="0" sz="2200" u="sng" cap="none" strike="noStrike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i="0" sz="2400" u="none" cap="none" strike="noStrike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i="0" sz="2400" u="none" cap="none" strike="noStrike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i="0" sz="2400" u="none" cap="none" strike="noStrike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7" name="Google Shape;87;p6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6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9" name="Google Shape;89;p6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i="0" sz="1600" u="none" cap="none" strike="noStrik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i="0" sz="1600" u="none" cap="none" strike="noStrike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i="0" sz="1600" u="none" cap="none" strike="noStrike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i="0" sz="1600" u="none" cap="none" strike="noStrike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7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9" name="Google Shape;99;p7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0" name="Google Shape;100;p7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1" name="Google Shape;101;p7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i="0" sz="1800" u="none" cap="none" strike="noStrike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9"/>
          <p:cNvCxnSpPr/>
          <p:nvPr/>
        </p:nvCxnSpPr>
        <p:spPr>
          <a:xfrm flipH="1" rot="10800000">
            <a:off x="1294200" y="1318250"/>
            <a:ext cx="5851800" cy="14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9"/>
          <p:cNvCxnSpPr/>
          <p:nvPr/>
        </p:nvCxnSpPr>
        <p:spPr>
          <a:xfrm flipH="1" rot="10800000">
            <a:off x="1529025" y="2171550"/>
            <a:ext cx="5672400" cy="129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9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b="1" i="0" sz="19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9"/>
          <p:cNvCxnSpPr/>
          <p:nvPr/>
        </p:nvCxnSpPr>
        <p:spPr>
          <a:xfrm flipH="1" rot="10800000">
            <a:off x="1359400" y="3191513"/>
            <a:ext cx="5807100" cy="18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9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9"/>
          <p:cNvSpPr txBox="1"/>
          <p:nvPr>
            <p:ph idx="2" type="body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9"/>
          <p:cNvSpPr txBox="1"/>
          <p:nvPr>
            <p:ph idx="3" type="body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3" name="Google Shape;123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[add persona]</a:t>
            </a:r>
            <a:endParaRPr b="0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