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3340952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</a:t>
            </a:r>
            <a:r>
              <a:rPr lang="en" sz="1600" b="1" dirty="0" smtClean="0">
                <a:latin typeface="Google Sans"/>
                <a:ea typeface="Google Sans"/>
                <a:cs typeface="Google Sans"/>
                <a:sym typeface="Google Sans"/>
              </a:rPr>
              <a:t>Participant 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" sz="1100" dirty="0" smtClean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Predict stock levels for several items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1946106005"/>
              </p:ext>
            </p:extLst>
          </p:nvPr>
        </p:nvGraphicFramePr>
        <p:xfrm>
          <a:off x="226350" y="848300"/>
          <a:ext cx="8582100" cy="407655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Login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Menu Selection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Item</a:t>
                      </a:r>
                      <a:r>
                        <a:rPr lang="en" sz="1100" b="1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Inputs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Processing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Results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Enter UserID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Enter Password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 2 Factor Auth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Task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Enter item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Enter Period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Wait for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results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Returns the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predicted stock levels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of not login correctly</a:t>
                      </a:r>
                      <a:r>
                        <a:rPr lang="en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Happy in entering</a:t>
                      </a:r>
                      <a:r>
                        <a:rPr lang="en-MY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data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Angry if enter incorrect data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Impatient if process too long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r>
                        <a:rPr lang="en-MY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-MY" sz="1100" baseline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with results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Single Sign On feature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Bigger</a:t>
                      </a:r>
                      <a:r>
                        <a:rPr lang="en-MY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fonts or smooth selections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Allow auto correction option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Optimize</a:t>
                      </a:r>
                      <a:r>
                        <a:rPr lang="en-MY" sz="1100" baseline="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the machine learning model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clarity and </a:t>
                      </a:r>
                      <a:r>
                        <a:rPr lang="en-MY" sz="1100" dirty="0" err="1" smtClean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explaination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Dennis</cp:lastModifiedBy>
  <cp:revision>14</cp:revision>
  <dcterms:modified xsi:type="dcterms:W3CDTF">2022-06-01T12:18:53Z</dcterms:modified>
</cp:coreProperties>
</file>