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KPMGVirtualInternshipTASK3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50509F-B26C-4F6B-9A94-3202C01EC8B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KPMG Virtual Internship TASK 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7307F29-A351-41E4-B11A-4591F0ED40C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6/3/2023 6:35:23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2E78D83-AA41-4E18-AD68-BE22F7303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047750"/>
            <a:ext cx="10877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2023-06-03T18:35:23Z</dcterms:created>
  <dcterms:modified xsi:type="dcterms:W3CDTF">2023-06-03T18:35:23Z</dcterms:modified>
</cp:coreProperties>
</file>