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 smtClean="0"/>
              <a:t>FUNCTIONAL INTERFACE AND LAMBDA EXPRESSION</a:t>
            </a:r>
            <a:endParaRPr lang="en-IN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74" y="742278"/>
            <a:ext cx="1772891" cy="26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534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PREDICATE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278" y="1559860"/>
            <a:ext cx="9307575" cy="4688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Predicate represents a function that takes an argument and return true or false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test()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4" y="3847766"/>
            <a:ext cx="7400529" cy="2090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07" y="2286899"/>
            <a:ext cx="2488546" cy="14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684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FUNCTION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69402"/>
            <a:ext cx="9403742" cy="4978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Function represents a function that takes an argument and returns another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apply()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2" y="3758900"/>
            <a:ext cx="7249537" cy="2305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64" y="1926718"/>
            <a:ext cx="260068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8350"/>
          </a:xfrm>
        </p:spPr>
        <p:txBody>
          <a:bodyPr/>
          <a:lstStyle/>
          <a:p>
            <a:r>
              <a:rPr lang="en-IN" dirty="0" smtClean="0"/>
              <a:t>How To Decrease code???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344706"/>
            <a:ext cx="9313282" cy="493596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34" y="2126197"/>
            <a:ext cx="3038899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6" y="3812689"/>
            <a:ext cx="3685074" cy="1812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47" y="3652419"/>
            <a:ext cx="4660019" cy="1973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1" y="1588525"/>
            <a:ext cx="3144559" cy="1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2746"/>
          </a:xfrm>
        </p:spPr>
        <p:txBody>
          <a:bodyPr/>
          <a:lstStyle/>
          <a:p>
            <a:r>
              <a:rPr lang="en-IN" sz="4000" dirty="0" smtClean="0"/>
              <a:t>Is it the most optimised way possible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3" y="1602889"/>
            <a:ext cx="8659906" cy="457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54" y="4206240"/>
            <a:ext cx="1762125" cy="19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Implementation of a method what we need??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1.Method Name</a:t>
            </a:r>
          </a:p>
          <a:p>
            <a:r>
              <a:rPr lang="en-IN" sz="4800" dirty="0" smtClean="0"/>
              <a:t>2.Method Parameters</a:t>
            </a:r>
          </a:p>
          <a:p>
            <a:r>
              <a:rPr lang="en-IN" sz="4800" dirty="0" smtClean="0"/>
              <a:t>3.Return Type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7188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988"/>
          </a:xfrm>
        </p:spPr>
        <p:txBody>
          <a:bodyPr/>
          <a:lstStyle/>
          <a:p>
            <a:r>
              <a:rPr lang="en-IN" dirty="0" smtClean="0"/>
              <a:t>Removing Boiler Plate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75" y="2134943"/>
            <a:ext cx="7259063" cy="3505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73" y="2134943"/>
            <a:ext cx="165758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534"/>
          </a:xfrm>
        </p:spPr>
        <p:txBody>
          <a:bodyPr/>
          <a:lstStyle/>
          <a:p>
            <a:r>
              <a:rPr lang="en-IN" dirty="0" smtClean="0"/>
              <a:t>Can I avoid writing Interface???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20" y="3810488"/>
            <a:ext cx="8421275" cy="222916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55" y="2157368"/>
            <a:ext cx="3038899" cy="905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47" y="1538307"/>
            <a:ext cx="240909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java functional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6" y="1290918"/>
            <a:ext cx="9479698" cy="4957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Java provides us with 43 built in functional interfaces all of which are included under package </a:t>
            </a:r>
            <a:r>
              <a:rPr lang="en-IN" sz="2400" dirty="0" err="1" smtClean="0"/>
              <a:t>java.util.function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All functional interfaces are categorised into 4 categories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Supplier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Consumer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Predicate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 smtClean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46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988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SUPPLIER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344706"/>
            <a:ext cx="9403742" cy="4903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 Supplier represents a function that doesn’t take something but return something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get()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10" y="2043817"/>
            <a:ext cx="2476500" cy="154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5" y="3796552"/>
            <a:ext cx="695422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654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CONSUMER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23191"/>
            <a:ext cx="9403742" cy="4925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 Consumer represents a function that takes a argument and return nothing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It’s only abstract method is accept()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127861"/>
            <a:ext cx="9878804" cy="232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52" y="2176070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159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Century Gothic</vt:lpstr>
      <vt:lpstr>Wingdings</vt:lpstr>
      <vt:lpstr>Wingdings 3</vt:lpstr>
      <vt:lpstr>Ion</vt:lpstr>
      <vt:lpstr>FUNCTIONAL INTERFACE AND LAMBDA EXPRESSION</vt:lpstr>
      <vt:lpstr>How To Decrease code???</vt:lpstr>
      <vt:lpstr>Is it the most optimised way possible</vt:lpstr>
      <vt:lpstr>For Implementation of a method what we need??</vt:lpstr>
      <vt:lpstr>Removing Boiler Plate Code</vt:lpstr>
      <vt:lpstr>Can I avoid writing Interface???</vt:lpstr>
      <vt:lpstr>Built in java functional interfaces</vt:lpstr>
      <vt:lpstr>SUPPLIER</vt:lpstr>
      <vt:lpstr>CONSUMER</vt:lpstr>
      <vt:lpstr>PREDICATE</vt:lpstr>
      <vt:lpstr>FUNCTION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INTERFACE AND LAMBDA EXPRESSION</dc:title>
  <dc:creator>Singla, Sahil</dc:creator>
  <cp:lastModifiedBy>Singla, Sahil</cp:lastModifiedBy>
  <cp:revision>11</cp:revision>
  <dcterms:created xsi:type="dcterms:W3CDTF">2020-02-11T10:58:10Z</dcterms:created>
  <dcterms:modified xsi:type="dcterms:W3CDTF">2020-02-11T12:42:33Z</dcterms:modified>
</cp:coreProperties>
</file>