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7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8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73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2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8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11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6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53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5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5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1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160906-4E8C-4F5D-9D41-DC8A278852C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B0EF98-63CF-49B3-B4B3-C94299257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C88728-F265-0523-4DEB-4F4C7076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2000"/>
                    </a14:imgEffect>
                    <a14:imgEffect>
                      <a14:colorTemperature colorTemp="4786"/>
                    </a14:imgEffect>
                    <a14:imgEffect>
                      <a14:saturation sat="344000"/>
                    </a14:imgEffect>
                    <a14:imgEffect>
                      <a14:brightnessContrast bright="-65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1E041-D751-072C-1740-7756DCF1B218}"/>
              </a:ext>
            </a:extLst>
          </p:cNvPr>
          <p:cNvSpPr txBox="1"/>
          <p:nvPr/>
        </p:nvSpPr>
        <p:spPr>
          <a:xfrm>
            <a:off x="1302774" y="2487560"/>
            <a:ext cx="9586452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Supply Chain Management Analytics for XYZ Company</a:t>
            </a:r>
            <a:endParaRPr lang="en-I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313F4-3B4E-835E-0DA4-63AAE36EE221}"/>
              </a:ext>
            </a:extLst>
          </p:cNvPr>
          <p:cNvSpPr txBox="1"/>
          <p:nvPr/>
        </p:nvSpPr>
        <p:spPr>
          <a:xfrm>
            <a:off x="4680155" y="5486401"/>
            <a:ext cx="751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“Data-Driven Insights for Optimizing Supply Chain Operations”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By Sahil Surve</a:t>
            </a:r>
            <a:endParaRPr lang="en-I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1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136-91D2-938E-01A0-0B549927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628"/>
            <a:ext cx="10515600" cy="1325563"/>
          </a:xfrm>
        </p:spPr>
        <p:txBody>
          <a:bodyPr/>
          <a:lstStyle/>
          <a:p>
            <a:r>
              <a:rPr lang="en-US" dirty="0"/>
              <a:t>Challenges in the Supply Chain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982819-0362-B623-EEC7-2BD5D0987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858" y="2376482"/>
            <a:ext cx="98833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XYZ company faces challenges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optimizing shipping costs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reducing lead times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improving profitability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Inefficient management impacts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overall operations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 Use data to uncover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bottlenecks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across the supply chain. </a:t>
            </a:r>
          </a:p>
        </p:txBody>
      </p:sp>
    </p:spTree>
    <p:extLst>
      <p:ext uri="{BB962C8B-B14F-4D97-AF65-F5344CB8AC3E}">
        <p14:creationId xmlns:p14="http://schemas.microsoft.com/office/powerpoint/2010/main" val="156474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B200-4B99-0D52-745D-86CD752D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Analyzing</a:t>
            </a:r>
            <a:r>
              <a:rPr lang="en-IN" dirty="0"/>
              <a:t> Key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458EEE-46FE-AD77-13F8-0381487B0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864" y="2090172"/>
            <a:ext cx="965281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Focused on data from key aspects of the supply chain: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revenue, costs, transportation modes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Analyzed product-wise revenue, carrier costs, and lead times to identify inefficiencies.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Highlight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top-performing product 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areas where costs are too high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658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96ED-F8CC-20B1-CCE9-FB20D250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Supply Chain: Insights and Actions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6DF386-224F-5B71-2AD3-5D2401EB6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3670" y="2643729"/>
            <a:ext cx="100046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 shipping costs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Focus on improving the cost efficiency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air and road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shipping.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Minimize lead times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Invest in faster transportation options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haircare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high-demand areas.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profitability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Focus on increasing sales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skincare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cosmetics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products while reducing costs in less profitable categories.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transportation mode 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Adjust usage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more efficiency. </a:t>
            </a:r>
          </a:p>
        </p:txBody>
      </p:sp>
    </p:spTree>
    <p:extLst>
      <p:ext uri="{BB962C8B-B14F-4D97-AF65-F5344CB8AC3E}">
        <p14:creationId xmlns:p14="http://schemas.microsoft.com/office/powerpoint/2010/main" val="205321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C840-EEBE-0467-FEDB-BA25027F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555523"/>
            <a:ext cx="10515600" cy="835743"/>
          </a:xfrm>
        </p:spPr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93476-F87D-39EC-29B8-2D0E493F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1406013"/>
            <a:ext cx="11425084" cy="4896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3E067-1CF8-A87C-3684-4552D0877AA7}"/>
              </a:ext>
            </a:extLst>
          </p:cNvPr>
          <p:cNvSpPr txBox="1"/>
          <p:nvPr/>
        </p:nvSpPr>
        <p:spPr>
          <a:xfrm>
            <a:off x="720213" y="6302476"/>
            <a:ext cx="1091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Dashboard link :https://public.tableau.com/app/profile/</a:t>
            </a:r>
            <a:r>
              <a:rPr lang="en-IN" sz="1100" dirty="0" err="1"/>
              <a:t>sahil.surve</a:t>
            </a:r>
            <a:r>
              <a:rPr lang="en-IN" sz="1100" dirty="0"/>
              <a:t>/viz/SUPPLY_CHAIN_MANAGEMENT_DASHBOARD_BY_SAHIL/Dashboard1?publish=yes</a:t>
            </a:r>
          </a:p>
        </p:txBody>
      </p:sp>
    </p:spTree>
    <p:extLst>
      <p:ext uri="{BB962C8B-B14F-4D97-AF65-F5344CB8AC3E}">
        <p14:creationId xmlns:p14="http://schemas.microsoft.com/office/powerpoint/2010/main" val="314731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328E-934E-B0C1-DD82-D44C27B4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047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253941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1171</TotalTime>
  <Words>235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PowerPoint Presentation</vt:lpstr>
      <vt:lpstr>Challenges in the Supply Chain</vt:lpstr>
      <vt:lpstr>Analyzing Key Metrics</vt:lpstr>
      <vt:lpstr>Optimizing the Supply Chain: Insights and Actions</vt:lpstr>
      <vt:lpstr>Dashboard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Surve</dc:creator>
  <cp:lastModifiedBy>Sahil Surve</cp:lastModifiedBy>
  <cp:revision>2</cp:revision>
  <dcterms:created xsi:type="dcterms:W3CDTF">2024-09-28T10:33:34Z</dcterms:created>
  <dcterms:modified xsi:type="dcterms:W3CDTF">2024-09-29T06:04:54Z</dcterms:modified>
</cp:coreProperties>
</file>