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1976-1B41-4D33-AADD-F757FE13A27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7906-E200-40BB-B9D8-C57C64575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2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1976-1B41-4D33-AADD-F757FE13A27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7906-E200-40BB-B9D8-C57C64575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63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1976-1B41-4D33-AADD-F757FE13A27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7906-E200-40BB-B9D8-C57C64575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854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1976-1B41-4D33-AADD-F757FE13A27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7906-E200-40BB-B9D8-C57C645755F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610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1976-1B41-4D33-AADD-F757FE13A27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7906-E200-40BB-B9D8-C57C64575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363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1976-1B41-4D33-AADD-F757FE13A27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7906-E200-40BB-B9D8-C57C64575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504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1976-1B41-4D33-AADD-F757FE13A27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7906-E200-40BB-B9D8-C57C64575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783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1976-1B41-4D33-AADD-F757FE13A27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7906-E200-40BB-B9D8-C57C64575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426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1976-1B41-4D33-AADD-F757FE13A27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7906-E200-40BB-B9D8-C57C64575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36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1976-1B41-4D33-AADD-F757FE13A27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7906-E200-40BB-B9D8-C57C64575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52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1976-1B41-4D33-AADD-F757FE13A27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7906-E200-40BB-B9D8-C57C64575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46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1976-1B41-4D33-AADD-F757FE13A27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7906-E200-40BB-B9D8-C57C64575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78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1976-1B41-4D33-AADD-F757FE13A27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7906-E200-40BB-B9D8-C57C64575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28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1976-1B41-4D33-AADD-F757FE13A27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7906-E200-40BB-B9D8-C57C64575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34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1976-1B41-4D33-AADD-F757FE13A27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7906-E200-40BB-B9D8-C57C64575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21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1976-1B41-4D33-AADD-F757FE13A27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7906-E200-40BB-B9D8-C57C64575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23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91976-1B41-4D33-AADD-F757FE13A27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B7906-E200-40BB-B9D8-C57C64575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72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ED91976-1B41-4D33-AADD-F757FE13A270}" type="datetimeFigureOut">
              <a:rPr lang="en-IN" smtClean="0"/>
              <a:t>28-09-2024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B7906-E200-40BB-B9D8-C57C645755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023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ahil.surve/viz/HR_Attrition_Analysis_PROJECT_by_Sahil/HRANALYTICDASHBOARD?publish=y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28EC6D-288B-5988-8EFA-6E0F4DA0B7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A8C7AB-785E-EECF-778F-E4376C645356}"/>
              </a:ext>
            </a:extLst>
          </p:cNvPr>
          <p:cNvSpPr txBox="1"/>
          <p:nvPr/>
        </p:nvSpPr>
        <p:spPr>
          <a:xfrm>
            <a:off x="619433" y="2064774"/>
            <a:ext cx="107663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Employee Attrition Analysis for XYZ Company</a:t>
            </a:r>
            <a:endParaRPr lang="en-IN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46A9A-1843-2FF4-99F9-0E069F6DAE4F}"/>
              </a:ext>
            </a:extLst>
          </p:cNvPr>
          <p:cNvSpPr txBox="1"/>
          <p:nvPr/>
        </p:nvSpPr>
        <p:spPr>
          <a:xfrm>
            <a:off x="9497961" y="6243483"/>
            <a:ext cx="3372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Sahil Surve</a:t>
            </a:r>
          </a:p>
        </p:txBody>
      </p:sp>
    </p:spTree>
    <p:extLst>
      <p:ext uri="{BB962C8B-B14F-4D97-AF65-F5344CB8AC3E}">
        <p14:creationId xmlns:p14="http://schemas.microsoft.com/office/powerpoint/2010/main" val="176355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DB0C-6F30-2B25-14D6-37A42B72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74" y="277312"/>
            <a:ext cx="10700313" cy="1400530"/>
          </a:xfrm>
        </p:spPr>
        <p:txBody>
          <a:bodyPr/>
          <a:lstStyle/>
          <a:p>
            <a:r>
              <a:rPr lang="en-IN" dirty="0"/>
              <a:t>Understanding the Attrition Challenge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1267BC-3477-82BA-F436-EE440FFA9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9533" y="1677842"/>
            <a:ext cx="990249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XYZ company has faced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15.31% attrition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for the past couple of years.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 attrition is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impacting productivity, morale, and growth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Company seeks data-driven insights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reduce turnover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retain talent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405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3918-4CF6-FB95-3EBB-148048F7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Drivers of Attrition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D893-E679-3527-7090-E9E3D9F69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5449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Analyzed factors like job satisfaction, department, tenure, age group, education, and gender.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Identified departments and demographics with higher attrition.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Top drivers: Lack of satisfaction, career growth, work-life imbalance.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39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0072-5460-F519-8A26-679F0F0B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23" y="236407"/>
            <a:ext cx="9665109" cy="1400530"/>
          </a:xfrm>
        </p:spPr>
        <p:txBody>
          <a:bodyPr/>
          <a:lstStyle/>
          <a:p>
            <a:r>
              <a:rPr lang="en-US" dirty="0"/>
              <a:t>Strategic Recommendations to Reduce Attrition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384463-2598-62A2-3E25-A7A9F2BBA7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3061" y="2323914"/>
            <a:ext cx="9534831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Improve job satisfaction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Conduct surveys, increase engagement programs.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Career development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Offer clear growth paths and mentorship.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Work-life balance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Reduce overtime, provide flexibility.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9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857A-5DC6-31B3-F9CB-C02834CBF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486"/>
            <a:ext cx="10515600" cy="795081"/>
          </a:xfrm>
        </p:spPr>
        <p:txBody>
          <a:bodyPr/>
          <a:lstStyle/>
          <a:p>
            <a:pPr algn="ctr"/>
            <a:r>
              <a:rPr lang="en-IN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12DCF6-DA63-C764-53F1-CF9AAEB43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7" y="744793"/>
            <a:ext cx="10515600" cy="53684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7F82D9-9A3D-F4DA-85B7-F296E1D19EA8}"/>
              </a:ext>
            </a:extLst>
          </p:cNvPr>
          <p:cNvSpPr txBox="1"/>
          <p:nvPr/>
        </p:nvSpPr>
        <p:spPr>
          <a:xfrm>
            <a:off x="1582994" y="6233652"/>
            <a:ext cx="8908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 for dashboard: </a:t>
            </a:r>
            <a:r>
              <a:rPr lang="en-IN" sz="800" dirty="0">
                <a:hlinkClick r:id="rId3"/>
              </a:rPr>
              <a:t>https://public.tableau.com/app/profile/sahil.surve/viz/HR_Attrition_Analysis_PROJECT_by_Sahil/HRANALYTICDASHBOARD?publish=yes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81790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7770E1-9916-95CA-9A7B-B1345BDE6E1A}"/>
              </a:ext>
            </a:extLst>
          </p:cNvPr>
          <p:cNvSpPr txBox="1"/>
          <p:nvPr/>
        </p:nvSpPr>
        <p:spPr>
          <a:xfrm>
            <a:off x="4080387" y="2637192"/>
            <a:ext cx="8003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022169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170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 Light</vt:lpstr>
      <vt:lpstr>Century Gothic</vt:lpstr>
      <vt:lpstr>Wingdings</vt:lpstr>
      <vt:lpstr>Wingdings 3</vt:lpstr>
      <vt:lpstr>Ion</vt:lpstr>
      <vt:lpstr>PowerPoint Presentation</vt:lpstr>
      <vt:lpstr>Understanding the Attrition Challenge</vt:lpstr>
      <vt:lpstr>Key Drivers of Attrition</vt:lpstr>
      <vt:lpstr>Strategic Recommendations to Reduce Attrition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Surve</dc:creator>
  <cp:lastModifiedBy>Sahil Surve</cp:lastModifiedBy>
  <cp:revision>1</cp:revision>
  <dcterms:created xsi:type="dcterms:W3CDTF">2024-09-28T09:50:07Z</dcterms:created>
  <dcterms:modified xsi:type="dcterms:W3CDTF">2024-09-28T10:03:38Z</dcterms:modified>
</cp:coreProperties>
</file>