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212311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388855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886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220402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4509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178337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8674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198760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227895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C3BBD-F75E-4C7A-AA48-A8E74D918CE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326877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8C3BBD-F75E-4C7A-AA48-A8E74D918CEB}"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40166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8C3BBD-F75E-4C7A-AA48-A8E74D918CEB}"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226539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C3BBD-F75E-4C7A-AA48-A8E74D918CEB}"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36721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C3BBD-F75E-4C7A-AA48-A8E74D918CEB}" type="datetimeFigureOut">
              <a:rPr lang="en-IN" smtClean="0"/>
              <a:t>03-08-2020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338422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8C3BBD-F75E-4C7A-AA48-A8E74D918CEB}"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304457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8C3BBD-F75E-4C7A-AA48-A8E74D918CEB}"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C4578-D1CD-4740-9558-B7B399E1FDE0}" type="slidenum">
              <a:rPr lang="en-IN" smtClean="0"/>
              <a:t>‹#›</a:t>
            </a:fld>
            <a:endParaRPr lang="en-IN"/>
          </a:p>
        </p:txBody>
      </p:sp>
    </p:spTree>
    <p:extLst>
      <p:ext uri="{BB962C8B-B14F-4D97-AF65-F5344CB8AC3E}">
        <p14:creationId xmlns:p14="http://schemas.microsoft.com/office/powerpoint/2010/main" val="396571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8C3BBD-F75E-4C7A-AA48-A8E74D918CEB}" type="datetimeFigureOut">
              <a:rPr lang="en-IN" smtClean="0"/>
              <a:t>03-08-2020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7C4578-D1CD-4740-9558-B7B399E1FDE0}" type="slidenum">
              <a:rPr lang="en-IN" smtClean="0"/>
              <a:t>‹#›</a:t>
            </a:fld>
            <a:endParaRPr lang="en-IN"/>
          </a:p>
        </p:txBody>
      </p:sp>
    </p:spTree>
    <p:extLst>
      <p:ext uri="{BB962C8B-B14F-4D97-AF65-F5344CB8AC3E}">
        <p14:creationId xmlns:p14="http://schemas.microsoft.com/office/powerpoint/2010/main" val="3415631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FA5C-A542-45E2-BE00-91ECDCED195E}"/>
              </a:ext>
            </a:extLst>
          </p:cNvPr>
          <p:cNvSpPr>
            <a:spLocks noGrp="1"/>
          </p:cNvSpPr>
          <p:nvPr>
            <p:ph type="ctrTitle"/>
          </p:nvPr>
        </p:nvSpPr>
        <p:spPr/>
        <p:txBody>
          <a:bodyPr/>
          <a:lstStyle/>
          <a:p>
            <a:r>
              <a:rPr lang="en-IN" dirty="0"/>
              <a:t>PDM J Component</a:t>
            </a:r>
          </a:p>
        </p:txBody>
      </p:sp>
      <p:sp>
        <p:nvSpPr>
          <p:cNvPr id="3" name="Subtitle 2">
            <a:extLst>
              <a:ext uri="{FF2B5EF4-FFF2-40B4-BE49-F238E27FC236}">
                <a16:creationId xmlns:a16="http://schemas.microsoft.com/office/drawing/2014/main" id="{3873465E-788E-4676-BC38-53C6C9229EE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064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C853-8918-4D55-986A-B3BDDB24059B}"/>
              </a:ext>
            </a:extLst>
          </p:cNvPr>
          <p:cNvSpPr>
            <a:spLocks noGrp="1"/>
          </p:cNvSpPr>
          <p:nvPr>
            <p:ph type="title"/>
          </p:nvPr>
        </p:nvSpPr>
        <p:spPr/>
        <p:txBody>
          <a:bodyPr>
            <a:normAutofit/>
          </a:bodyPr>
          <a:lstStyle/>
          <a:p>
            <a:pPr algn="ctr"/>
            <a:r>
              <a:rPr lang="en-IN" sz="4000" u="sng" dirty="0"/>
              <a:t>PROJECT TITLE</a:t>
            </a:r>
          </a:p>
        </p:txBody>
      </p:sp>
      <p:sp>
        <p:nvSpPr>
          <p:cNvPr id="3" name="Content Placeholder 2">
            <a:extLst>
              <a:ext uri="{FF2B5EF4-FFF2-40B4-BE49-F238E27FC236}">
                <a16:creationId xmlns:a16="http://schemas.microsoft.com/office/drawing/2014/main" id="{84388E3C-8561-4C3C-9BDC-A6A602EF9DD0}"/>
              </a:ext>
            </a:extLst>
          </p:cNvPr>
          <p:cNvSpPr>
            <a:spLocks noGrp="1"/>
          </p:cNvSpPr>
          <p:nvPr>
            <p:ph idx="1"/>
          </p:nvPr>
        </p:nvSpPr>
        <p:spPr>
          <a:xfrm>
            <a:off x="724645" y="2212215"/>
            <a:ext cx="8596668" cy="3880773"/>
          </a:xfrm>
        </p:spPr>
        <p:txBody>
          <a:bodyPr>
            <a:normAutofit/>
          </a:bodyPr>
          <a:lstStyle/>
          <a:p>
            <a:pPr marL="0" indent="0" algn="ctr">
              <a:buNone/>
            </a:pPr>
            <a:r>
              <a:rPr lang="en-IN" sz="4000" b="1" dirty="0"/>
              <a:t>COMPACT, PORTABLE TREADMILL</a:t>
            </a:r>
            <a:endParaRPr lang="en-IN" sz="4000" dirty="0"/>
          </a:p>
        </p:txBody>
      </p:sp>
      <p:pic>
        <p:nvPicPr>
          <p:cNvPr id="4" name="Picture 3">
            <a:extLst>
              <a:ext uri="{FF2B5EF4-FFF2-40B4-BE49-F238E27FC236}">
                <a16:creationId xmlns:a16="http://schemas.microsoft.com/office/drawing/2014/main" id="{0265E391-DBCA-45C3-A3B5-E0F6B5EB479B}"/>
              </a:ext>
            </a:extLst>
          </p:cNvPr>
          <p:cNvPicPr/>
          <p:nvPr/>
        </p:nvPicPr>
        <p:blipFill rotWithShape="1">
          <a:blip r:embed="rId2"/>
          <a:srcRect l="62338" t="22771" r="4761" b="38299"/>
          <a:stretch/>
        </p:blipFill>
        <p:spPr bwMode="auto">
          <a:xfrm rot="21433153">
            <a:off x="2656334" y="3148877"/>
            <a:ext cx="4733290" cy="314706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D4E1B09-4280-4D8A-B739-F777372A724C}"/>
              </a:ext>
            </a:extLst>
          </p:cNvPr>
          <p:cNvSpPr txBox="1"/>
          <p:nvPr/>
        </p:nvSpPr>
        <p:spPr>
          <a:xfrm>
            <a:off x="5533053" y="5785211"/>
            <a:ext cx="2695353" cy="307777"/>
          </a:xfrm>
          <a:prstGeom prst="rect">
            <a:avLst/>
          </a:prstGeom>
          <a:noFill/>
        </p:spPr>
        <p:txBody>
          <a:bodyPr wrap="none" rtlCol="0">
            <a:spAutoFit/>
          </a:bodyPr>
          <a:lstStyle/>
          <a:p>
            <a:r>
              <a:rPr lang="en-IN" sz="1400" dirty="0"/>
              <a:t>Image for representative purposes</a:t>
            </a:r>
          </a:p>
        </p:txBody>
      </p:sp>
    </p:spTree>
    <p:extLst>
      <p:ext uri="{BB962C8B-B14F-4D97-AF65-F5344CB8AC3E}">
        <p14:creationId xmlns:p14="http://schemas.microsoft.com/office/powerpoint/2010/main" val="339379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F493-367D-4D33-B36F-58D07FB77AE5}"/>
              </a:ext>
            </a:extLst>
          </p:cNvPr>
          <p:cNvSpPr>
            <a:spLocks noGrp="1"/>
          </p:cNvSpPr>
          <p:nvPr>
            <p:ph type="title"/>
          </p:nvPr>
        </p:nvSpPr>
        <p:spPr/>
        <p:txBody>
          <a:bodyPr/>
          <a:lstStyle/>
          <a:p>
            <a:pPr algn="ctr"/>
            <a:r>
              <a:rPr lang="en-IN" b="1" u="sng" dirty="0"/>
              <a:t>GROUP</a:t>
            </a:r>
            <a:r>
              <a:rPr lang="en-IN" dirty="0"/>
              <a:t> </a:t>
            </a:r>
            <a:r>
              <a:rPr lang="en-IN" b="1" u="sng" dirty="0"/>
              <a:t>MEMBERS</a:t>
            </a:r>
            <a:r>
              <a:rPr lang="en-IN" dirty="0"/>
              <a:t>:</a:t>
            </a:r>
            <a:br>
              <a:rPr lang="en-IN" dirty="0"/>
            </a:br>
            <a:endParaRPr lang="en-IN" dirty="0"/>
          </a:p>
        </p:txBody>
      </p:sp>
      <p:sp>
        <p:nvSpPr>
          <p:cNvPr id="3" name="Content Placeholder 2">
            <a:extLst>
              <a:ext uri="{FF2B5EF4-FFF2-40B4-BE49-F238E27FC236}">
                <a16:creationId xmlns:a16="http://schemas.microsoft.com/office/drawing/2014/main" id="{7A866D8E-FE34-49D8-A306-C10FF82B6F0A}"/>
              </a:ext>
            </a:extLst>
          </p:cNvPr>
          <p:cNvSpPr>
            <a:spLocks noGrp="1"/>
          </p:cNvSpPr>
          <p:nvPr>
            <p:ph idx="1"/>
          </p:nvPr>
        </p:nvSpPr>
        <p:spPr/>
        <p:txBody>
          <a:bodyPr/>
          <a:lstStyle/>
          <a:p>
            <a:pPr algn="just"/>
            <a:r>
              <a:rPr lang="en-IN" b="1" dirty="0"/>
              <a:t>Mukul </a:t>
            </a:r>
            <a:r>
              <a:rPr lang="en-IN" b="1" dirty="0" err="1"/>
              <a:t>Ganwal</a:t>
            </a:r>
            <a:r>
              <a:rPr lang="en-IN" b="1" dirty="0"/>
              <a:t> - 18BME0628</a:t>
            </a:r>
          </a:p>
          <a:p>
            <a:pPr algn="just"/>
            <a:r>
              <a:rPr lang="en-IN" b="1" dirty="0" err="1"/>
              <a:t>Shaurya</a:t>
            </a:r>
            <a:r>
              <a:rPr lang="en-IN" b="1" dirty="0"/>
              <a:t> Thakur - 18BME0630</a:t>
            </a:r>
          </a:p>
          <a:p>
            <a:pPr algn="just"/>
            <a:r>
              <a:rPr lang="en-IN" b="1" dirty="0"/>
              <a:t>Sahil T Chaudhary - 18BME0668</a:t>
            </a:r>
          </a:p>
          <a:p>
            <a:pPr algn="just"/>
            <a:r>
              <a:rPr lang="en-IN" b="1" dirty="0" err="1"/>
              <a:t>Kahaan</a:t>
            </a:r>
            <a:r>
              <a:rPr lang="en-IN" b="1" dirty="0"/>
              <a:t> Patel - 18BME0690</a:t>
            </a:r>
          </a:p>
          <a:p>
            <a:pPr marL="0" indent="0" algn="ctr">
              <a:buNone/>
            </a:pPr>
            <a:endParaRPr lang="en-IN" dirty="0"/>
          </a:p>
        </p:txBody>
      </p:sp>
    </p:spTree>
    <p:extLst>
      <p:ext uri="{BB962C8B-B14F-4D97-AF65-F5344CB8AC3E}">
        <p14:creationId xmlns:p14="http://schemas.microsoft.com/office/powerpoint/2010/main" val="262648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D32F-A90E-410B-94CE-9D542C935569}"/>
              </a:ext>
            </a:extLst>
          </p:cNvPr>
          <p:cNvSpPr>
            <a:spLocks noGrp="1"/>
          </p:cNvSpPr>
          <p:nvPr>
            <p:ph type="title"/>
          </p:nvPr>
        </p:nvSpPr>
        <p:spPr/>
        <p:txBody>
          <a:bodyPr/>
          <a:lstStyle/>
          <a:p>
            <a:pPr algn="ctr"/>
            <a:r>
              <a:rPr lang="en-IN" b="1" u="sng" dirty="0"/>
              <a:t>INTRODUCTION</a:t>
            </a:r>
            <a:br>
              <a:rPr lang="en-IN" dirty="0"/>
            </a:br>
            <a:endParaRPr lang="en-IN" dirty="0"/>
          </a:p>
        </p:txBody>
      </p:sp>
      <p:sp>
        <p:nvSpPr>
          <p:cNvPr id="3" name="Content Placeholder 2">
            <a:extLst>
              <a:ext uri="{FF2B5EF4-FFF2-40B4-BE49-F238E27FC236}">
                <a16:creationId xmlns:a16="http://schemas.microsoft.com/office/drawing/2014/main" id="{0F0C76AA-0EDB-4FD6-8F63-3B5452A0CDB2}"/>
              </a:ext>
            </a:extLst>
          </p:cNvPr>
          <p:cNvSpPr>
            <a:spLocks noGrp="1"/>
          </p:cNvSpPr>
          <p:nvPr>
            <p:ph idx="1"/>
          </p:nvPr>
        </p:nvSpPr>
        <p:spPr/>
        <p:txBody>
          <a:bodyPr>
            <a:normAutofit/>
          </a:bodyPr>
          <a:lstStyle/>
          <a:p>
            <a:pPr marL="0" indent="0" algn="just">
              <a:buNone/>
            </a:pPr>
            <a:r>
              <a:rPr lang="en-IN" dirty="0"/>
              <a:t>Since the beginning of </a:t>
            </a:r>
            <a:r>
              <a:rPr lang="en-IN" b="1" dirty="0"/>
              <a:t>COVID-19</a:t>
            </a:r>
            <a:r>
              <a:rPr lang="en-IN" dirty="0"/>
              <a:t> pandemic and the implementations of lockdowns, outdoor exercise and </a:t>
            </a:r>
            <a:r>
              <a:rPr lang="en-IN" dirty="0" err="1"/>
              <a:t>gymming</a:t>
            </a:r>
            <a:r>
              <a:rPr lang="en-IN" dirty="0"/>
              <a:t> took a back seat. Hence, to avoid that, a compact portable treadmill is introduced which is a new foldable treadmill that literally fits under the bed and is trying to change that so that you can exercise in the comfort of your own home or office without needing the space that a traditional treadmill would require.</a:t>
            </a:r>
          </a:p>
          <a:p>
            <a:pPr marL="0" indent="0" algn="just">
              <a:buNone/>
            </a:pPr>
            <a:r>
              <a:rPr lang="en-IN" dirty="0"/>
              <a:t>This treadmill gives the opportunity to stay active while they check emails on their phone, watch TV or perform some other activity that would otherwise eat up exercise time. Its specific build and materials allow it to be light, portable and convenient. This mitigates the limited motivation problem by bringing the barrier to entry of exercise way down.</a:t>
            </a:r>
          </a:p>
          <a:p>
            <a:endParaRPr lang="en-IN" dirty="0"/>
          </a:p>
        </p:txBody>
      </p:sp>
    </p:spTree>
    <p:extLst>
      <p:ext uri="{BB962C8B-B14F-4D97-AF65-F5344CB8AC3E}">
        <p14:creationId xmlns:p14="http://schemas.microsoft.com/office/powerpoint/2010/main" val="346337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A3C3-B5B5-465D-B29F-617D1F36F976}"/>
              </a:ext>
            </a:extLst>
          </p:cNvPr>
          <p:cNvSpPr>
            <a:spLocks noGrp="1"/>
          </p:cNvSpPr>
          <p:nvPr>
            <p:ph type="title"/>
          </p:nvPr>
        </p:nvSpPr>
        <p:spPr/>
        <p:txBody>
          <a:bodyPr/>
          <a:lstStyle/>
          <a:p>
            <a:pPr algn="ctr"/>
            <a:r>
              <a:rPr lang="en-IN" b="1" u="sng" dirty="0"/>
              <a:t>APPLICATIONS</a:t>
            </a:r>
            <a:endParaRPr lang="en-IN" dirty="0"/>
          </a:p>
        </p:txBody>
      </p:sp>
      <p:sp>
        <p:nvSpPr>
          <p:cNvPr id="3" name="Content Placeholder 2">
            <a:extLst>
              <a:ext uri="{FF2B5EF4-FFF2-40B4-BE49-F238E27FC236}">
                <a16:creationId xmlns:a16="http://schemas.microsoft.com/office/drawing/2014/main" id="{0870A8E8-3361-42B0-95C1-67548BAF84AB}"/>
              </a:ext>
            </a:extLst>
          </p:cNvPr>
          <p:cNvSpPr>
            <a:spLocks noGrp="1"/>
          </p:cNvSpPr>
          <p:nvPr>
            <p:ph idx="1"/>
          </p:nvPr>
        </p:nvSpPr>
        <p:spPr/>
        <p:txBody>
          <a:bodyPr/>
          <a:lstStyle/>
          <a:p>
            <a:pPr marL="0" indent="0" algn="just">
              <a:buNone/>
            </a:pPr>
            <a:r>
              <a:rPr lang="en-IN" dirty="0"/>
              <a:t>It provides a straight forward, efficient aerobic workout. It is so small that it can be used anywhere, either in your office or at your home and can be fit below/inside your bed. </a:t>
            </a:r>
          </a:p>
          <a:p>
            <a:pPr marL="0" indent="0">
              <a:buNone/>
            </a:pPr>
            <a:endParaRPr lang="en-IN" dirty="0"/>
          </a:p>
        </p:txBody>
      </p:sp>
    </p:spTree>
    <p:extLst>
      <p:ext uri="{BB962C8B-B14F-4D97-AF65-F5344CB8AC3E}">
        <p14:creationId xmlns:p14="http://schemas.microsoft.com/office/powerpoint/2010/main" val="411320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6FC4-44B5-48A3-A8C2-0A1B2F28756E}"/>
              </a:ext>
            </a:extLst>
          </p:cNvPr>
          <p:cNvSpPr>
            <a:spLocks noGrp="1"/>
          </p:cNvSpPr>
          <p:nvPr>
            <p:ph type="title"/>
          </p:nvPr>
        </p:nvSpPr>
        <p:spPr/>
        <p:txBody>
          <a:bodyPr/>
          <a:lstStyle/>
          <a:p>
            <a:pPr algn="ctr"/>
            <a:r>
              <a:rPr lang="en-IN" b="1" u="sng" dirty="0"/>
              <a:t>CONCLUSIONS</a:t>
            </a:r>
            <a:endParaRPr lang="en-IN" dirty="0"/>
          </a:p>
        </p:txBody>
      </p:sp>
      <p:sp>
        <p:nvSpPr>
          <p:cNvPr id="3" name="Content Placeholder 2">
            <a:extLst>
              <a:ext uri="{FF2B5EF4-FFF2-40B4-BE49-F238E27FC236}">
                <a16:creationId xmlns:a16="http://schemas.microsoft.com/office/drawing/2014/main" id="{70728BF2-3A0C-410A-9F6B-9E7FEA5D0306}"/>
              </a:ext>
            </a:extLst>
          </p:cNvPr>
          <p:cNvSpPr>
            <a:spLocks noGrp="1"/>
          </p:cNvSpPr>
          <p:nvPr>
            <p:ph idx="1"/>
          </p:nvPr>
        </p:nvSpPr>
        <p:spPr/>
        <p:txBody>
          <a:bodyPr>
            <a:normAutofit/>
          </a:bodyPr>
          <a:lstStyle/>
          <a:p>
            <a:pPr marL="0" indent="0" algn="just">
              <a:buNone/>
            </a:pPr>
            <a:r>
              <a:rPr lang="en-IN" dirty="0"/>
              <a:t>Finally, the product as a whole is a completely new step into the lifestyle-tech/fitness device sector, allowing people to effortlessly blend physical activity with their daily lives either at work or at home. It makes fitness easy and accessible with its portable, compact, and lightweight design. Also, the device is much quiet and do not tend to disturb any neighbours or people around. There is also a child safety lock that prevents children from triggering the running surface reducing the potential for accidents.</a:t>
            </a:r>
          </a:p>
          <a:p>
            <a:pPr marL="0" indent="0" algn="just">
              <a:buNone/>
            </a:pPr>
            <a:r>
              <a:rPr lang="en-IN" dirty="0"/>
              <a:t>Hence such types of treadmills are a great necessity in current situation where whole world is suffering due to COVID-19 and especially for those who love to exercise and for those who need to exercise for their well-being.   </a:t>
            </a:r>
          </a:p>
          <a:p>
            <a:endParaRPr lang="en-IN" dirty="0"/>
          </a:p>
        </p:txBody>
      </p:sp>
    </p:spTree>
    <p:extLst>
      <p:ext uri="{BB962C8B-B14F-4D97-AF65-F5344CB8AC3E}">
        <p14:creationId xmlns:p14="http://schemas.microsoft.com/office/powerpoint/2010/main" val="20708379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349</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PDM J Component</vt:lpstr>
      <vt:lpstr>PROJECT TITLE</vt:lpstr>
      <vt:lpstr>GROUP MEMBERS: </vt:lpstr>
      <vt:lpstr>INTRODUCTION </vt:lpstr>
      <vt:lpstr>APPLICATIONS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PDM J Component</dc:title>
  <dc:creator>Sahil T Chaudhary</dc:creator>
  <cp:lastModifiedBy>Sahil T Chaudhary</cp:lastModifiedBy>
  <cp:revision>10</cp:revision>
  <dcterms:created xsi:type="dcterms:W3CDTF">2020-08-03T17:38:23Z</dcterms:created>
  <dcterms:modified xsi:type="dcterms:W3CDTF">2020-08-03T17:49:14Z</dcterms:modified>
</cp:coreProperties>
</file>