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5"/>
  </p:normalViewPr>
  <p:slideViewPr>
    <p:cSldViewPr snapToGrid="0">
      <p:cViewPr varScale="1">
        <p:scale>
          <a:sx n="118" d="100"/>
          <a:sy n="118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CFAB-DDC9-F64C-E061-1AAABC728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02860-A335-7519-2B40-5FE9ADE30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0881-3D91-B673-023F-A492A0ED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93FF-C9B9-1D4C-BB4E-DA41906B2B0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27824-06A9-CB63-68EB-466BDEDB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6C08B-DA65-B11B-7C3E-BDD7607E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7BD5-A4F8-E148-AE8B-D34BFB9B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F2C9-E995-3490-0CC8-9AE0E21E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090CE-7841-CBF1-77DF-1589617D2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FE28-4FA2-B277-475D-4AF5C680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93FF-C9B9-1D4C-BB4E-DA41906B2B0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EEAB-7CB0-6ADC-3F32-A962873F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7FD1B-EAD6-D882-E136-97BC2CC3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7BD5-A4F8-E148-AE8B-D34BFB9B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0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30BB7-44FC-0AF9-13FB-250BA017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4538E-5338-B06D-63E1-8C68B5EF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A7E5-905A-625D-E124-76763ADB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93FF-C9B9-1D4C-BB4E-DA41906B2B0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9183-DE8A-0FF9-2793-BD05047C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09530-EA5B-73CB-C8EA-DCFBBDB5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7BD5-A4F8-E148-AE8B-D34BFB9B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DE9C-3152-D819-C338-0ABD4A9F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5DC5-CB87-06DB-35F7-AFCE4FA8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AB76-57FB-E74D-54D0-8DCEA869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93FF-C9B9-1D4C-BB4E-DA41906B2B0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623A-EF24-7110-FDB0-B86B8191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3DF53-CEAB-D096-3436-25764975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7BD5-A4F8-E148-AE8B-D34BFB9B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3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FEAE-7B7E-3503-1A03-76A0A22F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ADD3-79BD-EFE1-E83F-0627AC44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3F99-1B04-99BD-68B2-299A6AE3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93FF-C9B9-1D4C-BB4E-DA41906B2B0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A2416-D724-4E26-2656-0605F6DA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ED19-AA0B-60C5-9F5F-B2BA81F8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7BD5-A4F8-E148-AE8B-D34BFB9B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0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FD69-3BAD-DEA5-9F45-D8879FA4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87F0-092A-DF3A-1ADB-B6879249C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E6706-C702-E811-5B87-85654DBB6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4419-2051-506E-48CE-01AD6F34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93FF-C9B9-1D4C-BB4E-DA41906B2B0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41EF9-C0B5-EB61-F5AB-8E214673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7AB4F-8737-D222-124F-420F91AB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7BD5-A4F8-E148-AE8B-D34BFB9B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A145-E884-ADC4-538B-ABBFAC87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754B2-761A-2B2F-BCF0-132FE384C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EE73F-84BD-786C-A1C1-BAD227F8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9F2C5-FD80-82FC-91BC-3BE98649B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F3F1C-B65B-0644-3F9D-C6A6D1EF3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343A9-0E9A-F007-52E6-BCCDC188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93FF-C9B9-1D4C-BB4E-DA41906B2B0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E37E8-1DE1-6DD8-29C5-972AADCE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1E182-0F30-BD81-69FE-7CBE1C29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7BD5-A4F8-E148-AE8B-D34BFB9B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151E-86E5-FD9B-8879-26D13CB1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521BF-3609-F98A-3CAD-DA78C1FF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93FF-C9B9-1D4C-BB4E-DA41906B2B0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9E89B-5E6F-DA8F-05EC-F539138D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C70AD-134F-C9A7-3AF7-3E36FBE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7BD5-A4F8-E148-AE8B-D34BFB9B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C7B66-85CE-310D-1114-B55733CE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93FF-C9B9-1D4C-BB4E-DA41906B2B0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FAFBF-A78E-2221-1215-D8E04D36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F45D4-28AF-905C-041B-1F9AB8B1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7BD5-A4F8-E148-AE8B-D34BFB9B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9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C2A1-C3AA-100A-0727-14F07354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C795-8BB6-CCA4-D8C4-E98A747B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50FE6-13C0-AB89-7A6D-C1053F8E8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30A19-97CC-464C-5DCC-1F761F55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93FF-C9B9-1D4C-BB4E-DA41906B2B0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D96C5-C441-4D51-A594-1AC7CFAA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8BD8C-CFE7-BB1A-DF6A-6F63A51E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7BD5-A4F8-E148-AE8B-D34BFB9B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3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F245-BBC6-8ECA-E975-5D1A4D3C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46CFF-9BF2-443A-94D3-1034D531F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EA939-9E0A-7C98-0C15-B0761C62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49850-C87B-98AB-B070-CEE0CDC9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93FF-C9B9-1D4C-BB4E-DA41906B2B0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F71D3-802E-0AB5-07CB-14B66E7C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0C0D-1CFE-2954-AA21-B0E7FDEB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7BD5-A4F8-E148-AE8B-D34BFB9B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8629-0EB8-E089-6144-FCB490BA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3D44C-AE9F-6DC7-773D-215B145D7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56307-ECEE-7956-D609-FDE2230F3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F293FF-C9B9-1D4C-BB4E-DA41906B2B0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454E-0B6C-5DD4-D7F4-B8B645945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1019-03DF-27F9-DCB5-8EB2ED45C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F37BD5-A4F8-E148-AE8B-D34BFB9B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C500-7014-2D63-6E60-4E3CE4D96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LangChain</a:t>
            </a:r>
            <a:r>
              <a:rPr lang="en-US" dirty="0"/>
              <a:t> &amp; OLLAMA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EF1EF-8863-BE79-7C71-DF34D8DD5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Getting Started With LangChain &amp; OLLAMA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Arora, Sahil</dc:creator>
  <cp:lastModifiedBy>Arora, Sahil</cp:lastModifiedBy>
  <cp:revision>1</cp:revision>
  <dcterms:created xsi:type="dcterms:W3CDTF">2025-08-17T03:23:15Z</dcterms:created>
  <dcterms:modified xsi:type="dcterms:W3CDTF">2025-08-17T03:24:04Z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a3bcc5-af7f-4e3c-8d4c-726a9a6f8de8_Enabled">
    <vt:lpwstr>true</vt:lpwstr>
  </property>
  <property fmtid="{D5CDD505-2E9C-101B-9397-08002B2CF9AE}" pid="3" name="MSIP_Label_bfa3bcc5-af7f-4e3c-8d4c-726a9a6f8de8_SetDate">
    <vt:lpwstr>2025-08-17T03:23:53Z</vt:lpwstr>
  </property>
  <property fmtid="{D5CDD505-2E9C-101B-9397-08002B2CF9AE}" pid="4" name="MSIP_Label_bfa3bcc5-af7f-4e3c-8d4c-726a9a6f8de8_Method">
    <vt:lpwstr>Standard</vt:lpwstr>
  </property>
  <property fmtid="{D5CDD505-2E9C-101B-9397-08002B2CF9AE}" pid="5" name="MSIP_Label_bfa3bcc5-af7f-4e3c-8d4c-726a9a6f8de8_Name">
    <vt:lpwstr>bfa3bcc5-af7f-4e3c-8d4c-726a9a6f8de8</vt:lpwstr>
  </property>
  <property fmtid="{D5CDD505-2E9C-101B-9397-08002B2CF9AE}" pid="6" name="MSIP_Label_bfa3bcc5-af7f-4e3c-8d4c-726a9a6f8de8_SiteId">
    <vt:lpwstr>3928808b-8a46-426b-8f87-051a36bb2f91</vt:lpwstr>
  </property>
  <property fmtid="{D5CDD505-2E9C-101B-9397-08002B2CF9AE}" pid="7" name="MSIP_Label_bfa3bcc5-af7f-4e3c-8d4c-726a9a6f8de8_ActionId">
    <vt:lpwstr>d7e0cf3b-005f-46de-bfb9-1621989f7ae2</vt:lpwstr>
  </property>
  <property fmtid="{D5CDD505-2E9C-101B-9397-08002B2CF9AE}" pid="8" name="MSIP_Label_bfa3bcc5-af7f-4e3c-8d4c-726a9a6f8de8_ContentBits">
    <vt:lpwstr>0</vt:lpwstr>
  </property>
  <property fmtid="{D5CDD505-2E9C-101B-9397-08002B2CF9AE}" pid="9" name="MSIP_Label_bfa3bcc5-af7f-4e3c-8d4c-726a9a6f8de8_Tag">
    <vt:lpwstr>50, 3, 0, 1</vt:lpwstr>
  </property>
</Properties>
</file>