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5"/>
  </p:normalViewPr>
  <p:slideViewPr>
    <p:cSldViewPr snapToGrid="0">
      <p:cViewPr varScale="1">
        <p:scale>
          <a:sx n="95" d="100"/>
          <a:sy n="95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2D6A-F051-1C0B-B465-83F4111B8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C3904-56C0-5CA2-F0F8-45D087446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7DFD-A430-0756-9E10-18F2ED7F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6995-F875-9440-8F01-7C6ADFD891D5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025F-6721-744A-538F-447683E0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5739-4437-E92D-339B-63E61BBF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56E-33BC-BC4E-877E-777E124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46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6C560-20FE-1ED3-3332-977511DD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BC322-56E6-C14A-501E-8F4DD3C7E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EB054-B6CA-2848-60C8-B1C270EB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6995-F875-9440-8F01-7C6ADFD891D5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CD89-FD08-E306-D215-704A68A0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CAAE4-461C-06BD-E6DA-8B537F9D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56E-33BC-BC4E-877E-777E124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6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161C9-3934-7F2F-2BE8-3E0696C16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AFA39-0503-5641-4909-EBA1557F1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743D-957A-A8FB-166F-6471AF49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6995-F875-9440-8F01-7C6ADFD891D5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74142-9657-90E4-C8AD-222DF05A8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F100D-2E51-68E5-1376-8E73420E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56E-33BC-BC4E-877E-777E124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85BFF-6BB3-E6AD-1827-04214FFA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D52B-1524-78D5-2C0A-3E9C5386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A8A74-F347-1267-E291-130F745E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6995-F875-9440-8F01-7C6ADFD891D5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1580A-5D60-D8D8-4E70-8011F77F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E04B2-C978-79D4-DF61-563A6221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56E-33BC-BC4E-877E-777E124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728D3-C057-1B01-BA02-44051A04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5FDAF-7F8E-AFF8-DF1B-E0E3F73A0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21CA4-F070-923F-34EF-9AB88FC23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6995-F875-9440-8F01-7C6ADFD891D5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A1A9B-F00A-3684-9084-E39A2DB4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12092-527D-0413-5958-123517F4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56E-33BC-BC4E-877E-777E124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9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1331-2BEF-856D-6086-2F38F69F7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D563-6FE0-8A11-720E-382056104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E2A23-92BE-00C3-BBBF-4A3C9518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E1533-CA27-A97B-BE38-0082187B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6995-F875-9440-8F01-7C6ADFD891D5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664D7-826D-E779-BEF5-BD03317ED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F2D46-56F1-D214-51BD-81B1497E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56E-33BC-BC4E-877E-777E124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5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4B97E-2748-09A4-816C-C2D015C3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D7074-9694-4EEB-15B4-0C8FB9E08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6C798-02F5-5B3D-ABC9-995AD888C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CAC3F6-6CAF-BE78-B3C4-895943D1F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E0536-8ADF-6829-4C45-F97A03660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5B0DF8-4BD0-3448-2B93-B9AE0AF4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6995-F875-9440-8F01-7C6ADFD891D5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0BAD6-D856-775B-018F-E6BD059B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61297-3D4D-5322-686A-5976E3C1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56E-33BC-BC4E-877E-777E124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8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9CAAE-3E4B-AC46-A3BB-CC89A052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4781A3-2C6C-77CD-C304-74A6DE8D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6995-F875-9440-8F01-7C6ADFD891D5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50A09-A578-D353-B695-525B4429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65087-61AD-EF36-8C3C-4BA34B23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56E-33BC-BC4E-877E-777E124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83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AEC25-9E39-BD67-2B6C-767D6E23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6995-F875-9440-8F01-7C6ADFD891D5}" type="datetimeFigureOut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C0EEC-54D9-9691-9AD0-3ACF610E2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88641-9079-DF4E-A99C-551FF7A5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56E-33BC-BC4E-877E-777E124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6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5F233-1C41-32DA-1202-F09D0F70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FBEA3-CCF5-8E10-B43E-804CDC115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B38AD-2CF5-3AEA-CB33-BDE4F73B8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DC238-6664-C6FB-0A98-0BA1F5F0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6995-F875-9440-8F01-7C6ADFD891D5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A7653-9F6F-D445-CA76-9412B6A5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00F10-0AC2-F562-29F1-73DB4498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56E-33BC-BC4E-877E-777E124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9E5BB-0B38-A699-5927-FF5E7DDB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879B2-D623-E2FA-A824-BAED0C5EF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7093A-9951-EED4-AE8A-8F33E8AE1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CB11A-CE15-F640-7E9F-A2D9EF2D1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6995-F875-9440-8F01-7C6ADFD891D5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98986-D8CF-0EC1-25A7-6C6ADE531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391C7-B878-5822-BCBC-CF70A3964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B56E-33BC-BC4E-877E-777E124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6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5765A-BF5F-BD1E-3F08-6414D19E5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69F9-38C1-EE9B-39BA-7F825CEB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617A-FD04-28F4-E45A-C1E15A8DB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06995-F875-9440-8F01-7C6ADFD891D5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2B64E-84A7-9A18-0B1F-A1233179C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BB92F-1DA5-3541-3E75-103D88954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FB56E-33BC-BC4E-877E-777E124F7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6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BEC-A7FF-4013-D97E-8F38EC68D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F093-3A8F-20E0-8D5D-F1EE86EE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4609-6CE3-66C0-8766-204AF51C1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966"/>
            <a:ext cx="10515600" cy="4351338"/>
          </a:xfrm>
        </p:spPr>
        <p:txBody>
          <a:bodyPr/>
          <a:lstStyle/>
          <a:p>
            <a:r>
              <a:rPr lang="en-US" dirty="0"/>
              <a:t>Spam Classification Dataset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Preprocessing – Tokenization, Stop of Words, Stemming  Lemmatization, NLTK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Text to Vectors - Bag of Words, TF IDF, Word2Vec, Avg Word to Vec</a:t>
            </a:r>
          </a:p>
        </p:txBody>
      </p:sp>
    </p:spTree>
    <p:extLst>
      <p:ext uri="{BB962C8B-B14F-4D97-AF65-F5344CB8AC3E}">
        <p14:creationId xmlns:p14="http://schemas.microsoft.com/office/powerpoint/2010/main" val="128211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36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NLP</vt:lpstr>
      <vt:lpstr>Practical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Arora, Sahil</dc:creator>
  <cp:lastModifiedBy>Arora, Sahil</cp:lastModifiedBy>
  <cp:revision>3</cp:revision>
  <dcterms:created xsi:type="dcterms:W3CDTF">2025-08-05T04:02:50Z</dcterms:created>
  <dcterms:modified xsi:type="dcterms:W3CDTF">2025-08-05T05:00:57Z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a3bcc5-af7f-4e3c-8d4c-726a9a6f8de8_Enabled">
    <vt:lpwstr>true</vt:lpwstr>
  </property>
  <property fmtid="{D5CDD505-2E9C-101B-9397-08002B2CF9AE}" pid="3" name="MSIP_Label_bfa3bcc5-af7f-4e3c-8d4c-726a9a6f8de8_SetDate">
    <vt:lpwstr>2025-08-05T04:07:29Z</vt:lpwstr>
  </property>
  <property fmtid="{D5CDD505-2E9C-101B-9397-08002B2CF9AE}" pid="4" name="MSIP_Label_bfa3bcc5-af7f-4e3c-8d4c-726a9a6f8de8_Method">
    <vt:lpwstr>Standard</vt:lpwstr>
  </property>
  <property fmtid="{D5CDD505-2E9C-101B-9397-08002B2CF9AE}" pid="5" name="MSIP_Label_bfa3bcc5-af7f-4e3c-8d4c-726a9a6f8de8_Name">
    <vt:lpwstr>bfa3bcc5-af7f-4e3c-8d4c-726a9a6f8de8</vt:lpwstr>
  </property>
  <property fmtid="{D5CDD505-2E9C-101B-9397-08002B2CF9AE}" pid="6" name="MSIP_Label_bfa3bcc5-af7f-4e3c-8d4c-726a9a6f8de8_SiteId">
    <vt:lpwstr>3928808b-8a46-426b-8f87-051a36bb2f91</vt:lpwstr>
  </property>
  <property fmtid="{D5CDD505-2E9C-101B-9397-08002B2CF9AE}" pid="7" name="MSIP_Label_bfa3bcc5-af7f-4e3c-8d4c-726a9a6f8de8_ActionId">
    <vt:lpwstr>b3abb4aa-7a68-4103-ad68-b0d816c8d1ef</vt:lpwstr>
  </property>
  <property fmtid="{D5CDD505-2E9C-101B-9397-08002B2CF9AE}" pid="8" name="MSIP_Label_bfa3bcc5-af7f-4e3c-8d4c-726a9a6f8de8_ContentBits">
    <vt:lpwstr>0</vt:lpwstr>
  </property>
  <property fmtid="{D5CDD505-2E9C-101B-9397-08002B2CF9AE}" pid="9" name="MSIP_Label_bfa3bcc5-af7f-4e3c-8d4c-726a9a6f8de8_Tag">
    <vt:lpwstr>50, 3, 0, 1</vt:lpwstr>
  </property>
</Properties>
</file>