
<file path=[Content_Types].xml><?xml version="1.0" encoding="utf-8"?>
<Types xmlns="http://schemas.openxmlformats.org/package/2006/content-types">
  <Default ContentType="image/jpeg" Extension="jpg"/>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6858000" cx="12192000"/>
  <p:notesSz cx="6858000" cy="9144000"/>
  <p:embeddedFontLst>
    <p:embeddedFont>
      <p:font typeface="Raleway ExtraBold"/>
      <p:bold r:id="rId21"/>
      <p:boldItalic r:id="rId22"/>
    </p:embeddedFont>
    <p:embeddedFont>
      <p:font typeface="Arial Black"/>
      <p:regular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24" roundtripDataSignature="AMtx7mgZxN7WLDsBWqANEKr7OSNRJcpuh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font" Target="fonts/RalewayExtraBold-boldItalic.fntdata"/><Relationship Id="rId10" Type="http://schemas.openxmlformats.org/officeDocument/2006/relationships/slide" Target="slides/slide4.xml"/><Relationship Id="rId21" Type="http://schemas.openxmlformats.org/officeDocument/2006/relationships/font" Target="fonts/RalewayExtraBold-bold.fntdata"/><Relationship Id="rId13" Type="http://schemas.openxmlformats.org/officeDocument/2006/relationships/slide" Target="slides/slide7.xml"/><Relationship Id="rId24" Type="http://customschemas.google.com/relationships/presentationmetadata" Target="metadata"/><Relationship Id="rId12" Type="http://schemas.openxmlformats.org/officeDocument/2006/relationships/slide" Target="slides/slide6.xml"/><Relationship Id="rId23" Type="http://schemas.openxmlformats.org/officeDocument/2006/relationships/font" Target="fonts/ArialBlack-regular.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 name="Shape 15"/>
        <p:cNvGrpSpPr/>
        <p:nvPr/>
      </p:nvGrpSpPr>
      <p:grpSpPr>
        <a:xfrm>
          <a:off x="0" y="0"/>
          <a:ext cx="0" cy="0"/>
          <a:chOff x="0" y="0"/>
          <a:chExt cx="0" cy="0"/>
        </a:xfrm>
      </p:grpSpPr>
      <p:sp>
        <p:nvSpPr>
          <p:cNvPr id="16" name="Google Shape;16;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Титульный слайд">
  <p:cSld name="1_Титульный слайд">
    <p:spTree>
      <p:nvGrpSpPr>
        <p:cNvPr id="84" name="Shape 84"/>
        <p:cNvGrpSpPr/>
        <p:nvPr/>
      </p:nvGrpSpPr>
      <p:grpSpPr>
        <a:xfrm>
          <a:off x="0" y="0"/>
          <a:ext cx="0" cy="0"/>
          <a:chOff x="0" y="0"/>
          <a:chExt cx="0" cy="0"/>
        </a:xfrm>
      </p:grpSpPr>
      <p:sp>
        <p:nvSpPr>
          <p:cNvPr id="85" name="Google Shape;85;p27"/>
          <p:cNvSpPr/>
          <p:nvPr/>
        </p:nvSpPr>
        <p:spPr>
          <a:xfrm>
            <a:off x="-19050" y="1905000"/>
            <a:ext cx="12211050" cy="49530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6" name="Google Shape;86;p27"/>
          <p:cNvSpPr/>
          <p:nvPr/>
        </p:nvSpPr>
        <p:spPr>
          <a:xfrm>
            <a:off x="-19050" y="0"/>
            <a:ext cx="12211050" cy="4438650"/>
          </a:xfrm>
          <a:custGeom>
            <a:rect b="b" l="l" r="r" t="t"/>
            <a:pathLst>
              <a:path extrusionOk="0" h="4438650" w="12211050">
                <a:moveTo>
                  <a:pt x="19050" y="0"/>
                </a:moveTo>
                <a:lnTo>
                  <a:pt x="12211050" y="0"/>
                </a:lnTo>
                <a:lnTo>
                  <a:pt x="12211050" y="4438650"/>
                </a:lnTo>
                <a:lnTo>
                  <a:pt x="0" y="3219450"/>
                </a:lnTo>
                <a:lnTo>
                  <a:pt x="19050" y="0"/>
                </a:lnTo>
                <a:close/>
              </a:path>
            </a:pathLst>
          </a:custGeom>
          <a:solidFill>
            <a:srgbClr val="17161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7" name="Google Shape;87;p27"/>
          <p:cNvSpPr/>
          <p:nvPr/>
        </p:nvSpPr>
        <p:spPr>
          <a:xfrm>
            <a:off x="1085850" y="1009650"/>
            <a:ext cx="10020300" cy="523875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8" name="Google Shape;88;p27"/>
          <p:cNvSpPr/>
          <p:nvPr>
            <p:ph idx="2" type="pic"/>
          </p:nvPr>
        </p:nvSpPr>
        <p:spPr>
          <a:xfrm>
            <a:off x="1847850" y="2819400"/>
            <a:ext cx="8496300" cy="2800350"/>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Layout">
  <p:cSld name="Agenda Layout">
    <p:bg>
      <p:bgPr>
        <a:blipFill>
          <a:blip r:embed="rId2">
            <a:alphaModFix/>
          </a:blip>
          <a:stretch>
            <a:fillRect/>
          </a:stretch>
        </a:blipFill>
      </p:bgPr>
    </p:bg>
    <p:spTree>
      <p:nvGrpSpPr>
        <p:cNvPr id="90" name="Shape 90"/>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sic Layout">
  <p:cSld name="Basic Layout">
    <p:bg>
      <p:bgPr>
        <a:blipFill>
          <a:blip r:embed="rId2">
            <a:alphaModFix/>
          </a:blip>
          <a:stretch>
            <a:fillRect/>
          </a:stretch>
        </a:blipFill>
      </p:bgPr>
    </p:bg>
    <p:spTree>
      <p:nvGrpSpPr>
        <p:cNvPr id="91" name="Shape 91"/>
        <p:cNvGrpSpPr/>
        <p:nvPr/>
      </p:nvGrpSpPr>
      <p:grpSpPr>
        <a:xfrm>
          <a:off x="0" y="0"/>
          <a:ext cx="0" cy="0"/>
          <a:chOff x="0" y="0"/>
          <a:chExt cx="0" cy="0"/>
        </a:xfrm>
      </p:grpSpPr>
      <p:sp>
        <p:nvSpPr>
          <p:cNvPr id="92" name="Google Shape;92;p30"/>
          <p:cNvSpPr txBox="1"/>
          <p:nvPr>
            <p:ph idx="1" type="body"/>
          </p:nvPr>
        </p:nvSpPr>
        <p:spPr>
          <a:xfrm>
            <a:off x="0" y="164638"/>
            <a:ext cx="12192000" cy="768085"/>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96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93" name="Google Shape;93;p30"/>
          <p:cNvSpPr txBox="1"/>
          <p:nvPr>
            <p:ph idx="2" type="body"/>
          </p:nvPr>
        </p:nvSpPr>
        <p:spPr>
          <a:xfrm>
            <a:off x="0" y="932723"/>
            <a:ext cx="12192000" cy="384043"/>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373"/>
              </a:spcBef>
              <a:spcAft>
                <a:spcPts val="0"/>
              </a:spcAft>
              <a:buClr>
                <a:schemeClr val="dk1"/>
              </a:buClr>
              <a:buSzPts val="1867"/>
              <a:buFont typeface="Arial"/>
              <a:buNone/>
              <a:defRPr b="0" i="0" sz="1867" u="none" cap="none" strike="noStrike">
                <a:solidFill>
                  <a:schemeClr val="dk1"/>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94" name="Google Shape;94;p30"/>
          <p:cNvSpPr/>
          <p:nvPr/>
        </p:nvSpPr>
        <p:spPr>
          <a:xfrm>
            <a:off x="4037371" y="1"/>
            <a:ext cx="4128459" cy="6095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rgbClr val="FFFFFF"/>
              </a:solidFill>
              <a:latin typeface="Arial"/>
              <a:ea typeface="Arial"/>
              <a:cs typeface="Arial"/>
              <a:sym typeface="Arial"/>
            </a:endParaRPr>
          </a:p>
        </p:txBody>
      </p:sp>
      <p:sp>
        <p:nvSpPr>
          <p:cNvPr id="95" name="Google Shape;95;p30"/>
          <p:cNvSpPr/>
          <p:nvPr/>
        </p:nvSpPr>
        <p:spPr>
          <a:xfrm>
            <a:off x="0" y="6753308"/>
            <a:ext cx="12192000" cy="1108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rgbClr val="FFFFFF"/>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asic Layout">
  <p:cSld name="1_Basic Layout">
    <p:bg>
      <p:bgPr>
        <a:solidFill>
          <a:schemeClr val="lt1"/>
        </a:solidFill>
      </p:bgPr>
    </p:bg>
    <p:spTree>
      <p:nvGrpSpPr>
        <p:cNvPr id="96" name="Shape 96"/>
        <p:cNvGrpSpPr/>
        <p:nvPr/>
      </p:nvGrpSpPr>
      <p:grpSpPr>
        <a:xfrm>
          <a:off x="0" y="0"/>
          <a:ext cx="0" cy="0"/>
          <a:chOff x="0" y="0"/>
          <a:chExt cx="0" cy="0"/>
        </a:xfrm>
      </p:grpSpPr>
      <p:sp>
        <p:nvSpPr>
          <p:cNvPr id="97" name="Google Shape;97;p31"/>
          <p:cNvSpPr txBox="1"/>
          <p:nvPr>
            <p:ph idx="1" type="body"/>
          </p:nvPr>
        </p:nvSpPr>
        <p:spPr>
          <a:xfrm>
            <a:off x="0" y="164638"/>
            <a:ext cx="12192000" cy="768085"/>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960"/>
              </a:spcBef>
              <a:spcAft>
                <a:spcPts val="0"/>
              </a:spcAft>
              <a:buClr>
                <a:srgbClr val="3F3F3F"/>
              </a:buClr>
              <a:buSzPts val="4800"/>
              <a:buFont typeface="Arial"/>
              <a:buNone/>
              <a:defRPr b="0" i="0" sz="4800"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98" name="Google Shape;98;p31"/>
          <p:cNvSpPr txBox="1"/>
          <p:nvPr>
            <p:ph idx="2" type="body"/>
          </p:nvPr>
        </p:nvSpPr>
        <p:spPr>
          <a:xfrm>
            <a:off x="0" y="932723"/>
            <a:ext cx="12192000" cy="384043"/>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373"/>
              </a:spcBef>
              <a:spcAft>
                <a:spcPts val="0"/>
              </a:spcAft>
              <a:buClr>
                <a:srgbClr val="3F3F3F"/>
              </a:buClr>
              <a:buSzPts val="1867"/>
              <a:buFont typeface="Arial"/>
              <a:buNone/>
              <a:defRPr b="0" i="0" sz="1867"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99" name="Google Shape;99;p31"/>
          <p:cNvSpPr/>
          <p:nvPr/>
        </p:nvSpPr>
        <p:spPr>
          <a:xfrm>
            <a:off x="4037371" y="1"/>
            <a:ext cx="4128459" cy="6095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rgbClr val="FFFFFF"/>
              </a:solidFill>
              <a:latin typeface="Arial"/>
              <a:ea typeface="Arial"/>
              <a:cs typeface="Arial"/>
              <a:sym typeface="Arial"/>
            </a:endParaRPr>
          </a:p>
        </p:txBody>
      </p:sp>
      <p:sp>
        <p:nvSpPr>
          <p:cNvPr id="100" name="Google Shape;100;p31"/>
          <p:cNvSpPr/>
          <p:nvPr/>
        </p:nvSpPr>
        <p:spPr>
          <a:xfrm>
            <a:off x="0" y="6753308"/>
            <a:ext cx="12192000" cy="1108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rgbClr val="FFFFFF"/>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Basic Layout">
  <p:cSld name="2_Basic Layout">
    <p:bg>
      <p:bgPr>
        <a:solidFill>
          <a:schemeClr val="lt1"/>
        </a:solidFill>
      </p:bgPr>
    </p:bg>
    <p:spTree>
      <p:nvGrpSpPr>
        <p:cNvPr id="101" name="Shape 101"/>
        <p:cNvGrpSpPr/>
        <p:nvPr/>
      </p:nvGrpSpPr>
      <p:grpSpPr>
        <a:xfrm>
          <a:off x="0" y="0"/>
          <a:ext cx="0" cy="0"/>
          <a:chOff x="0" y="0"/>
          <a:chExt cx="0" cy="0"/>
        </a:xfrm>
      </p:grpSpPr>
      <p:sp>
        <p:nvSpPr>
          <p:cNvPr id="102" name="Google Shape;102;p32"/>
          <p:cNvSpPr txBox="1"/>
          <p:nvPr>
            <p:ph idx="1" type="body"/>
          </p:nvPr>
        </p:nvSpPr>
        <p:spPr>
          <a:xfrm>
            <a:off x="2735627" y="164638"/>
            <a:ext cx="9456373" cy="768085"/>
          </a:xfrm>
          <a:prstGeom prst="rect">
            <a:avLst/>
          </a:prstGeom>
          <a:noFill/>
          <a:ln>
            <a:noFill/>
          </a:ln>
        </p:spPr>
        <p:txBody>
          <a:bodyPr anchorCtr="0" anchor="ctr" bIns="45700" lIns="91425" spcFirstLastPara="1" rIns="91425" wrap="square" tIns="45700">
            <a:noAutofit/>
          </a:bodyPr>
          <a:lstStyle>
            <a:lvl1pPr indent="-228600" lvl="0" marL="457200" marR="0" rtl="0" algn="l">
              <a:spcBef>
                <a:spcPts val="960"/>
              </a:spcBef>
              <a:spcAft>
                <a:spcPts val="0"/>
              </a:spcAft>
              <a:buClr>
                <a:srgbClr val="3F3F3F"/>
              </a:buClr>
              <a:buSzPts val="4800"/>
              <a:buFont typeface="Arial"/>
              <a:buNone/>
              <a:defRPr b="0" i="0" sz="4800"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03" name="Google Shape;103;p32"/>
          <p:cNvSpPr txBox="1"/>
          <p:nvPr>
            <p:ph idx="2" type="body"/>
          </p:nvPr>
        </p:nvSpPr>
        <p:spPr>
          <a:xfrm>
            <a:off x="2735627" y="932723"/>
            <a:ext cx="9456373" cy="384043"/>
          </a:xfrm>
          <a:prstGeom prst="rect">
            <a:avLst/>
          </a:prstGeom>
          <a:noFill/>
          <a:ln>
            <a:noFill/>
          </a:ln>
        </p:spPr>
        <p:txBody>
          <a:bodyPr anchorCtr="0" anchor="ctr" bIns="45700" lIns="91425" spcFirstLastPara="1" rIns="91425" wrap="square" tIns="45700">
            <a:noAutofit/>
          </a:bodyPr>
          <a:lstStyle>
            <a:lvl1pPr indent="-228600" lvl="0" marL="457200" marR="0" rtl="0" algn="l">
              <a:spcBef>
                <a:spcPts val="373"/>
              </a:spcBef>
              <a:spcAft>
                <a:spcPts val="0"/>
              </a:spcAft>
              <a:buClr>
                <a:srgbClr val="3F3F3F"/>
              </a:buClr>
              <a:buSzPts val="1867"/>
              <a:buFont typeface="Arial"/>
              <a:buNone/>
              <a:defRPr b="0" i="0" sz="1867"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04" name="Google Shape;104;p32"/>
          <p:cNvSpPr/>
          <p:nvPr/>
        </p:nvSpPr>
        <p:spPr>
          <a:xfrm>
            <a:off x="0" y="1"/>
            <a:ext cx="2543605" cy="6864183"/>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rgbClr val="FFFFFF"/>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s and Contents Layout">
  <p:cSld name="Images and Contents Layout">
    <p:spTree>
      <p:nvGrpSpPr>
        <p:cNvPr id="105" name="Shape 105"/>
        <p:cNvGrpSpPr/>
        <p:nvPr/>
      </p:nvGrpSpPr>
      <p:grpSpPr>
        <a:xfrm>
          <a:off x="0" y="0"/>
          <a:ext cx="0" cy="0"/>
          <a:chOff x="0" y="0"/>
          <a:chExt cx="0" cy="0"/>
        </a:xfrm>
      </p:grpSpPr>
      <p:sp>
        <p:nvSpPr>
          <p:cNvPr id="106" name="Google Shape;106;p33"/>
          <p:cNvSpPr txBox="1"/>
          <p:nvPr>
            <p:ph idx="1" type="body"/>
          </p:nvPr>
        </p:nvSpPr>
        <p:spPr>
          <a:xfrm>
            <a:off x="0" y="242176"/>
            <a:ext cx="12192000" cy="768085"/>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96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07" name="Google Shape;107;p33"/>
          <p:cNvSpPr txBox="1"/>
          <p:nvPr>
            <p:ph idx="2" type="body"/>
          </p:nvPr>
        </p:nvSpPr>
        <p:spPr>
          <a:xfrm>
            <a:off x="0" y="1010261"/>
            <a:ext cx="12192000" cy="384043"/>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373"/>
              </a:spcBef>
              <a:spcAft>
                <a:spcPts val="0"/>
              </a:spcAft>
              <a:buClr>
                <a:srgbClr val="3F3F3F"/>
              </a:buClr>
              <a:buSzPts val="1867"/>
              <a:buFont typeface="Arial"/>
              <a:buNone/>
              <a:defRPr b="0" i="0" sz="1867"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08" name="Google Shape;108;p33"/>
          <p:cNvSpPr/>
          <p:nvPr/>
        </p:nvSpPr>
        <p:spPr>
          <a:xfrm>
            <a:off x="0" y="2276872"/>
            <a:ext cx="12192000" cy="2400267"/>
          </a:xfrm>
          <a:prstGeom prst="rect">
            <a:avLst/>
          </a:prstGeom>
          <a:solidFill>
            <a:schemeClr val="accent1"/>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b="0" i="0" sz="2400" u="none" cap="none" strike="noStrike">
              <a:solidFill>
                <a:srgbClr val="FFFFFF"/>
              </a:solidFill>
              <a:latin typeface="Arial"/>
              <a:ea typeface="Arial"/>
              <a:cs typeface="Arial"/>
              <a:sym typeface="Arial"/>
            </a:endParaRPr>
          </a:p>
        </p:txBody>
      </p:sp>
      <p:sp>
        <p:nvSpPr>
          <p:cNvPr id="109" name="Google Shape;109;p33"/>
          <p:cNvSpPr/>
          <p:nvPr/>
        </p:nvSpPr>
        <p:spPr>
          <a:xfrm rot="10800000">
            <a:off x="1583392" y="4677509"/>
            <a:ext cx="384043" cy="331071"/>
          </a:xfrm>
          <a:prstGeom prst="triangle">
            <a:avLst>
              <a:gd fmla="val 50000" name="adj"/>
            </a:avLst>
          </a:prstGeom>
          <a:solidFill>
            <a:schemeClr val="accent1"/>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b="0" i="0" sz="2400" u="none" cap="none" strike="noStrike">
              <a:solidFill>
                <a:srgbClr val="FFFFFF"/>
              </a:solidFill>
              <a:latin typeface="Arial"/>
              <a:ea typeface="Arial"/>
              <a:cs typeface="Arial"/>
              <a:sym typeface="Arial"/>
            </a:endParaRPr>
          </a:p>
        </p:txBody>
      </p:sp>
      <p:sp>
        <p:nvSpPr>
          <p:cNvPr id="110" name="Google Shape;110;p33"/>
          <p:cNvSpPr/>
          <p:nvPr/>
        </p:nvSpPr>
        <p:spPr>
          <a:xfrm rot="10800000">
            <a:off x="4463712" y="4677509"/>
            <a:ext cx="384043" cy="331071"/>
          </a:xfrm>
          <a:prstGeom prst="triangle">
            <a:avLst>
              <a:gd fmla="val 50000" name="adj"/>
            </a:avLst>
          </a:prstGeom>
          <a:solidFill>
            <a:schemeClr val="accent1"/>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b="0" i="0" sz="2400" u="none" cap="none" strike="noStrike">
              <a:solidFill>
                <a:srgbClr val="FFFFFF"/>
              </a:solidFill>
              <a:latin typeface="Arial"/>
              <a:ea typeface="Arial"/>
              <a:cs typeface="Arial"/>
              <a:sym typeface="Arial"/>
            </a:endParaRPr>
          </a:p>
        </p:txBody>
      </p:sp>
      <p:sp>
        <p:nvSpPr>
          <p:cNvPr id="111" name="Google Shape;111;p33"/>
          <p:cNvSpPr/>
          <p:nvPr/>
        </p:nvSpPr>
        <p:spPr>
          <a:xfrm rot="10800000">
            <a:off x="7344032" y="4677509"/>
            <a:ext cx="384043" cy="331071"/>
          </a:xfrm>
          <a:prstGeom prst="triangle">
            <a:avLst>
              <a:gd fmla="val 50000" name="adj"/>
            </a:avLst>
          </a:prstGeom>
          <a:solidFill>
            <a:schemeClr val="accent1"/>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b="0" i="0" sz="2400" u="none" cap="none" strike="noStrike">
              <a:solidFill>
                <a:srgbClr val="FFFFFF"/>
              </a:solidFill>
              <a:latin typeface="Arial"/>
              <a:ea typeface="Arial"/>
              <a:cs typeface="Arial"/>
              <a:sym typeface="Arial"/>
            </a:endParaRPr>
          </a:p>
        </p:txBody>
      </p:sp>
      <p:sp>
        <p:nvSpPr>
          <p:cNvPr id="112" name="Google Shape;112;p33"/>
          <p:cNvSpPr/>
          <p:nvPr/>
        </p:nvSpPr>
        <p:spPr>
          <a:xfrm rot="10800000">
            <a:off x="10224348" y="4677509"/>
            <a:ext cx="384043" cy="331071"/>
          </a:xfrm>
          <a:prstGeom prst="triangle">
            <a:avLst>
              <a:gd fmla="val 50000" name="adj"/>
            </a:avLst>
          </a:prstGeom>
          <a:solidFill>
            <a:schemeClr val="accent1"/>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b="0" i="0" sz="2400" u="none" cap="none" strike="noStrike">
              <a:solidFill>
                <a:srgbClr val="FFFFFF"/>
              </a:solidFill>
              <a:latin typeface="Arial"/>
              <a:ea typeface="Arial"/>
              <a:cs typeface="Arial"/>
              <a:sym typeface="Arial"/>
            </a:endParaRPr>
          </a:p>
        </p:txBody>
      </p:sp>
      <p:sp>
        <p:nvSpPr>
          <p:cNvPr id="113" name="Google Shape;113;p33"/>
          <p:cNvSpPr/>
          <p:nvPr/>
        </p:nvSpPr>
        <p:spPr>
          <a:xfrm>
            <a:off x="4037371" y="1"/>
            <a:ext cx="4128459" cy="6095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rgbClr val="FFFFFF"/>
              </a:solidFill>
              <a:latin typeface="Arial"/>
              <a:ea typeface="Arial"/>
              <a:cs typeface="Arial"/>
              <a:sym typeface="Arial"/>
            </a:endParaRPr>
          </a:p>
        </p:txBody>
      </p:sp>
      <p:sp>
        <p:nvSpPr>
          <p:cNvPr id="114" name="Google Shape;114;p33"/>
          <p:cNvSpPr/>
          <p:nvPr/>
        </p:nvSpPr>
        <p:spPr>
          <a:xfrm>
            <a:off x="0" y="6753308"/>
            <a:ext cx="12192000" cy="1108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rgbClr val="FFFFFF"/>
              </a:solidFill>
              <a:latin typeface="Arial"/>
              <a:ea typeface="Arial"/>
              <a:cs typeface="Arial"/>
              <a:sym typeface="Arial"/>
            </a:endParaRPr>
          </a:p>
        </p:txBody>
      </p:sp>
      <p:sp>
        <p:nvSpPr>
          <p:cNvPr id="115" name="Google Shape;115;p33"/>
          <p:cNvSpPr/>
          <p:nvPr>
            <p:ph idx="3" type="pic"/>
          </p:nvPr>
        </p:nvSpPr>
        <p:spPr>
          <a:xfrm>
            <a:off x="815413" y="2517005"/>
            <a:ext cx="1920000" cy="1920000"/>
          </a:xfrm>
          <a:prstGeom prst="ellipse">
            <a:avLst/>
          </a:prstGeom>
          <a:solidFill>
            <a:srgbClr val="F2F2F2"/>
          </a:solidFill>
          <a:ln>
            <a:noFill/>
          </a:ln>
        </p:spPr>
      </p:sp>
      <p:sp>
        <p:nvSpPr>
          <p:cNvPr id="116" name="Google Shape;116;p33"/>
          <p:cNvSpPr/>
          <p:nvPr>
            <p:ph idx="4" type="pic"/>
          </p:nvPr>
        </p:nvSpPr>
        <p:spPr>
          <a:xfrm>
            <a:off x="3695732" y="2517005"/>
            <a:ext cx="1920000" cy="1920000"/>
          </a:xfrm>
          <a:prstGeom prst="ellipse">
            <a:avLst/>
          </a:prstGeom>
          <a:solidFill>
            <a:srgbClr val="F2F2F2"/>
          </a:solidFill>
          <a:ln>
            <a:noFill/>
          </a:ln>
        </p:spPr>
      </p:sp>
      <p:sp>
        <p:nvSpPr>
          <p:cNvPr id="117" name="Google Shape;117;p33"/>
          <p:cNvSpPr/>
          <p:nvPr>
            <p:ph idx="5" type="pic"/>
          </p:nvPr>
        </p:nvSpPr>
        <p:spPr>
          <a:xfrm>
            <a:off x="6576051" y="2517005"/>
            <a:ext cx="1920000" cy="1920000"/>
          </a:xfrm>
          <a:prstGeom prst="ellipse">
            <a:avLst/>
          </a:prstGeom>
          <a:solidFill>
            <a:srgbClr val="F2F2F2"/>
          </a:solidFill>
          <a:ln>
            <a:noFill/>
          </a:ln>
        </p:spPr>
      </p:sp>
      <p:sp>
        <p:nvSpPr>
          <p:cNvPr id="118" name="Google Shape;118;p33"/>
          <p:cNvSpPr/>
          <p:nvPr>
            <p:ph idx="6" type="pic"/>
          </p:nvPr>
        </p:nvSpPr>
        <p:spPr>
          <a:xfrm>
            <a:off x="9456369" y="2517005"/>
            <a:ext cx="1920000" cy="1920000"/>
          </a:xfrm>
          <a:prstGeom prst="ellipse">
            <a:avLst/>
          </a:prstGeom>
          <a:solidFill>
            <a:srgbClr val="F2F2F2"/>
          </a:solid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Images and Contents Layout">
  <p:cSld name="1_Images and Contents Layout">
    <p:spTree>
      <p:nvGrpSpPr>
        <p:cNvPr id="119" name="Shape 119"/>
        <p:cNvGrpSpPr/>
        <p:nvPr/>
      </p:nvGrpSpPr>
      <p:grpSpPr>
        <a:xfrm>
          <a:off x="0" y="0"/>
          <a:ext cx="0" cy="0"/>
          <a:chOff x="0" y="0"/>
          <a:chExt cx="0" cy="0"/>
        </a:xfrm>
      </p:grpSpPr>
      <p:sp>
        <p:nvSpPr>
          <p:cNvPr id="120" name="Google Shape;120;p34"/>
          <p:cNvSpPr/>
          <p:nvPr/>
        </p:nvSpPr>
        <p:spPr>
          <a:xfrm>
            <a:off x="5231904" y="2276872"/>
            <a:ext cx="5711957" cy="3936437"/>
          </a:xfrm>
          <a:prstGeom prst="rect">
            <a:avLst/>
          </a:prstGeom>
          <a:solidFill>
            <a:srgbClr val="F2F2F2"/>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b="0" i="0" sz="2400" u="none" cap="none" strike="noStrike">
              <a:solidFill>
                <a:srgbClr val="3F3F3F"/>
              </a:solidFill>
              <a:latin typeface="Arial"/>
              <a:ea typeface="Arial"/>
              <a:cs typeface="Arial"/>
              <a:sym typeface="Arial"/>
            </a:endParaRPr>
          </a:p>
        </p:txBody>
      </p:sp>
      <p:sp>
        <p:nvSpPr>
          <p:cNvPr id="121" name="Google Shape;121;p34"/>
          <p:cNvSpPr/>
          <p:nvPr>
            <p:ph idx="2" type="pic"/>
          </p:nvPr>
        </p:nvSpPr>
        <p:spPr>
          <a:xfrm>
            <a:off x="1103445" y="1412776"/>
            <a:ext cx="4560000" cy="3696000"/>
          </a:xfrm>
          <a:prstGeom prst="rect">
            <a:avLst/>
          </a:prstGeom>
          <a:solidFill>
            <a:srgbClr val="F2F2F2"/>
          </a:solid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Images and Contents Layout">
  <p:cSld name="2_Images and Contents Layout">
    <p:spTree>
      <p:nvGrpSpPr>
        <p:cNvPr id="122" name="Shape 122"/>
        <p:cNvGrpSpPr/>
        <p:nvPr/>
      </p:nvGrpSpPr>
      <p:grpSpPr>
        <a:xfrm>
          <a:off x="0" y="0"/>
          <a:ext cx="0" cy="0"/>
          <a:chOff x="0" y="0"/>
          <a:chExt cx="0" cy="0"/>
        </a:xfrm>
      </p:grpSpPr>
      <p:sp>
        <p:nvSpPr>
          <p:cNvPr id="123" name="Google Shape;123;p35"/>
          <p:cNvSpPr/>
          <p:nvPr>
            <p:ph idx="2" type="pic"/>
          </p:nvPr>
        </p:nvSpPr>
        <p:spPr>
          <a:xfrm>
            <a:off x="0" y="990600"/>
            <a:ext cx="3887755" cy="5867400"/>
          </a:xfrm>
          <a:prstGeom prst="rect">
            <a:avLst/>
          </a:prstGeom>
          <a:solidFill>
            <a:srgbClr val="F2F2F2"/>
          </a:solidFill>
          <a:ln>
            <a:noFill/>
          </a:ln>
        </p:spPr>
      </p:sp>
      <p:sp>
        <p:nvSpPr>
          <p:cNvPr id="124" name="Google Shape;124;p35"/>
          <p:cNvSpPr/>
          <p:nvPr>
            <p:ph idx="3" type="pic"/>
          </p:nvPr>
        </p:nvSpPr>
        <p:spPr>
          <a:xfrm>
            <a:off x="4079776" y="0"/>
            <a:ext cx="8112224" cy="3621021"/>
          </a:xfrm>
          <a:prstGeom prst="rect">
            <a:avLst/>
          </a:prstGeom>
          <a:solidFill>
            <a:srgbClr val="F2F2F2"/>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 name="Shape 20"/>
        <p:cNvGrpSpPr/>
        <p:nvPr/>
      </p:nvGrpSpPr>
      <p:grpSpPr>
        <a:xfrm>
          <a:off x="0" y="0"/>
          <a:ext cx="0" cy="0"/>
          <a:chOff x="0" y="0"/>
          <a:chExt cx="0" cy="0"/>
        </a:xfrm>
      </p:grpSpPr>
      <p:sp>
        <p:nvSpPr>
          <p:cNvPr id="21" name="Google Shape;21;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 name="Google Shape;23;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Images and Contents Layout">
  <p:cSld name="3_Images and Contents Layout">
    <p:spTree>
      <p:nvGrpSpPr>
        <p:cNvPr id="125" name="Shape 125"/>
        <p:cNvGrpSpPr/>
        <p:nvPr/>
      </p:nvGrpSpPr>
      <p:grpSpPr>
        <a:xfrm>
          <a:off x="0" y="0"/>
          <a:ext cx="0" cy="0"/>
          <a:chOff x="0" y="0"/>
          <a:chExt cx="0" cy="0"/>
        </a:xfrm>
      </p:grpSpPr>
      <p:sp>
        <p:nvSpPr>
          <p:cNvPr id="126" name="Google Shape;126;p36"/>
          <p:cNvSpPr/>
          <p:nvPr>
            <p:ph idx="2" type="pic"/>
          </p:nvPr>
        </p:nvSpPr>
        <p:spPr>
          <a:xfrm>
            <a:off x="0" y="1013496"/>
            <a:ext cx="3887755" cy="3567632"/>
          </a:xfrm>
          <a:prstGeom prst="rect">
            <a:avLst/>
          </a:prstGeom>
          <a:solidFill>
            <a:srgbClr val="F2F2F2"/>
          </a:solidFill>
          <a:ln>
            <a:noFill/>
          </a:ln>
        </p:spPr>
      </p:sp>
      <p:sp>
        <p:nvSpPr>
          <p:cNvPr id="127" name="Google Shape;127;p36"/>
          <p:cNvSpPr/>
          <p:nvPr>
            <p:ph idx="3" type="pic"/>
          </p:nvPr>
        </p:nvSpPr>
        <p:spPr>
          <a:xfrm>
            <a:off x="8304245" y="0"/>
            <a:ext cx="3887755" cy="4581128"/>
          </a:xfrm>
          <a:prstGeom prst="rect">
            <a:avLst/>
          </a:prstGeom>
          <a:solidFill>
            <a:srgbClr val="F2F2F2"/>
          </a:solidFill>
          <a:ln>
            <a:noFill/>
          </a:ln>
        </p:spPr>
      </p:sp>
      <p:sp>
        <p:nvSpPr>
          <p:cNvPr id="128" name="Google Shape;128;p36"/>
          <p:cNvSpPr/>
          <p:nvPr>
            <p:ph idx="4" type="pic"/>
          </p:nvPr>
        </p:nvSpPr>
        <p:spPr>
          <a:xfrm>
            <a:off x="0" y="4773149"/>
            <a:ext cx="6096000" cy="2084851"/>
          </a:xfrm>
          <a:prstGeom prst="rect">
            <a:avLst/>
          </a:prstGeom>
          <a:solidFill>
            <a:srgbClr val="F2F2F2"/>
          </a:solidFill>
          <a:ln>
            <a:noFill/>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Images and Contents Layout">
  <p:cSld name="4_Images and Contents Layout">
    <p:spTree>
      <p:nvGrpSpPr>
        <p:cNvPr id="129" name="Shape 129"/>
        <p:cNvGrpSpPr/>
        <p:nvPr/>
      </p:nvGrpSpPr>
      <p:grpSpPr>
        <a:xfrm>
          <a:off x="0" y="0"/>
          <a:ext cx="0" cy="0"/>
          <a:chOff x="0" y="0"/>
          <a:chExt cx="0" cy="0"/>
        </a:xfrm>
      </p:grpSpPr>
      <p:sp>
        <p:nvSpPr>
          <p:cNvPr id="130" name="Google Shape;130;p37"/>
          <p:cNvSpPr txBox="1"/>
          <p:nvPr>
            <p:ph idx="1" type="body"/>
          </p:nvPr>
        </p:nvSpPr>
        <p:spPr>
          <a:xfrm>
            <a:off x="0" y="242176"/>
            <a:ext cx="12192000" cy="768085"/>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960"/>
              </a:spcBef>
              <a:spcAft>
                <a:spcPts val="0"/>
              </a:spcAft>
              <a:buClr>
                <a:srgbClr val="3F3F3F"/>
              </a:buClr>
              <a:buSzPts val="4800"/>
              <a:buFont typeface="Arial"/>
              <a:buNone/>
              <a:defRPr b="0" i="0" sz="4800"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31" name="Google Shape;131;p37"/>
          <p:cNvSpPr txBox="1"/>
          <p:nvPr>
            <p:ph idx="2" type="body"/>
          </p:nvPr>
        </p:nvSpPr>
        <p:spPr>
          <a:xfrm>
            <a:off x="0" y="1010261"/>
            <a:ext cx="12192000" cy="384043"/>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373"/>
              </a:spcBef>
              <a:spcAft>
                <a:spcPts val="0"/>
              </a:spcAft>
              <a:buClr>
                <a:srgbClr val="3F3F3F"/>
              </a:buClr>
              <a:buSzPts val="1867"/>
              <a:buFont typeface="Arial"/>
              <a:buNone/>
              <a:defRPr b="0" i="0" sz="1867"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32" name="Google Shape;132;p37"/>
          <p:cNvSpPr/>
          <p:nvPr/>
        </p:nvSpPr>
        <p:spPr>
          <a:xfrm>
            <a:off x="595027" y="4101331"/>
            <a:ext cx="2400000" cy="2304000"/>
          </a:xfrm>
          <a:prstGeom prst="rect">
            <a:avLst/>
          </a:prstGeom>
          <a:solidFill>
            <a:schemeClr val="accent2"/>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b="0" i="0" sz="1600" u="none" cap="none" strike="noStrike">
              <a:solidFill>
                <a:srgbClr val="3F3F3F"/>
              </a:solidFill>
              <a:latin typeface="Arial"/>
              <a:ea typeface="Arial"/>
              <a:cs typeface="Arial"/>
              <a:sym typeface="Arial"/>
            </a:endParaRPr>
          </a:p>
        </p:txBody>
      </p:sp>
      <p:sp>
        <p:nvSpPr>
          <p:cNvPr id="133" name="Google Shape;133;p37"/>
          <p:cNvSpPr/>
          <p:nvPr/>
        </p:nvSpPr>
        <p:spPr>
          <a:xfrm>
            <a:off x="9196973" y="1700808"/>
            <a:ext cx="2400000" cy="2304000"/>
          </a:xfrm>
          <a:prstGeom prst="rect">
            <a:avLst/>
          </a:prstGeom>
          <a:solidFill>
            <a:schemeClr val="accent3"/>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b="0" i="0" sz="1600" u="none" cap="none" strike="noStrike">
              <a:solidFill>
                <a:srgbClr val="3F3F3F"/>
              </a:solidFill>
              <a:latin typeface="Arial"/>
              <a:ea typeface="Arial"/>
              <a:cs typeface="Arial"/>
              <a:sym typeface="Arial"/>
            </a:endParaRPr>
          </a:p>
        </p:txBody>
      </p:sp>
      <p:sp>
        <p:nvSpPr>
          <p:cNvPr id="134" name="Google Shape;134;p37"/>
          <p:cNvSpPr/>
          <p:nvPr>
            <p:ph idx="3" type="pic"/>
          </p:nvPr>
        </p:nvSpPr>
        <p:spPr>
          <a:xfrm>
            <a:off x="595027" y="1700808"/>
            <a:ext cx="2400000" cy="2304000"/>
          </a:xfrm>
          <a:prstGeom prst="rect">
            <a:avLst/>
          </a:prstGeom>
          <a:solidFill>
            <a:srgbClr val="F2F2F2"/>
          </a:solidFill>
          <a:ln>
            <a:noFill/>
          </a:ln>
        </p:spPr>
      </p:sp>
      <p:sp>
        <p:nvSpPr>
          <p:cNvPr id="135" name="Google Shape;135;p37"/>
          <p:cNvSpPr/>
          <p:nvPr>
            <p:ph idx="4" type="pic"/>
          </p:nvPr>
        </p:nvSpPr>
        <p:spPr>
          <a:xfrm>
            <a:off x="9196973" y="4101331"/>
            <a:ext cx="2400000" cy="2304000"/>
          </a:xfrm>
          <a:prstGeom prst="rect">
            <a:avLst/>
          </a:prstGeom>
          <a:solidFill>
            <a:srgbClr val="F2F2F2"/>
          </a:solidFill>
          <a:ln>
            <a:noFill/>
          </a:ln>
        </p:spPr>
      </p:sp>
      <p:sp>
        <p:nvSpPr>
          <p:cNvPr id="136" name="Google Shape;136;p37"/>
          <p:cNvSpPr/>
          <p:nvPr>
            <p:ph idx="5" type="pic"/>
          </p:nvPr>
        </p:nvSpPr>
        <p:spPr>
          <a:xfrm>
            <a:off x="3119669" y="4101331"/>
            <a:ext cx="5952663" cy="2304000"/>
          </a:xfrm>
          <a:prstGeom prst="rect">
            <a:avLst/>
          </a:prstGeom>
          <a:solidFill>
            <a:srgbClr val="F2F2F2"/>
          </a:solidFill>
          <a:ln>
            <a:noFill/>
          </a:ln>
        </p:spPr>
      </p:sp>
      <p:sp>
        <p:nvSpPr>
          <p:cNvPr id="137" name="Google Shape;137;p37"/>
          <p:cNvSpPr/>
          <p:nvPr>
            <p:ph idx="6" type="pic"/>
          </p:nvPr>
        </p:nvSpPr>
        <p:spPr>
          <a:xfrm>
            <a:off x="3119669" y="1700808"/>
            <a:ext cx="5952663" cy="2304000"/>
          </a:xfrm>
          <a:prstGeom prst="rect">
            <a:avLst/>
          </a:prstGeom>
          <a:solidFill>
            <a:srgbClr val="F2F2F2"/>
          </a:solidFill>
          <a:ln>
            <a:noFill/>
          </a:ln>
        </p:spPr>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Images and Contents Layout">
  <p:cSld name="5_Images and Contents Layout">
    <p:spTree>
      <p:nvGrpSpPr>
        <p:cNvPr id="138" name="Shape 138"/>
        <p:cNvGrpSpPr/>
        <p:nvPr/>
      </p:nvGrpSpPr>
      <p:grpSpPr>
        <a:xfrm>
          <a:off x="0" y="0"/>
          <a:ext cx="0" cy="0"/>
          <a:chOff x="0" y="0"/>
          <a:chExt cx="0" cy="0"/>
        </a:xfrm>
      </p:grpSpPr>
      <p:sp>
        <p:nvSpPr>
          <p:cNvPr id="139" name="Google Shape;139;p38"/>
          <p:cNvSpPr/>
          <p:nvPr>
            <p:ph idx="2" type="pic"/>
          </p:nvPr>
        </p:nvSpPr>
        <p:spPr>
          <a:xfrm>
            <a:off x="709650" y="480055"/>
            <a:ext cx="4224469" cy="4197085"/>
          </a:xfrm>
          <a:prstGeom prst="rect">
            <a:avLst/>
          </a:prstGeom>
          <a:solidFill>
            <a:srgbClr val="F2F2F2"/>
          </a:solidFill>
          <a:ln>
            <a:noFill/>
          </a:ln>
        </p:spPr>
      </p:sp>
      <p:sp>
        <p:nvSpPr>
          <p:cNvPr id="140" name="Google Shape;140;p38"/>
          <p:cNvSpPr/>
          <p:nvPr>
            <p:ph idx="3" type="pic"/>
          </p:nvPr>
        </p:nvSpPr>
        <p:spPr>
          <a:xfrm>
            <a:off x="5126140" y="480056"/>
            <a:ext cx="6336704" cy="2296105"/>
          </a:xfrm>
          <a:prstGeom prst="rect">
            <a:avLst/>
          </a:prstGeom>
          <a:solidFill>
            <a:srgbClr val="F2F2F2"/>
          </a:solidFill>
          <a:ln>
            <a:noFill/>
          </a:ln>
        </p:spPr>
      </p:sp>
      <p:sp>
        <p:nvSpPr>
          <p:cNvPr id="141" name="Google Shape;141;p38"/>
          <p:cNvSpPr/>
          <p:nvPr>
            <p:ph idx="4" type="pic"/>
          </p:nvPr>
        </p:nvSpPr>
        <p:spPr>
          <a:xfrm>
            <a:off x="5126140" y="2948948"/>
            <a:ext cx="1968000" cy="1728192"/>
          </a:xfrm>
          <a:prstGeom prst="rect">
            <a:avLst/>
          </a:prstGeom>
          <a:solidFill>
            <a:srgbClr val="F2F2F2"/>
          </a:solidFill>
          <a:ln>
            <a:noFill/>
          </a:ln>
        </p:spPr>
      </p:sp>
      <p:sp>
        <p:nvSpPr>
          <p:cNvPr id="142" name="Google Shape;142;p38"/>
          <p:cNvSpPr/>
          <p:nvPr>
            <p:ph idx="5" type="pic"/>
          </p:nvPr>
        </p:nvSpPr>
        <p:spPr>
          <a:xfrm>
            <a:off x="7310492" y="2948948"/>
            <a:ext cx="1968000" cy="1728192"/>
          </a:xfrm>
          <a:prstGeom prst="rect">
            <a:avLst/>
          </a:prstGeom>
          <a:solidFill>
            <a:srgbClr val="F2F2F2"/>
          </a:solidFill>
          <a:ln>
            <a:noFill/>
          </a:ln>
        </p:spPr>
      </p:sp>
      <p:sp>
        <p:nvSpPr>
          <p:cNvPr id="143" name="Google Shape;143;p38"/>
          <p:cNvSpPr/>
          <p:nvPr>
            <p:ph idx="6" type="pic"/>
          </p:nvPr>
        </p:nvSpPr>
        <p:spPr>
          <a:xfrm>
            <a:off x="9494844" y="2948948"/>
            <a:ext cx="1968000" cy="1728192"/>
          </a:xfrm>
          <a:prstGeom prst="rect">
            <a:avLst/>
          </a:prstGeom>
          <a:solidFill>
            <a:srgbClr val="F2F2F2"/>
          </a:solidFill>
          <a:ln>
            <a:noFill/>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Images and Contents Layout">
  <p:cSld name="7_Images and Contents Layout">
    <p:spTree>
      <p:nvGrpSpPr>
        <p:cNvPr id="144" name="Shape 144"/>
        <p:cNvGrpSpPr/>
        <p:nvPr/>
      </p:nvGrpSpPr>
      <p:grpSpPr>
        <a:xfrm>
          <a:off x="0" y="0"/>
          <a:ext cx="0" cy="0"/>
          <a:chOff x="0" y="0"/>
          <a:chExt cx="0" cy="0"/>
        </a:xfrm>
      </p:grpSpPr>
      <p:sp>
        <p:nvSpPr>
          <p:cNvPr id="145" name="Google Shape;145;p39"/>
          <p:cNvSpPr txBox="1"/>
          <p:nvPr>
            <p:ph idx="1" type="body"/>
          </p:nvPr>
        </p:nvSpPr>
        <p:spPr>
          <a:xfrm>
            <a:off x="0" y="242176"/>
            <a:ext cx="12192000" cy="768085"/>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960"/>
              </a:spcBef>
              <a:spcAft>
                <a:spcPts val="0"/>
              </a:spcAft>
              <a:buClr>
                <a:srgbClr val="3F3F3F"/>
              </a:buClr>
              <a:buSzPts val="4800"/>
              <a:buFont typeface="Arial"/>
              <a:buNone/>
              <a:defRPr b="0" i="0" sz="4800"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46" name="Google Shape;146;p39"/>
          <p:cNvSpPr txBox="1"/>
          <p:nvPr>
            <p:ph idx="2" type="body"/>
          </p:nvPr>
        </p:nvSpPr>
        <p:spPr>
          <a:xfrm>
            <a:off x="0" y="1010261"/>
            <a:ext cx="12192000" cy="384043"/>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373"/>
              </a:spcBef>
              <a:spcAft>
                <a:spcPts val="0"/>
              </a:spcAft>
              <a:buClr>
                <a:srgbClr val="3F3F3F"/>
              </a:buClr>
              <a:buSzPts val="1867"/>
              <a:buFont typeface="Arial"/>
              <a:buNone/>
              <a:defRPr b="0" i="0" sz="1867"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pic>
        <p:nvPicPr>
          <p:cNvPr id="147" name="Google Shape;147;p39"/>
          <p:cNvPicPr preferRelativeResize="0"/>
          <p:nvPr/>
        </p:nvPicPr>
        <p:blipFill rotWithShape="1">
          <a:blip r:embed="rId2">
            <a:alphaModFix/>
          </a:blip>
          <a:srcRect b="0" l="0" r="0" t="0"/>
          <a:stretch/>
        </p:blipFill>
        <p:spPr>
          <a:xfrm>
            <a:off x="4546767" y="2276873"/>
            <a:ext cx="7238124" cy="3966041"/>
          </a:xfrm>
          <a:prstGeom prst="rect">
            <a:avLst/>
          </a:prstGeom>
          <a:noFill/>
          <a:ln>
            <a:noFill/>
          </a:ln>
        </p:spPr>
      </p:pic>
      <p:sp>
        <p:nvSpPr>
          <p:cNvPr id="148" name="Google Shape;148;p39"/>
          <p:cNvSpPr/>
          <p:nvPr>
            <p:ph idx="3" type="pic"/>
          </p:nvPr>
        </p:nvSpPr>
        <p:spPr>
          <a:xfrm>
            <a:off x="5705875" y="2485912"/>
            <a:ext cx="4832891" cy="3124239"/>
          </a:xfrm>
          <a:prstGeom prst="rect">
            <a:avLst/>
          </a:prstGeom>
          <a:solidFill>
            <a:srgbClr val="F2F2F2"/>
          </a:solidFill>
          <a:ln>
            <a:noFill/>
          </a:ln>
        </p:spPr>
      </p:sp>
      <p:sp>
        <p:nvSpPr>
          <p:cNvPr id="149" name="Google Shape;149;p39"/>
          <p:cNvSpPr/>
          <p:nvPr/>
        </p:nvSpPr>
        <p:spPr>
          <a:xfrm>
            <a:off x="4037371" y="1"/>
            <a:ext cx="4128459" cy="60959"/>
          </a:xfrm>
          <a:prstGeom prst="rect">
            <a:avLst/>
          </a:prstGeom>
          <a:solidFill>
            <a:srgbClr val="EB494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rgbClr val="FFFFFF"/>
              </a:solidFill>
              <a:latin typeface="Arial"/>
              <a:ea typeface="Arial"/>
              <a:cs typeface="Arial"/>
              <a:sym typeface="Arial"/>
            </a:endParaRPr>
          </a:p>
        </p:txBody>
      </p:sp>
      <p:sp>
        <p:nvSpPr>
          <p:cNvPr id="150" name="Google Shape;150;p39"/>
          <p:cNvSpPr/>
          <p:nvPr/>
        </p:nvSpPr>
        <p:spPr>
          <a:xfrm>
            <a:off x="0" y="6753308"/>
            <a:ext cx="12192000" cy="110875"/>
          </a:xfrm>
          <a:prstGeom prst="rect">
            <a:avLst/>
          </a:prstGeom>
          <a:solidFill>
            <a:srgbClr val="EB494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rgbClr val="FFFFFF"/>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Images and Contents Layout">
  <p:cSld name="8_Images and Contents Layout">
    <p:spTree>
      <p:nvGrpSpPr>
        <p:cNvPr id="151" name="Shape 151"/>
        <p:cNvGrpSpPr/>
        <p:nvPr/>
      </p:nvGrpSpPr>
      <p:grpSpPr>
        <a:xfrm>
          <a:off x="0" y="0"/>
          <a:ext cx="0" cy="0"/>
          <a:chOff x="0" y="0"/>
          <a:chExt cx="0" cy="0"/>
        </a:xfrm>
      </p:grpSpPr>
      <p:sp>
        <p:nvSpPr>
          <p:cNvPr id="152" name="Google Shape;152;p40"/>
          <p:cNvSpPr txBox="1"/>
          <p:nvPr>
            <p:ph idx="1" type="body"/>
          </p:nvPr>
        </p:nvSpPr>
        <p:spPr>
          <a:xfrm>
            <a:off x="0" y="242176"/>
            <a:ext cx="12192000" cy="768085"/>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960"/>
              </a:spcBef>
              <a:spcAft>
                <a:spcPts val="0"/>
              </a:spcAft>
              <a:buClr>
                <a:srgbClr val="3F3F3F"/>
              </a:buClr>
              <a:buSzPts val="4800"/>
              <a:buFont typeface="Arial"/>
              <a:buNone/>
              <a:defRPr b="0" i="0" sz="4800"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53" name="Google Shape;153;p40"/>
          <p:cNvSpPr txBox="1"/>
          <p:nvPr>
            <p:ph idx="2" type="body"/>
          </p:nvPr>
        </p:nvSpPr>
        <p:spPr>
          <a:xfrm>
            <a:off x="0" y="1010261"/>
            <a:ext cx="12192000" cy="384043"/>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373"/>
              </a:spcBef>
              <a:spcAft>
                <a:spcPts val="0"/>
              </a:spcAft>
              <a:buClr>
                <a:srgbClr val="3F3F3F"/>
              </a:buClr>
              <a:buSzPts val="1867"/>
              <a:buFont typeface="Arial"/>
              <a:buNone/>
              <a:defRPr b="0" i="0" sz="1867"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pic>
        <p:nvPicPr>
          <p:cNvPr descr="D:\Fullppt\005-PNG이미지\모니터.png" id="154" name="Google Shape;154;p40"/>
          <p:cNvPicPr preferRelativeResize="0"/>
          <p:nvPr/>
        </p:nvPicPr>
        <p:blipFill rotWithShape="1">
          <a:blip r:embed="rId2">
            <a:alphaModFix/>
          </a:blip>
          <a:srcRect b="0" l="0" r="0" t="0"/>
          <a:stretch/>
        </p:blipFill>
        <p:spPr>
          <a:xfrm>
            <a:off x="776400" y="1815747"/>
            <a:ext cx="3360373" cy="3350541"/>
          </a:xfrm>
          <a:prstGeom prst="rect">
            <a:avLst/>
          </a:prstGeom>
          <a:noFill/>
          <a:ln>
            <a:noFill/>
          </a:ln>
        </p:spPr>
      </p:pic>
      <p:pic>
        <p:nvPicPr>
          <p:cNvPr descr="D:\Fullppt\005-PNG이미지\모니터.png" id="155" name="Google Shape;155;p40"/>
          <p:cNvPicPr preferRelativeResize="0"/>
          <p:nvPr/>
        </p:nvPicPr>
        <p:blipFill rotWithShape="1">
          <a:blip r:embed="rId2">
            <a:alphaModFix/>
          </a:blip>
          <a:srcRect b="0" l="0" r="0" t="0"/>
          <a:stretch/>
        </p:blipFill>
        <p:spPr>
          <a:xfrm>
            <a:off x="4406826" y="1815747"/>
            <a:ext cx="3360373" cy="3350541"/>
          </a:xfrm>
          <a:prstGeom prst="rect">
            <a:avLst/>
          </a:prstGeom>
          <a:noFill/>
          <a:ln>
            <a:noFill/>
          </a:ln>
        </p:spPr>
      </p:pic>
      <p:pic>
        <p:nvPicPr>
          <p:cNvPr descr="D:\Fullppt\005-PNG이미지\모니터.png" id="156" name="Google Shape;156;p40"/>
          <p:cNvPicPr preferRelativeResize="0"/>
          <p:nvPr/>
        </p:nvPicPr>
        <p:blipFill rotWithShape="1">
          <a:blip r:embed="rId2">
            <a:alphaModFix/>
          </a:blip>
          <a:srcRect b="0" l="0" r="0" t="0"/>
          <a:stretch/>
        </p:blipFill>
        <p:spPr>
          <a:xfrm>
            <a:off x="8037251" y="1815747"/>
            <a:ext cx="3360373" cy="3350541"/>
          </a:xfrm>
          <a:prstGeom prst="rect">
            <a:avLst/>
          </a:prstGeom>
          <a:noFill/>
          <a:ln>
            <a:noFill/>
          </a:ln>
        </p:spPr>
      </p:pic>
      <p:sp>
        <p:nvSpPr>
          <p:cNvPr id="157" name="Google Shape;157;p40"/>
          <p:cNvSpPr/>
          <p:nvPr>
            <p:ph idx="3" type="pic"/>
          </p:nvPr>
        </p:nvSpPr>
        <p:spPr>
          <a:xfrm>
            <a:off x="909901" y="1957962"/>
            <a:ext cx="3073864" cy="2080028"/>
          </a:xfrm>
          <a:prstGeom prst="rect">
            <a:avLst/>
          </a:prstGeom>
          <a:solidFill>
            <a:srgbClr val="F2F2F2"/>
          </a:solidFill>
          <a:ln>
            <a:noFill/>
          </a:ln>
        </p:spPr>
      </p:sp>
      <p:sp>
        <p:nvSpPr>
          <p:cNvPr id="158" name="Google Shape;158;p40"/>
          <p:cNvSpPr/>
          <p:nvPr>
            <p:ph idx="4" type="pic"/>
          </p:nvPr>
        </p:nvSpPr>
        <p:spPr>
          <a:xfrm>
            <a:off x="4539561" y="1957962"/>
            <a:ext cx="3073864" cy="2080028"/>
          </a:xfrm>
          <a:prstGeom prst="rect">
            <a:avLst/>
          </a:prstGeom>
          <a:solidFill>
            <a:srgbClr val="F2F2F2"/>
          </a:solidFill>
          <a:ln>
            <a:noFill/>
          </a:ln>
        </p:spPr>
      </p:sp>
      <p:sp>
        <p:nvSpPr>
          <p:cNvPr id="159" name="Google Shape;159;p40"/>
          <p:cNvSpPr/>
          <p:nvPr>
            <p:ph idx="5" type="pic"/>
          </p:nvPr>
        </p:nvSpPr>
        <p:spPr>
          <a:xfrm>
            <a:off x="8169221" y="1957962"/>
            <a:ext cx="3073864" cy="2080028"/>
          </a:xfrm>
          <a:prstGeom prst="rect">
            <a:avLst/>
          </a:prstGeom>
          <a:solidFill>
            <a:srgbClr val="F2F2F2"/>
          </a:solidFill>
          <a:ln>
            <a:noFill/>
          </a:ln>
        </p:spPr>
      </p:sp>
      <p:sp>
        <p:nvSpPr>
          <p:cNvPr id="160" name="Google Shape;160;p40"/>
          <p:cNvSpPr/>
          <p:nvPr/>
        </p:nvSpPr>
        <p:spPr>
          <a:xfrm>
            <a:off x="4037371" y="1"/>
            <a:ext cx="4128459" cy="6095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rgbClr val="FFFFFF"/>
              </a:solidFill>
              <a:latin typeface="Arial"/>
              <a:ea typeface="Arial"/>
              <a:cs typeface="Arial"/>
              <a:sym typeface="Arial"/>
            </a:endParaRPr>
          </a:p>
        </p:txBody>
      </p:sp>
      <p:sp>
        <p:nvSpPr>
          <p:cNvPr id="161" name="Google Shape;161;p40"/>
          <p:cNvSpPr/>
          <p:nvPr/>
        </p:nvSpPr>
        <p:spPr>
          <a:xfrm>
            <a:off x="0" y="6753308"/>
            <a:ext cx="12192000" cy="1108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rgbClr val="FFFFFF"/>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Images and Contents Layout">
  <p:cSld name="9_Images and Contents Layout">
    <p:spTree>
      <p:nvGrpSpPr>
        <p:cNvPr id="162" name="Shape 162"/>
        <p:cNvGrpSpPr/>
        <p:nvPr/>
      </p:nvGrpSpPr>
      <p:grpSpPr>
        <a:xfrm>
          <a:off x="0" y="0"/>
          <a:ext cx="0" cy="0"/>
          <a:chOff x="0" y="0"/>
          <a:chExt cx="0" cy="0"/>
        </a:xfrm>
      </p:grpSpPr>
      <p:sp>
        <p:nvSpPr>
          <p:cNvPr id="163" name="Google Shape;163;p41"/>
          <p:cNvSpPr/>
          <p:nvPr>
            <p:ph idx="2" type="pic"/>
          </p:nvPr>
        </p:nvSpPr>
        <p:spPr>
          <a:xfrm>
            <a:off x="0" y="0"/>
            <a:ext cx="12192000" cy="4101075"/>
          </a:xfrm>
          <a:prstGeom prst="rect">
            <a:avLst/>
          </a:prstGeom>
          <a:solidFill>
            <a:srgbClr val="D8D8D8"/>
          </a:solidFill>
          <a:ln>
            <a:noFill/>
          </a:ln>
        </p:spPr>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con sets layout">
  <p:cSld name="icon sets layout">
    <p:spTree>
      <p:nvGrpSpPr>
        <p:cNvPr id="164" name="Shape 164"/>
        <p:cNvGrpSpPr/>
        <p:nvPr/>
      </p:nvGrpSpPr>
      <p:grpSpPr>
        <a:xfrm>
          <a:off x="0" y="0"/>
          <a:ext cx="0" cy="0"/>
          <a:chOff x="0" y="0"/>
          <a:chExt cx="0" cy="0"/>
        </a:xfrm>
      </p:grpSpPr>
      <p:sp>
        <p:nvSpPr>
          <p:cNvPr id="165" name="Google Shape;165;p42"/>
          <p:cNvSpPr txBox="1"/>
          <p:nvPr>
            <p:ph idx="1" type="body"/>
          </p:nvPr>
        </p:nvSpPr>
        <p:spPr>
          <a:xfrm>
            <a:off x="0" y="164638"/>
            <a:ext cx="12192000" cy="768085"/>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96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grpSp>
        <p:nvGrpSpPr>
          <p:cNvPr id="166" name="Google Shape;166;p42"/>
          <p:cNvGrpSpPr/>
          <p:nvPr/>
        </p:nvGrpSpPr>
        <p:grpSpPr>
          <a:xfrm>
            <a:off x="472011" y="1508786"/>
            <a:ext cx="3799787" cy="4865561"/>
            <a:chOff x="354008" y="1131589"/>
            <a:chExt cx="2849840" cy="3649171"/>
          </a:xfrm>
        </p:grpSpPr>
        <p:sp>
          <p:nvSpPr>
            <p:cNvPr id="167" name="Google Shape;167;p42"/>
            <p:cNvSpPr/>
            <p:nvPr/>
          </p:nvSpPr>
          <p:spPr>
            <a:xfrm>
              <a:off x="354008" y="1131589"/>
              <a:ext cx="2849840" cy="3649171"/>
            </a:xfrm>
            <a:prstGeom prst="roundRect">
              <a:avLst>
                <a:gd fmla="val 3968"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rgbClr val="FFFFFF"/>
                </a:solidFill>
                <a:latin typeface="Arial"/>
                <a:ea typeface="Arial"/>
                <a:cs typeface="Arial"/>
                <a:sym typeface="Arial"/>
              </a:endParaRPr>
            </a:p>
          </p:txBody>
        </p:sp>
        <p:sp>
          <p:nvSpPr>
            <p:cNvPr id="168" name="Google Shape;168;p42"/>
            <p:cNvSpPr/>
            <p:nvPr/>
          </p:nvSpPr>
          <p:spPr>
            <a:xfrm>
              <a:off x="531932" y="1347500"/>
              <a:ext cx="108520" cy="3240473"/>
            </a:xfrm>
            <a:prstGeom prst="roundRect">
              <a:avLst>
                <a:gd fmla="val 50000" name="adj"/>
              </a:avLst>
            </a:prstGeom>
            <a:solidFill>
              <a:schemeClr val="lt1">
                <a:alpha val="40784"/>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rgbClr val="FFFFFF"/>
                </a:solidFill>
                <a:latin typeface="Arial"/>
                <a:ea typeface="Arial"/>
                <a:cs typeface="Arial"/>
                <a:sym typeface="Arial"/>
              </a:endParaRPr>
            </a:p>
          </p:txBody>
        </p:sp>
        <p:sp>
          <p:nvSpPr>
            <p:cNvPr id="169" name="Google Shape;169;p42"/>
            <p:cNvSpPr/>
            <p:nvPr/>
          </p:nvSpPr>
          <p:spPr>
            <a:xfrm rot="5400000">
              <a:off x="2592642" y="1238201"/>
              <a:ext cx="502331" cy="502331"/>
            </a:xfrm>
            <a:prstGeom prst="halfFrame">
              <a:avLst>
                <a:gd fmla="val 23728" name="adj1"/>
                <a:gd fmla="val 24642" name="adj2"/>
              </a:avLst>
            </a:prstGeom>
            <a:solidFill>
              <a:schemeClr val="lt1">
                <a:alpha val="2274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6" name="Shape 26"/>
        <p:cNvGrpSpPr/>
        <p:nvPr/>
      </p:nvGrpSpPr>
      <p:grpSpPr>
        <a:xfrm>
          <a:off x="0" y="0"/>
          <a:ext cx="0" cy="0"/>
          <a:chOff x="0" y="0"/>
          <a:chExt cx="0" cy="0"/>
        </a:xfrm>
      </p:grpSpPr>
      <p:sp>
        <p:nvSpPr>
          <p:cNvPr id="27" name="Google Shape;27;p1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1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9" name="Google Shape;29;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1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1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5" name="Google Shape;35;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2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2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2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2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2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2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4"/>
          <p:cNvSpPr/>
          <p:nvPr>
            <p:ph idx="2" type="pic"/>
          </p:nvPr>
        </p:nvSpPr>
        <p:spPr>
          <a:xfrm>
            <a:off x="5183188" y="987425"/>
            <a:ext cx="6172200" cy="4873625"/>
          </a:xfrm>
          <a:prstGeom prst="rect">
            <a:avLst/>
          </a:prstGeom>
          <a:noFill/>
          <a:ln>
            <a:noFill/>
          </a:ln>
        </p:spPr>
      </p:sp>
      <p:sp>
        <p:nvSpPr>
          <p:cNvPr id="68" name="Google Shape;68;p2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slideLayout" Target="../slideLayouts/slideLayout25.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5" Type="http://schemas.openxmlformats.org/officeDocument/2006/relationships/theme" Target="../theme/theme2.xml"/><Relationship Id="rId14" Type="http://schemas.openxmlformats.org/officeDocument/2006/relationships/slideLayout" Target="../slideLayouts/slideLayout2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9" name="Shape 8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vmlDrawing" Target="../drawings/vmlDrawing1.vml"/><Relationship Id="rId4" Type="http://schemas.openxmlformats.org/officeDocument/2006/relationships/oleObject" Target="../embeddings/oleObject1.bin"/><Relationship Id="rId5" Type="http://schemas.openxmlformats.org/officeDocument/2006/relationships/oleObject" Target="../embeddings/oleObject1.bin"/><Relationship Id="rId6" Type="http://schemas.openxmlformats.org/officeDocument/2006/relationships/image" Target="../media/image4.png"/><Relationship Id="rId7"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www.includehelp.com/c-programming-questions/" TargetMode="External"/><Relationship Id="rId4" Type="http://schemas.openxmlformats.org/officeDocument/2006/relationships/hyperlink" Target="https://www.studytonight.com/operating-system/" TargetMode="External"/><Relationship Id="rId9" Type="http://schemas.openxmlformats.org/officeDocument/2006/relationships/hyperlink" Target="https://www.geeksforgeeks.org/operating-systems/" TargetMode="External"/><Relationship Id="rId5" Type="http://schemas.openxmlformats.org/officeDocument/2006/relationships/hyperlink" Target="https://computing.llnl.gov/tutorials/" TargetMode="External"/><Relationship Id="rId6" Type="http://schemas.openxmlformats.org/officeDocument/2006/relationships/hyperlink" Target="https://www.tutorialspoint.com/operating_system/index.htm" TargetMode="External"/><Relationship Id="rId7" Type="http://schemas.openxmlformats.org/officeDocument/2006/relationships/hyperlink" Target="https://www.javatpoint.com/os-tutorial" TargetMode="External"/><Relationship Id="rId8" Type="http://schemas.openxmlformats.org/officeDocument/2006/relationships/hyperlink" Target="https://www.guru99.com/operating-system-tutorial.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
          <p:cNvSpPr/>
          <p:nvPr/>
        </p:nvSpPr>
        <p:spPr>
          <a:xfrm>
            <a:off x="-4421" y="4927757"/>
            <a:ext cx="12196420" cy="113891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175" name="Google Shape;175;p1"/>
          <p:cNvSpPr/>
          <p:nvPr/>
        </p:nvSpPr>
        <p:spPr>
          <a:xfrm>
            <a:off x="302198" y="5283740"/>
            <a:ext cx="45719" cy="460411"/>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176" name="Google Shape;176;p1"/>
          <p:cNvSpPr txBox="1"/>
          <p:nvPr/>
        </p:nvSpPr>
        <p:spPr>
          <a:xfrm>
            <a:off x="8763000" y="5738813"/>
            <a:ext cx="2743200" cy="273844"/>
          </a:xfrm>
          <a:prstGeom prst="rect">
            <a:avLst/>
          </a:prstGeom>
          <a:noFill/>
          <a:ln>
            <a:noFill/>
          </a:ln>
        </p:spPr>
        <p:txBody>
          <a:bodyPr anchorCtr="0" anchor="ctr" bIns="34275" lIns="68575" spcFirstLastPara="1" rIns="68575" wrap="square" tIns="34275">
            <a:noAutofit/>
          </a:bodyPr>
          <a:lstStyle/>
          <a:p>
            <a:pPr indent="0" lvl="0" marL="0" marR="0" rtl="0" algn="r">
              <a:spcBef>
                <a:spcPts val="0"/>
              </a:spcBef>
              <a:spcAft>
                <a:spcPts val="0"/>
              </a:spcAft>
              <a:buNone/>
            </a:pPr>
            <a:r>
              <a:t/>
            </a:r>
            <a:endParaRPr b="0" i="0" sz="900" u="none" cap="none" strike="noStrike">
              <a:solidFill>
                <a:srgbClr val="888888"/>
              </a:solidFill>
              <a:latin typeface="Calibri"/>
              <a:ea typeface="Calibri"/>
              <a:cs typeface="Calibri"/>
              <a:sym typeface="Calibri"/>
            </a:endParaRPr>
          </a:p>
        </p:txBody>
      </p:sp>
      <p:sp>
        <p:nvSpPr>
          <p:cNvPr id="177" name="Google Shape;177;p1"/>
          <p:cNvSpPr/>
          <p:nvPr/>
        </p:nvSpPr>
        <p:spPr>
          <a:xfrm flipH="1" rot="10800000">
            <a:off x="9506858" y="5312161"/>
            <a:ext cx="1291772" cy="868205"/>
          </a:xfrm>
          <a:prstGeom prst="rtTriangle">
            <a:avLst/>
          </a:prstGeom>
          <a:solidFill>
            <a:srgbClr val="F2F2F2">
              <a:alpha val="16862"/>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rgbClr val="FFFFFF"/>
              </a:solidFill>
              <a:latin typeface="Calibri"/>
              <a:ea typeface="Calibri"/>
              <a:cs typeface="Calibri"/>
              <a:sym typeface="Calibri"/>
            </a:endParaRPr>
          </a:p>
        </p:txBody>
      </p:sp>
      <p:graphicFrame>
        <p:nvGraphicFramePr>
          <p:cNvPr id="178" name="Google Shape;178;p1"/>
          <p:cNvGraphicFramePr/>
          <p:nvPr/>
        </p:nvGraphicFramePr>
        <p:xfrm>
          <a:off x="76788" y="3198541"/>
          <a:ext cx="3303056" cy="2361044"/>
        </p:xfrm>
        <a:graphic>
          <a:graphicData uri="http://schemas.openxmlformats.org/presentationml/2006/ole">
            <mc:AlternateContent>
              <mc:Choice Requires="v">
                <p:oleObj r:id="rId4" imgH="2361044" imgW="3303056" progId="" spid="_x0000_s1">
                  <p:embed/>
                </p:oleObj>
              </mc:Choice>
              <mc:Fallback>
                <p:oleObj r:id="rId5" imgH="2361044" imgW="3303056" progId="">
                  <p:embed/>
                  <p:pic>
                    <p:nvPicPr>
                      <p:cNvPr id="178" name="Google Shape;178;p1"/>
                      <p:cNvPicPr preferRelativeResize="0"/>
                      <p:nvPr/>
                    </p:nvPicPr>
                    <p:blipFill rotWithShape="1">
                      <a:blip r:embed="rId6">
                        <a:alphaModFix/>
                      </a:blip>
                      <a:srcRect b="0" l="0" r="0" t="0"/>
                      <a:stretch/>
                    </p:blipFill>
                    <p:spPr>
                      <a:xfrm>
                        <a:off x="76788" y="3198541"/>
                        <a:ext cx="3303056" cy="2361044"/>
                      </a:xfrm>
                      <a:prstGeom prst="rect">
                        <a:avLst/>
                      </a:prstGeom>
                      <a:noFill/>
                      <a:ln>
                        <a:noFill/>
                      </a:ln>
                    </p:spPr>
                  </p:pic>
                </p:oleObj>
              </mc:Fallback>
            </mc:AlternateContent>
          </a:graphicData>
        </a:graphic>
      </p:graphicFrame>
      <p:sp>
        <p:nvSpPr>
          <p:cNvPr id="179" name="Google Shape;179;p1"/>
          <p:cNvSpPr/>
          <p:nvPr/>
        </p:nvSpPr>
        <p:spPr>
          <a:xfrm flipH="1">
            <a:off x="7045437" y="808530"/>
            <a:ext cx="5146563" cy="4389330"/>
          </a:xfrm>
          <a:prstGeom prst="rtTriangle">
            <a:avLst/>
          </a:prstGeom>
          <a:solidFill>
            <a:srgbClr val="F2F2F2">
              <a:alpha val="16862"/>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rgbClr val="FFFFFF"/>
              </a:solidFill>
              <a:latin typeface="Calibri"/>
              <a:ea typeface="Calibri"/>
              <a:cs typeface="Calibri"/>
              <a:sym typeface="Calibri"/>
            </a:endParaRPr>
          </a:p>
        </p:txBody>
      </p:sp>
      <p:sp>
        <p:nvSpPr>
          <p:cNvPr id="180" name="Google Shape;180;p1"/>
          <p:cNvSpPr/>
          <p:nvPr/>
        </p:nvSpPr>
        <p:spPr>
          <a:xfrm>
            <a:off x="2124076" y="2376395"/>
            <a:ext cx="6829425" cy="1185509"/>
          </a:xfrm>
          <a:prstGeom prst="rect">
            <a:avLst/>
          </a:prstGeom>
          <a:gradFill>
            <a:gsLst>
              <a:gs pos="0">
                <a:srgbClr val="FFFFFF">
                  <a:alpha val="0"/>
                </a:srgbClr>
              </a:gs>
              <a:gs pos="2655">
                <a:srgbClr val="FFFFFF">
                  <a:alpha val="0"/>
                </a:srgbClr>
              </a:gs>
              <a:gs pos="15000">
                <a:srgbClr val="FFFFFF">
                  <a:alpha val="33725"/>
                </a:srgbClr>
              </a:gs>
              <a:gs pos="51000">
                <a:schemeClr val="lt1"/>
              </a:gs>
              <a:gs pos="94000">
                <a:srgbClr val="FFFFFF">
                  <a:alpha val="33725"/>
                </a:srgbClr>
              </a:gs>
              <a:gs pos="100000">
                <a:srgbClr val="FFFFFF">
                  <a:alpha val="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pic>
        <p:nvPicPr>
          <p:cNvPr id="181" name="Google Shape;181;p1"/>
          <p:cNvPicPr preferRelativeResize="0"/>
          <p:nvPr/>
        </p:nvPicPr>
        <p:blipFill rotWithShape="1">
          <a:blip r:embed="rId7">
            <a:alphaModFix/>
          </a:blip>
          <a:srcRect b="0" l="0" r="0" t="0"/>
          <a:stretch/>
        </p:blipFill>
        <p:spPr>
          <a:xfrm>
            <a:off x="76789" y="80792"/>
            <a:ext cx="4869396" cy="1455476"/>
          </a:xfrm>
          <a:prstGeom prst="rect">
            <a:avLst/>
          </a:prstGeom>
          <a:noFill/>
          <a:ln>
            <a:noFill/>
          </a:ln>
        </p:spPr>
      </p:pic>
      <p:sp>
        <p:nvSpPr>
          <p:cNvPr id="182" name="Google Shape;182;p1"/>
          <p:cNvSpPr/>
          <p:nvPr/>
        </p:nvSpPr>
        <p:spPr>
          <a:xfrm flipH="1">
            <a:off x="9829798" y="4857751"/>
            <a:ext cx="2366623" cy="1200151"/>
          </a:xfrm>
          <a:prstGeom prst="rtTriangle">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183" name="Google Shape;183;p1"/>
          <p:cNvSpPr txBox="1"/>
          <p:nvPr/>
        </p:nvSpPr>
        <p:spPr>
          <a:xfrm>
            <a:off x="6881359" y="5371922"/>
            <a:ext cx="4928608" cy="5078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500" u="none" cap="none" strike="noStrike">
                <a:solidFill>
                  <a:srgbClr val="595959"/>
                </a:solidFill>
                <a:latin typeface="Arial"/>
                <a:ea typeface="Arial"/>
                <a:cs typeface="Arial"/>
                <a:sym typeface="Arial"/>
              </a:rPr>
              <a:t>DISCOVER . </a:t>
            </a:r>
            <a:r>
              <a:rPr b="1" i="0" lang="en-US" sz="1500" u="none" cap="none" strike="noStrike">
                <a:solidFill>
                  <a:srgbClr val="C00000"/>
                </a:solidFill>
                <a:latin typeface="Arial"/>
                <a:ea typeface="Arial"/>
                <a:cs typeface="Arial"/>
                <a:sym typeface="Arial"/>
              </a:rPr>
              <a:t>LEARN</a:t>
            </a:r>
            <a:r>
              <a:rPr b="1" i="0" lang="en-US" sz="1500" u="none" cap="none" strike="noStrike">
                <a:solidFill>
                  <a:srgbClr val="595959"/>
                </a:solidFill>
                <a:latin typeface="Arial"/>
                <a:ea typeface="Arial"/>
                <a:cs typeface="Arial"/>
                <a:sym typeface="Arial"/>
              </a:rPr>
              <a:t> . EMPOWER</a:t>
            </a:r>
            <a:endParaRPr b="1" i="0" sz="900" u="none" cap="none"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1" i="0" sz="1200" u="none" cap="none" strike="noStrike">
              <a:solidFill>
                <a:schemeClr val="dk1"/>
              </a:solidFill>
              <a:latin typeface="Arial"/>
              <a:ea typeface="Arial"/>
              <a:cs typeface="Arial"/>
              <a:sym typeface="Arial"/>
            </a:endParaRPr>
          </a:p>
        </p:txBody>
      </p:sp>
      <p:sp>
        <p:nvSpPr>
          <p:cNvPr id="184" name="Google Shape;184;p1"/>
          <p:cNvSpPr/>
          <p:nvPr/>
        </p:nvSpPr>
        <p:spPr>
          <a:xfrm>
            <a:off x="6885782" y="5389986"/>
            <a:ext cx="45719" cy="277965"/>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185" name="Google Shape;185;p1"/>
          <p:cNvSpPr txBox="1"/>
          <p:nvPr/>
        </p:nvSpPr>
        <p:spPr>
          <a:xfrm>
            <a:off x="1393373" y="2396210"/>
            <a:ext cx="9792788" cy="4358116"/>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None/>
            </a:pPr>
            <a:r>
              <a:rPr b="1" i="0" lang="en-US" sz="2800" u="none" cap="none" strike="noStrike">
                <a:solidFill>
                  <a:schemeClr val="dk1"/>
                </a:solidFill>
                <a:latin typeface="Arial Black"/>
                <a:ea typeface="Arial Black"/>
                <a:cs typeface="Arial Black"/>
                <a:sym typeface="Arial Black"/>
              </a:rPr>
              <a:t>UNIVERSITY INSTITUTE OF ENGINEERING</a:t>
            </a:r>
            <a:endParaRPr/>
          </a:p>
          <a:p>
            <a:pPr indent="0" lvl="0" marL="0" marR="0" rtl="0" algn="ctr">
              <a:lnSpc>
                <a:spcPct val="90000"/>
              </a:lnSpc>
              <a:spcBef>
                <a:spcPts val="980"/>
              </a:spcBef>
              <a:spcAft>
                <a:spcPts val="0"/>
              </a:spcAft>
              <a:buNone/>
            </a:pPr>
            <a:r>
              <a:rPr b="1" i="0" lang="en-US" sz="2800" u="none" cap="none" strike="noStrike">
                <a:solidFill>
                  <a:schemeClr val="dk1"/>
                </a:solidFill>
                <a:latin typeface="Arial Black"/>
                <a:ea typeface="Arial Black"/>
                <a:cs typeface="Arial Black"/>
                <a:sym typeface="Arial Black"/>
              </a:rPr>
              <a:t>Bachelor of Engineering (Computer Science &amp; Engineering) </a:t>
            </a:r>
            <a:endParaRPr/>
          </a:p>
          <a:p>
            <a:pPr indent="0" lvl="0" marL="0" marR="0" rtl="0" algn="ctr">
              <a:lnSpc>
                <a:spcPct val="90000"/>
              </a:lnSpc>
              <a:spcBef>
                <a:spcPts val="980"/>
              </a:spcBef>
              <a:spcAft>
                <a:spcPts val="0"/>
              </a:spcAft>
              <a:buNone/>
            </a:pPr>
            <a:r>
              <a:rPr b="1" i="0" lang="en-US" sz="2800" u="none" cap="none" strike="noStrike">
                <a:solidFill>
                  <a:schemeClr val="dk1"/>
                </a:solidFill>
                <a:latin typeface="Arial Black"/>
                <a:ea typeface="Arial Black"/>
                <a:cs typeface="Arial Black"/>
                <a:sym typeface="Arial Black"/>
              </a:rPr>
              <a:t>Operating System (CST-328)</a:t>
            </a:r>
            <a:endParaRPr/>
          </a:p>
          <a:p>
            <a:pPr indent="0" lvl="0" marL="0" marR="0" rtl="0" algn="ctr">
              <a:lnSpc>
                <a:spcPct val="90000"/>
              </a:lnSpc>
              <a:spcBef>
                <a:spcPts val="980"/>
              </a:spcBef>
              <a:spcAft>
                <a:spcPts val="0"/>
              </a:spcAft>
              <a:buNone/>
            </a:pPr>
            <a:r>
              <a:t/>
            </a:r>
            <a:endParaRPr b="1" i="0" sz="1800" u="none" cap="none" strike="noStrike">
              <a:solidFill>
                <a:schemeClr val="dk1"/>
              </a:solidFill>
              <a:latin typeface="Arial Black"/>
              <a:ea typeface="Arial Black"/>
              <a:cs typeface="Arial Black"/>
              <a:sym typeface="Arial Black"/>
            </a:endParaRPr>
          </a:p>
          <a:p>
            <a:pPr indent="0" lvl="0" marL="0" marR="0" rtl="0" algn="ctr">
              <a:lnSpc>
                <a:spcPct val="90000"/>
              </a:lnSpc>
              <a:spcBef>
                <a:spcPts val="630"/>
              </a:spcBef>
              <a:spcAft>
                <a:spcPts val="0"/>
              </a:spcAft>
              <a:buNone/>
            </a:pPr>
            <a:r>
              <a:rPr b="1" i="0" lang="en-US" sz="1800" u="none" cap="none" strike="noStrike">
                <a:solidFill>
                  <a:schemeClr val="dk1"/>
                </a:solidFill>
                <a:latin typeface="Arial Black"/>
                <a:ea typeface="Arial Black"/>
                <a:cs typeface="Arial Black"/>
                <a:sym typeface="Arial Black"/>
              </a:rPr>
              <a:t>Subject Coordinator: Er. Puneet kaur(E6913)</a:t>
            </a:r>
            <a:endParaRPr b="1" i="0" sz="2400" u="none" cap="none" strike="noStrike">
              <a:solidFill>
                <a:schemeClr val="dk1"/>
              </a:solidFill>
              <a:latin typeface="Arial Black"/>
              <a:ea typeface="Arial Black"/>
              <a:cs typeface="Arial Black"/>
              <a:sym typeface="Arial Black"/>
            </a:endParaRPr>
          </a:p>
          <a:p>
            <a:pPr indent="0" lvl="0" marL="0" marR="0" rtl="0" algn="ctr">
              <a:lnSpc>
                <a:spcPct val="90000"/>
              </a:lnSpc>
              <a:spcBef>
                <a:spcPts val="630"/>
              </a:spcBef>
              <a:spcAft>
                <a:spcPts val="0"/>
              </a:spcAft>
              <a:buNone/>
            </a:pPr>
            <a:r>
              <a:t/>
            </a:r>
            <a:endParaRPr b="1" i="0" sz="2400" u="none" cap="none" strike="noStrike">
              <a:solidFill>
                <a:srgbClr val="262626"/>
              </a:solidFill>
              <a:latin typeface="Times New Roman"/>
              <a:ea typeface="Times New Roman"/>
              <a:cs typeface="Times New Roman"/>
              <a:sym typeface="Times New Roman"/>
            </a:endParaRPr>
          </a:p>
          <a:p>
            <a:pPr indent="0" lvl="0" marL="0" marR="0" rtl="0" algn="ctr">
              <a:lnSpc>
                <a:spcPct val="90000"/>
              </a:lnSpc>
              <a:spcBef>
                <a:spcPts val="840"/>
              </a:spcBef>
              <a:spcAft>
                <a:spcPts val="0"/>
              </a:spcAft>
              <a:buNone/>
            </a:pPr>
            <a:r>
              <a:t/>
            </a:r>
            <a:endParaRPr b="1" i="0" sz="2400" u="none" cap="none" strike="noStrike">
              <a:solidFill>
                <a:srgbClr val="262626"/>
              </a:solidFill>
              <a:latin typeface="Times New Roman"/>
              <a:ea typeface="Times New Roman"/>
              <a:cs typeface="Times New Roman"/>
              <a:sym typeface="Times New Roman"/>
            </a:endParaRPr>
          </a:p>
          <a:p>
            <a:pPr indent="0" lvl="0" marL="0" marR="0" rtl="0" algn="ctr">
              <a:lnSpc>
                <a:spcPct val="90000"/>
              </a:lnSpc>
              <a:spcBef>
                <a:spcPts val="840"/>
              </a:spcBef>
              <a:spcAft>
                <a:spcPts val="0"/>
              </a:spcAft>
              <a:buNone/>
            </a:pPr>
            <a:r>
              <a:rPr b="1" i="0" lang="en-US" sz="2400" u="none" cap="none" strike="noStrike">
                <a:solidFill>
                  <a:srgbClr val="262626"/>
                </a:solidFill>
                <a:latin typeface="Times New Roman"/>
                <a:ea typeface="Times New Roman"/>
                <a:cs typeface="Times New Roman"/>
                <a:sym typeface="Times New Roman"/>
              </a:rPr>
              <a:t> </a:t>
            </a:r>
            <a:endParaRPr/>
          </a:p>
          <a:p>
            <a:pPr indent="0" lvl="0" marL="0" marR="0" rtl="0" algn="l">
              <a:spcBef>
                <a:spcPts val="840"/>
              </a:spcBef>
              <a:spcAft>
                <a:spcPts val="0"/>
              </a:spcAft>
              <a:buNone/>
            </a:pPr>
            <a:r>
              <a:t/>
            </a:r>
            <a:endParaRPr b="0" i="0" sz="1200" u="none" cap="none" strike="noStrike">
              <a:solidFill>
                <a:schemeClr val="dk1"/>
              </a:solidFill>
              <a:latin typeface="Raleway ExtraBold"/>
              <a:ea typeface="Raleway ExtraBold"/>
              <a:cs typeface="Raleway ExtraBold"/>
              <a:sym typeface="Raleway ExtraBo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3600"/>
              <a:buFont typeface="Calibri"/>
              <a:buNone/>
            </a:pPr>
            <a:r>
              <a:rPr lang="en-US" sz="3600">
                <a:solidFill>
                  <a:srgbClr val="C00000"/>
                </a:solidFill>
              </a:rPr>
              <a:t>Sequences of events in a remote procedure call</a:t>
            </a:r>
            <a:endParaRPr/>
          </a:p>
        </p:txBody>
      </p:sp>
      <p:sp>
        <p:nvSpPr>
          <p:cNvPr id="247" name="Google Shape;247;p10"/>
          <p:cNvSpPr txBox="1"/>
          <p:nvPr>
            <p:ph idx="1" type="body"/>
          </p:nvPr>
        </p:nvSpPr>
        <p:spPr>
          <a:xfrm>
            <a:off x="838200" y="1645920"/>
            <a:ext cx="10515600" cy="482138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client stub is called by the client.</a:t>
            </a:r>
            <a:endParaRPr/>
          </a:p>
          <a:p>
            <a:pPr indent="-228600" lvl="0" marL="228600" rtl="0" algn="l">
              <a:lnSpc>
                <a:spcPct val="90000"/>
              </a:lnSpc>
              <a:spcBef>
                <a:spcPts val="1000"/>
              </a:spcBef>
              <a:spcAft>
                <a:spcPts val="0"/>
              </a:spcAft>
              <a:buClr>
                <a:schemeClr val="dk1"/>
              </a:buClr>
              <a:buSzPts val="2800"/>
              <a:buChar char="•"/>
            </a:pPr>
            <a:r>
              <a:rPr lang="en-US"/>
              <a:t>The client stub makes a system call to send the message to the server and puts the parameters in the message.</a:t>
            </a:r>
            <a:endParaRPr/>
          </a:p>
          <a:p>
            <a:pPr indent="-228600" lvl="0" marL="228600" rtl="0" algn="l">
              <a:lnSpc>
                <a:spcPct val="90000"/>
              </a:lnSpc>
              <a:spcBef>
                <a:spcPts val="1000"/>
              </a:spcBef>
              <a:spcAft>
                <a:spcPts val="0"/>
              </a:spcAft>
              <a:buClr>
                <a:schemeClr val="dk1"/>
              </a:buClr>
              <a:buSzPts val="2800"/>
              <a:buChar char="•"/>
            </a:pPr>
            <a:r>
              <a:rPr lang="en-US"/>
              <a:t>The message is sent from the client to the server by the client’s operating system.</a:t>
            </a:r>
            <a:endParaRPr/>
          </a:p>
          <a:p>
            <a:pPr indent="-228600" lvl="0" marL="228600" rtl="0" algn="l">
              <a:lnSpc>
                <a:spcPct val="90000"/>
              </a:lnSpc>
              <a:spcBef>
                <a:spcPts val="1000"/>
              </a:spcBef>
              <a:spcAft>
                <a:spcPts val="0"/>
              </a:spcAft>
              <a:buClr>
                <a:schemeClr val="dk1"/>
              </a:buClr>
              <a:buSzPts val="2800"/>
              <a:buChar char="•"/>
            </a:pPr>
            <a:r>
              <a:rPr lang="en-US"/>
              <a:t>The message is passed to the server stub by the server operating system.</a:t>
            </a:r>
            <a:endParaRPr/>
          </a:p>
          <a:p>
            <a:pPr indent="-228600" lvl="0" marL="228600" rtl="0" algn="l">
              <a:lnSpc>
                <a:spcPct val="90000"/>
              </a:lnSpc>
              <a:spcBef>
                <a:spcPts val="1000"/>
              </a:spcBef>
              <a:spcAft>
                <a:spcPts val="0"/>
              </a:spcAft>
              <a:buClr>
                <a:schemeClr val="dk1"/>
              </a:buClr>
              <a:buSzPts val="2800"/>
              <a:buChar char="•"/>
            </a:pPr>
            <a:r>
              <a:rPr lang="en-US"/>
              <a:t>The parameters are removed from the message by the server stub.</a:t>
            </a:r>
            <a:endParaRPr/>
          </a:p>
          <a:p>
            <a:pPr indent="-228600" lvl="0" marL="228600" rtl="0" algn="l">
              <a:lnSpc>
                <a:spcPct val="90000"/>
              </a:lnSpc>
              <a:spcBef>
                <a:spcPts val="1000"/>
              </a:spcBef>
              <a:spcAft>
                <a:spcPts val="0"/>
              </a:spcAft>
              <a:buClr>
                <a:schemeClr val="dk1"/>
              </a:buClr>
              <a:buSzPts val="2800"/>
              <a:buChar char="•"/>
            </a:pPr>
            <a:r>
              <a:rPr lang="en-US"/>
              <a:t>Then, the server procedure is called by the server stub.</a:t>
            </a:r>
            <a:endParaRPr/>
          </a:p>
          <a:p>
            <a:pPr indent="-228600" lvl="0" marL="228600" rtl="0" algn="l">
              <a:lnSpc>
                <a:spcPct val="90000"/>
              </a:lnSpc>
              <a:spcBef>
                <a:spcPts val="1000"/>
              </a:spcBef>
              <a:spcAft>
                <a:spcPts val="0"/>
              </a:spcAft>
              <a:buClr>
                <a:schemeClr val="dk1"/>
              </a:buClr>
              <a:buSzPts val="2800"/>
              <a:buNone/>
            </a:pPr>
            <a:r>
              <a:t/>
            </a:r>
            <a:endParaRPr/>
          </a:p>
        </p:txBody>
      </p:sp>
      <p:sp>
        <p:nvSpPr>
          <p:cNvPr id="248" name="Google Shape;248;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3600"/>
              <a:buFont typeface="Calibri"/>
              <a:buNone/>
            </a:pPr>
            <a:r>
              <a:rPr b="1" lang="en-US" sz="3600">
                <a:solidFill>
                  <a:srgbClr val="C00000"/>
                </a:solidFill>
              </a:rPr>
              <a:t>Advantages of Remote Procedure Call</a:t>
            </a:r>
            <a:br>
              <a:rPr lang="en-US" sz="3600">
                <a:solidFill>
                  <a:srgbClr val="C00000"/>
                </a:solidFill>
              </a:rPr>
            </a:br>
            <a:endParaRPr sz="3600">
              <a:solidFill>
                <a:srgbClr val="C00000"/>
              </a:solidFill>
            </a:endParaRPr>
          </a:p>
        </p:txBody>
      </p:sp>
      <p:sp>
        <p:nvSpPr>
          <p:cNvPr id="254" name="Google Shape;254;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Remote procedure calls support process oriented and thread oriented models.</a:t>
            </a:r>
            <a:endParaRPr/>
          </a:p>
          <a:p>
            <a:pPr indent="-228600" lvl="0" marL="228600" rtl="0" algn="l">
              <a:lnSpc>
                <a:spcPct val="90000"/>
              </a:lnSpc>
              <a:spcBef>
                <a:spcPts val="1000"/>
              </a:spcBef>
              <a:spcAft>
                <a:spcPts val="0"/>
              </a:spcAft>
              <a:buClr>
                <a:schemeClr val="dk1"/>
              </a:buClr>
              <a:buSzPts val="2800"/>
              <a:buChar char="•"/>
            </a:pPr>
            <a:r>
              <a:rPr lang="en-US"/>
              <a:t>The internal message passing mechanism of RPC is hidden from the user.</a:t>
            </a:r>
            <a:endParaRPr/>
          </a:p>
          <a:p>
            <a:pPr indent="-228600" lvl="0" marL="228600" rtl="0" algn="l">
              <a:lnSpc>
                <a:spcPct val="90000"/>
              </a:lnSpc>
              <a:spcBef>
                <a:spcPts val="1000"/>
              </a:spcBef>
              <a:spcAft>
                <a:spcPts val="0"/>
              </a:spcAft>
              <a:buClr>
                <a:schemeClr val="dk1"/>
              </a:buClr>
              <a:buSzPts val="2800"/>
              <a:buChar char="•"/>
            </a:pPr>
            <a:r>
              <a:rPr lang="en-US"/>
              <a:t>The effort to re-write and re-develop the code is minimum in remote procedure calls.</a:t>
            </a:r>
            <a:endParaRPr/>
          </a:p>
          <a:p>
            <a:pPr indent="-228600" lvl="0" marL="228600" rtl="0" algn="l">
              <a:lnSpc>
                <a:spcPct val="90000"/>
              </a:lnSpc>
              <a:spcBef>
                <a:spcPts val="1000"/>
              </a:spcBef>
              <a:spcAft>
                <a:spcPts val="0"/>
              </a:spcAft>
              <a:buClr>
                <a:schemeClr val="dk1"/>
              </a:buClr>
              <a:buSzPts val="2800"/>
              <a:buChar char="•"/>
            </a:pPr>
            <a:r>
              <a:rPr lang="en-US"/>
              <a:t>Remote procedure calls can be used in distributed environment as well as the local environment.</a:t>
            </a:r>
            <a:endParaRPr/>
          </a:p>
          <a:p>
            <a:pPr indent="-228600" lvl="0" marL="228600" rtl="0" algn="l">
              <a:lnSpc>
                <a:spcPct val="90000"/>
              </a:lnSpc>
              <a:spcBef>
                <a:spcPts val="1000"/>
              </a:spcBef>
              <a:spcAft>
                <a:spcPts val="0"/>
              </a:spcAft>
              <a:buClr>
                <a:schemeClr val="dk1"/>
              </a:buClr>
              <a:buSzPts val="2800"/>
              <a:buChar char="•"/>
            </a:pPr>
            <a:r>
              <a:rPr lang="en-US"/>
              <a:t>Many of the protocol layers are omitted by RPC to improve performance.</a:t>
            </a:r>
            <a:endParaRPr/>
          </a:p>
          <a:p>
            <a:pPr indent="-50800" lvl="0" marL="228600" rtl="0" algn="l">
              <a:lnSpc>
                <a:spcPct val="90000"/>
              </a:lnSpc>
              <a:spcBef>
                <a:spcPts val="1000"/>
              </a:spcBef>
              <a:spcAft>
                <a:spcPts val="0"/>
              </a:spcAft>
              <a:buClr>
                <a:schemeClr val="dk1"/>
              </a:buClr>
              <a:buSzPts val="2800"/>
              <a:buNone/>
            </a:pPr>
            <a:r>
              <a:t/>
            </a:r>
            <a:endParaRPr/>
          </a:p>
        </p:txBody>
      </p:sp>
      <p:sp>
        <p:nvSpPr>
          <p:cNvPr id="255" name="Google Shape;255;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3600"/>
              <a:buFont typeface="Calibri"/>
              <a:buNone/>
            </a:pPr>
            <a:r>
              <a:rPr b="1" lang="en-US" sz="3600">
                <a:solidFill>
                  <a:srgbClr val="C00000"/>
                </a:solidFill>
              </a:rPr>
              <a:t>Disadvantages of Remote Procedure Call</a:t>
            </a:r>
            <a:br>
              <a:rPr lang="en-US" sz="3600">
                <a:solidFill>
                  <a:srgbClr val="C00000"/>
                </a:solidFill>
              </a:rPr>
            </a:br>
            <a:endParaRPr sz="3600">
              <a:solidFill>
                <a:srgbClr val="C00000"/>
              </a:solidFill>
            </a:endParaRPr>
          </a:p>
        </p:txBody>
      </p:sp>
      <p:sp>
        <p:nvSpPr>
          <p:cNvPr id="261" name="Google Shape;261;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remote procedure call is a concept that can be implemented in different ways. It is not a standard.</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There is no flexibility in RPC for hardware architecture. It is only interaction based.</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There is an increase in costs because of remote procedure call.</a:t>
            </a:r>
            <a:endParaRPr/>
          </a:p>
          <a:p>
            <a:pPr indent="-50800" lvl="0" marL="228600" rtl="0" algn="l">
              <a:lnSpc>
                <a:spcPct val="90000"/>
              </a:lnSpc>
              <a:spcBef>
                <a:spcPts val="1000"/>
              </a:spcBef>
              <a:spcAft>
                <a:spcPts val="0"/>
              </a:spcAft>
              <a:buClr>
                <a:schemeClr val="dk1"/>
              </a:buClr>
              <a:buSzPts val="2800"/>
              <a:buNone/>
            </a:pPr>
            <a:r>
              <a:t/>
            </a:r>
            <a:endParaRPr/>
          </a:p>
        </p:txBody>
      </p:sp>
      <p:sp>
        <p:nvSpPr>
          <p:cNvPr id="262" name="Google Shape;262;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13"/>
          <p:cNvSpPr txBox="1"/>
          <p:nvPr>
            <p:ph type="ctrTitle"/>
          </p:nvPr>
        </p:nvSpPr>
        <p:spPr>
          <a:xfrm>
            <a:off x="1524000" y="415637"/>
            <a:ext cx="9144000" cy="931025"/>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Calibri"/>
              <a:buNone/>
            </a:pPr>
            <a:r>
              <a:rPr b="1" lang="en-US" sz="4400">
                <a:solidFill>
                  <a:srgbClr val="C00000"/>
                </a:solidFill>
                <a:latin typeface="Calibri"/>
                <a:ea typeface="Calibri"/>
                <a:cs typeface="Calibri"/>
                <a:sym typeface="Calibri"/>
              </a:rPr>
              <a:t>Conclusion</a:t>
            </a:r>
            <a:endParaRPr b="1" sz="4400">
              <a:latin typeface="Calibri"/>
              <a:ea typeface="Calibri"/>
              <a:cs typeface="Calibri"/>
              <a:sym typeface="Calibri"/>
            </a:endParaRPr>
          </a:p>
        </p:txBody>
      </p:sp>
      <p:sp>
        <p:nvSpPr>
          <p:cNvPr id="268" name="Google Shape;268;p13"/>
          <p:cNvSpPr txBox="1"/>
          <p:nvPr>
            <p:ph idx="1" type="subTitle"/>
          </p:nvPr>
        </p:nvSpPr>
        <p:spPr>
          <a:xfrm>
            <a:off x="1524000" y="2161309"/>
            <a:ext cx="9144000" cy="309649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a:t>This lecture enables students to understand what is a process, process states, process table, process control block, remote procedure calls its advantages and disadvantages.</a:t>
            </a:r>
            <a:endParaRPr/>
          </a:p>
        </p:txBody>
      </p:sp>
      <p:sp>
        <p:nvSpPr>
          <p:cNvPr id="269" name="Google Shape;269;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14"/>
          <p:cNvSpPr txBox="1"/>
          <p:nvPr>
            <p:ph type="ctrTitle"/>
          </p:nvPr>
        </p:nvSpPr>
        <p:spPr>
          <a:xfrm>
            <a:off x="914400" y="381001"/>
            <a:ext cx="10363200" cy="1066799"/>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C00000"/>
              </a:buClr>
              <a:buSzPts val="6000"/>
              <a:buFont typeface="Times New Roman"/>
              <a:buNone/>
            </a:pPr>
            <a:r>
              <a:rPr lang="en-US">
                <a:solidFill>
                  <a:srgbClr val="C00000"/>
                </a:solidFill>
                <a:latin typeface="Times New Roman"/>
                <a:ea typeface="Times New Roman"/>
                <a:cs typeface="Times New Roman"/>
                <a:sym typeface="Times New Roman"/>
              </a:rPr>
              <a:t>References</a:t>
            </a:r>
            <a:endParaRPr/>
          </a:p>
        </p:txBody>
      </p:sp>
      <p:sp>
        <p:nvSpPr>
          <p:cNvPr id="275" name="Google Shape;275;p14"/>
          <p:cNvSpPr txBox="1"/>
          <p:nvPr>
            <p:ph idx="1" type="subTitle"/>
          </p:nvPr>
        </p:nvSpPr>
        <p:spPr>
          <a:xfrm>
            <a:off x="1117600" y="1828800"/>
            <a:ext cx="9956800" cy="3810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400"/>
              <a:buNone/>
            </a:pPr>
            <a:r>
              <a:rPr lang="en-US" sz="1400" u="sng">
                <a:solidFill>
                  <a:schemeClr val="hlink"/>
                </a:solidFill>
                <a:hlinkClick r:id="rId3"/>
              </a:rPr>
              <a:t>https://www.includehelp.com/c-programming-questions/</a:t>
            </a:r>
            <a:endParaRPr sz="1400"/>
          </a:p>
          <a:p>
            <a:pPr indent="0" lvl="0" marL="0" rtl="0" algn="l">
              <a:lnSpc>
                <a:spcPct val="90000"/>
              </a:lnSpc>
              <a:spcBef>
                <a:spcPts val="1000"/>
              </a:spcBef>
              <a:spcAft>
                <a:spcPts val="0"/>
              </a:spcAft>
              <a:buClr>
                <a:schemeClr val="dk1"/>
              </a:buClr>
              <a:buSzPts val="1400"/>
              <a:buNone/>
            </a:pPr>
            <a:r>
              <a:t/>
            </a:r>
            <a:endParaRPr sz="1400"/>
          </a:p>
          <a:p>
            <a:pPr indent="0" lvl="0" marL="0" rtl="0" algn="l">
              <a:lnSpc>
                <a:spcPct val="90000"/>
              </a:lnSpc>
              <a:spcBef>
                <a:spcPts val="1000"/>
              </a:spcBef>
              <a:spcAft>
                <a:spcPts val="0"/>
              </a:spcAft>
              <a:buClr>
                <a:schemeClr val="dk1"/>
              </a:buClr>
              <a:buSzPts val="1400"/>
              <a:buNone/>
            </a:pPr>
            <a:r>
              <a:rPr lang="en-US" sz="1400" u="sng">
                <a:solidFill>
                  <a:schemeClr val="hlink"/>
                </a:solidFill>
                <a:hlinkClick r:id="rId4"/>
              </a:rPr>
              <a:t>https://www.studytonight.com/operating-system/</a:t>
            </a:r>
            <a:endParaRPr sz="1400"/>
          </a:p>
          <a:p>
            <a:pPr indent="0" lvl="0" marL="0" rtl="0" algn="l">
              <a:lnSpc>
                <a:spcPct val="90000"/>
              </a:lnSpc>
              <a:spcBef>
                <a:spcPts val="1000"/>
              </a:spcBef>
              <a:spcAft>
                <a:spcPts val="0"/>
              </a:spcAft>
              <a:buClr>
                <a:schemeClr val="dk1"/>
              </a:buClr>
              <a:buSzPts val="1400"/>
              <a:buNone/>
            </a:pPr>
            <a:r>
              <a:t/>
            </a:r>
            <a:endParaRPr sz="1400"/>
          </a:p>
          <a:p>
            <a:pPr indent="0" lvl="0" marL="0" rtl="0" algn="l">
              <a:lnSpc>
                <a:spcPct val="90000"/>
              </a:lnSpc>
              <a:spcBef>
                <a:spcPts val="1000"/>
              </a:spcBef>
              <a:spcAft>
                <a:spcPts val="0"/>
              </a:spcAft>
              <a:buClr>
                <a:srgbClr val="0070C0"/>
              </a:buClr>
              <a:buSzPts val="1400"/>
              <a:buNone/>
            </a:pPr>
            <a:r>
              <a:rPr lang="en-US" sz="1400" u="sng">
                <a:solidFill>
                  <a:srgbClr val="0070C0"/>
                </a:solidFill>
                <a:hlinkClick r:id="rId5">
                  <a:extLst>
                    <a:ext uri="{A12FA001-AC4F-418D-AE19-62706E023703}">
                      <ahyp:hlinkClr val="tx"/>
                    </a:ext>
                  </a:extLst>
                </a:hlinkClick>
              </a:rPr>
              <a:t>https://computing.llnl.gov/tutorials/</a:t>
            </a:r>
            <a:endParaRPr sz="1400" u="sng">
              <a:solidFill>
                <a:srgbClr val="0070C0"/>
              </a:solidFill>
            </a:endParaRPr>
          </a:p>
          <a:p>
            <a:pPr indent="0" lvl="0" marL="0" rtl="0" algn="l">
              <a:lnSpc>
                <a:spcPct val="90000"/>
              </a:lnSpc>
              <a:spcBef>
                <a:spcPts val="1000"/>
              </a:spcBef>
              <a:spcAft>
                <a:spcPts val="0"/>
              </a:spcAft>
              <a:buClr>
                <a:schemeClr val="dk1"/>
              </a:buClr>
              <a:buSzPts val="1400"/>
              <a:buNone/>
            </a:pPr>
            <a:r>
              <a:t/>
            </a:r>
            <a:endParaRPr sz="1400" u="sng">
              <a:solidFill>
                <a:srgbClr val="0070C0"/>
              </a:solidFill>
            </a:endParaRPr>
          </a:p>
          <a:p>
            <a:pPr indent="0" lvl="0" marL="0" rtl="0" algn="l">
              <a:lnSpc>
                <a:spcPct val="90000"/>
              </a:lnSpc>
              <a:spcBef>
                <a:spcPts val="1000"/>
              </a:spcBef>
              <a:spcAft>
                <a:spcPts val="0"/>
              </a:spcAft>
              <a:buClr>
                <a:schemeClr val="dk1"/>
              </a:buClr>
              <a:buSzPts val="1400"/>
              <a:buNone/>
            </a:pPr>
            <a:r>
              <a:rPr lang="en-US" sz="1400" u="sng">
                <a:solidFill>
                  <a:schemeClr val="hlink"/>
                </a:solidFill>
                <a:hlinkClick r:id="rId6"/>
              </a:rPr>
              <a:t>https://www.tutorialspoint.com/operating_system/index.htm#:~:text=An%20operating%20system%20(OS)%20is,software%20in%20a%20computer%20system.</a:t>
            </a:r>
            <a:endParaRPr sz="1400"/>
          </a:p>
          <a:p>
            <a:pPr indent="0" lvl="0" marL="0" rtl="0" algn="l">
              <a:lnSpc>
                <a:spcPct val="90000"/>
              </a:lnSpc>
              <a:spcBef>
                <a:spcPts val="1000"/>
              </a:spcBef>
              <a:spcAft>
                <a:spcPts val="0"/>
              </a:spcAft>
              <a:buClr>
                <a:schemeClr val="dk1"/>
              </a:buClr>
              <a:buSzPts val="1400"/>
              <a:buNone/>
            </a:pPr>
            <a:r>
              <a:t/>
            </a:r>
            <a:endParaRPr sz="1400" u="sng">
              <a:solidFill>
                <a:srgbClr val="0070C0"/>
              </a:solidFill>
            </a:endParaRPr>
          </a:p>
          <a:p>
            <a:pPr indent="0" lvl="0" marL="0" rtl="0" algn="l">
              <a:lnSpc>
                <a:spcPct val="90000"/>
              </a:lnSpc>
              <a:spcBef>
                <a:spcPts val="1000"/>
              </a:spcBef>
              <a:spcAft>
                <a:spcPts val="0"/>
              </a:spcAft>
              <a:buClr>
                <a:schemeClr val="dk1"/>
              </a:buClr>
              <a:buSzPts val="1400"/>
              <a:buNone/>
            </a:pPr>
            <a:r>
              <a:rPr lang="en-US" sz="1400" u="sng">
                <a:solidFill>
                  <a:schemeClr val="hlink"/>
                </a:solidFill>
                <a:hlinkClick r:id="rId7"/>
              </a:rPr>
              <a:t>https://www.javatpoint.com/os-tutorial</a:t>
            </a:r>
            <a:endParaRPr sz="1400"/>
          </a:p>
          <a:p>
            <a:pPr indent="0" lvl="0" marL="0" rtl="0" algn="l">
              <a:lnSpc>
                <a:spcPct val="90000"/>
              </a:lnSpc>
              <a:spcBef>
                <a:spcPts val="1000"/>
              </a:spcBef>
              <a:spcAft>
                <a:spcPts val="0"/>
              </a:spcAft>
              <a:buClr>
                <a:schemeClr val="dk1"/>
              </a:buClr>
              <a:buSzPts val="1400"/>
              <a:buNone/>
            </a:pPr>
            <a:r>
              <a:t/>
            </a:r>
            <a:endParaRPr sz="1400" u="sng">
              <a:solidFill>
                <a:srgbClr val="0070C0"/>
              </a:solidFill>
            </a:endParaRPr>
          </a:p>
          <a:p>
            <a:pPr indent="0" lvl="0" marL="0" rtl="0" algn="l">
              <a:lnSpc>
                <a:spcPct val="90000"/>
              </a:lnSpc>
              <a:spcBef>
                <a:spcPts val="1000"/>
              </a:spcBef>
              <a:spcAft>
                <a:spcPts val="0"/>
              </a:spcAft>
              <a:buClr>
                <a:schemeClr val="dk1"/>
              </a:buClr>
              <a:buSzPts val="1400"/>
              <a:buNone/>
            </a:pPr>
            <a:r>
              <a:rPr lang="en-US" sz="1400" u="sng">
                <a:solidFill>
                  <a:schemeClr val="hlink"/>
                </a:solidFill>
                <a:hlinkClick r:id="rId8"/>
              </a:rPr>
              <a:t>https://www.guru99.com/operating-system-tutorial.html</a:t>
            </a:r>
            <a:endParaRPr sz="1400"/>
          </a:p>
          <a:p>
            <a:pPr indent="0" lvl="0" marL="0" rtl="0" algn="l">
              <a:lnSpc>
                <a:spcPct val="90000"/>
              </a:lnSpc>
              <a:spcBef>
                <a:spcPts val="1000"/>
              </a:spcBef>
              <a:spcAft>
                <a:spcPts val="0"/>
              </a:spcAft>
              <a:buClr>
                <a:schemeClr val="dk1"/>
              </a:buClr>
              <a:buSzPts val="1400"/>
              <a:buNone/>
            </a:pPr>
            <a:r>
              <a:rPr lang="en-US" sz="1400" u="sng">
                <a:solidFill>
                  <a:schemeClr val="hlink"/>
                </a:solidFill>
                <a:hlinkClick r:id="rId9"/>
              </a:rPr>
              <a:t>https://www.geeksforgeeks.org/operating-systems/</a:t>
            </a:r>
            <a:endParaRPr sz="1400" u="sng">
              <a:solidFill>
                <a:srgbClr val="0070C0"/>
              </a:solidFill>
            </a:endParaRPr>
          </a:p>
          <a:p>
            <a:pPr indent="0" lvl="0" marL="0" rtl="0" algn="l">
              <a:lnSpc>
                <a:spcPct val="90000"/>
              </a:lnSpc>
              <a:spcBef>
                <a:spcPts val="1000"/>
              </a:spcBef>
              <a:spcAft>
                <a:spcPts val="0"/>
              </a:spcAft>
              <a:buClr>
                <a:schemeClr val="dk1"/>
              </a:buClr>
              <a:buSzPts val="1400"/>
              <a:buNone/>
            </a:pPr>
            <a:r>
              <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
          <p:cNvSpPr txBox="1"/>
          <p:nvPr>
            <p:ph type="title"/>
          </p:nvPr>
        </p:nvSpPr>
        <p:spPr>
          <a:xfrm>
            <a:off x="838200" y="222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Times New Roman"/>
              <a:buNone/>
            </a:pPr>
            <a:r>
              <a:rPr b="1" lang="en-US">
                <a:solidFill>
                  <a:srgbClr val="C00000"/>
                </a:solidFill>
                <a:latin typeface="Times New Roman"/>
                <a:ea typeface="Times New Roman"/>
                <a:cs typeface="Times New Roman"/>
                <a:sym typeface="Times New Roman"/>
              </a:rPr>
              <a:t>Lecture 5</a:t>
            </a:r>
            <a:br>
              <a:rPr b="1" lang="en-US">
                <a:solidFill>
                  <a:srgbClr val="C00000"/>
                </a:solidFill>
                <a:latin typeface="Times New Roman"/>
                <a:ea typeface="Times New Roman"/>
                <a:cs typeface="Times New Roman"/>
                <a:sym typeface="Times New Roman"/>
              </a:rPr>
            </a:br>
            <a:r>
              <a:rPr b="1" lang="en-US">
                <a:solidFill>
                  <a:srgbClr val="C00000"/>
                </a:solidFill>
                <a:latin typeface="Times New Roman"/>
                <a:ea typeface="Times New Roman"/>
                <a:cs typeface="Times New Roman"/>
                <a:sym typeface="Times New Roman"/>
              </a:rPr>
              <a:t>Process Concepts</a:t>
            </a:r>
            <a:endParaRPr b="1"/>
          </a:p>
        </p:txBody>
      </p:sp>
      <p:sp>
        <p:nvSpPr>
          <p:cNvPr id="191" name="Google Shape;191;p2"/>
          <p:cNvSpPr txBox="1"/>
          <p:nvPr>
            <p:ph idx="1" type="body"/>
          </p:nvPr>
        </p:nvSpPr>
        <p:spPr>
          <a:xfrm>
            <a:off x="4056611" y="2144684"/>
            <a:ext cx="7748945" cy="3524596"/>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Process</a:t>
            </a:r>
            <a:endParaRPr/>
          </a:p>
          <a:p>
            <a:pPr indent="-228600" lvl="0" marL="228600" rtl="0" algn="just">
              <a:lnSpc>
                <a:spcPct val="90000"/>
              </a:lnSpc>
              <a:spcBef>
                <a:spcPts val="1000"/>
              </a:spcBef>
              <a:spcAft>
                <a:spcPts val="0"/>
              </a:spcAft>
              <a:buClr>
                <a:schemeClr val="dk1"/>
              </a:buClr>
              <a:buSzPts val="2800"/>
              <a:buChar char="•"/>
            </a:pPr>
            <a:r>
              <a:rPr lang="en-US"/>
              <a:t>Process State </a:t>
            </a:r>
            <a:endParaRPr>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Process Control Block</a:t>
            </a:r>
            <a:endParaRPr/>
          </a:p>
          <a:p>
            <a:pPr indent="-228600" lvl="0" marL="228600" rtl="0" algn="just">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Remote Procedure Calls</a:t>
            </a:r>
            <a:endParaRPr/>
          </a:p>
          <a:p>
            <a:pPr indent="0" lvl="0" marL="0" rtl="0" algn="just">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p:txBody>
      </p:sp>
      <p:sp>
        <p:nvSpPr>
          <p:cNvPr id="192" name="Google Shape;192;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4400"/>
              <a:buFont typeface="Calibri"/>
              <a:buNone/>
            </a:pPr>
            <a:r>
              <a:rPr b="1" lang="en-US">
                <a:solidFill>
                  <a:srgbClr val="C00000"/>
                </a:solidFill>
              </a:rPr>
              <a:t>               The process : Definitions</a:t>
            </a:r>
            <a:endParaRPr>
              <a:solidFill>
                <a:srgbClr val="C00000"/>
              </a:solidFill>
            </a:endParaRPr>
          </a:p>
        </p:txBody>
      </p:sp>
      <p:sp>
        <p:nvSpPr>
          <p:cNvPr id="198" name="Google Shape;198;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 program in Execution.</a:t>
            </a:r>
            <a:endParaRPr/>
          </a:p>
          <a:p>
            <a:pPr indent="-228600" lvl="0" marL="228600" rtl="0" algn="l">
              <a:lnSpc>
                <a:spcPct val="90000"/>
              </a:lnSpc>
              <a:spcBef>
                <a:spcPts val="1000"/>
              </a:spcBef>
              <a:spcAft>
                <a:spcPts val="0"/>
              </a:spcAft>
              <a:buClr>
                <a:schemeClr val="dk1"/>
              </a:buClr>
              <a:buSzPts val="2800"/>
              <a:buChar char="•"/>
            </a:pPr>
            <a:r>
              <a:rPr lang="en-US"/>
              <a:t>An asynchronous activity.</a:t>
            </a:r>
            <a:endParaRPr/>
          </a:p>
          <a:p>
            <a:pPr indent="-228600" lvl="0" marL="228600" rtl="0" algn="l">
              <a:lnSpc>
                <a:spcPct val="90000"/>
              </a:lnSpc>
              <a:spcBef>
                <a:spcPts val="1000"/>
              </a:spcBef>
              <a:spcAft>
                <a:spcPts val="0"/>
              </a:spcAft>
              <a:buClr>
                <a:schemeClr val="dk1"/>
              </a:buClr>
              <a:buSzPts val="2800"/>
              <a:buChar char="•"/>
            </a:pPr>
            <a:r>
              <a:rPr lang="en-US"/>
              <a:t>The 'animated spirit' of a procedure in execution.</a:t>
            </a:r>
            <a:endParaRPr/>
          </a:p>
          <a:p>
            <a:pPr indent="-228600" lvl="0" marL="228600" rtl="0" algn="l">
              <a:lnSpc>
                <a:spcPct val="90000"/>
              </a:lnSpc>
              <a:spcBef>
                <a:spcPts val="1000"/>
              </a:spcBef>
              <a:spcAft>
                <a:spcPts val="0"/>
              </a:spcAft>
              <a:buClr>
                <a:schemeClr val="dk1"/>
              </a:buClr>
              <a:buSzPts val="2800"/>
              <a:buChar char="•"/>
            </a:pPr>
            <a:r>
              <a:rPr lang="en-US"/>
              <a:t>The entity to which processors are assigned.</a:t>
            </a:r>
            <a:endParaRPr/>
          </a:p>
          <a:p>
            <a:pPr indent="-228600" lvl="0" marL="228600" rtl="0" algn="l">
              <a:lnSpc>
                <a:spcPct val="90000"/>
              </a:lnSpc>
              <a:spcBef>
                <a:spcPts val="1000"/>
              </a:spcBef>
              <a:spcAft>
                <a:spcPts val="0"/>
              </a:spcAft>
              <a:buClr>
                <a:schemeClr val="dk1"/>
              </a:buClr>
              <a:buSzPts val="2800"/>
              <a:buChar char="•"/>
            </a:pPr>
            <a:r>
              <a:rPr lang="en-US"/>
              <a:t>The 'dispatchable' unit.</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99" name="Google Shape;199;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4400"/>
              <a:buFont typeface="Calibri"/>
              <a:buNone/>
            </a:pPr>
            <a:r>
              <a:rPr lang="en-US">
                <a:solidFill>
                  <a:srgbClr val="C00000"/>
                </a:solidFill>
              </a:rPr>
              <a:t>The process state consists of :</a:t>
            </a:r>
            <a:endParaRPr/>
          </a:p>
        </p:txBody>
      </p:sp>
      <p:sp>
        <p:nvSpPr>
          <p:cNvPr id="205" name="Google Shape;205;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Code for the program.</a:t>
            </a:r>
            <a:endParaRPr/>
          </a:p>
          <a:p>
            <a:pPr indent="-228600" lvl="0" marL="228600" rtl="0" algn="l">
              <a:lnSpc>
                <a:spcPct val="90000"/>
              </a:lnSpc>
              <a:spcBef>
                <a:spcPts val="1000"/>
              </a:spcBef>
              <a:spcAft>
                <a:spcPts val="0"/>
              </a:spcAft>
              <a:buClr>
                <a:schemeClr val="dk1"/>
              </a:buClr>
              <a:buSzPts val="2800"/>
              <a:buChar char="•"/>
            </a:pPr>
            <a:r>
              <a:rPr lang="en-US"/>
              <a:t>Program's static data.</a:t>
            </a:r>
            <a:endParaRPr/>
          </a:p>
          <a:p>
            <a:pPr indent="-228600" lvl="0" marL="228600" rtl="0" algn="l">
              <a:lnSpc>
                <a:spcPct val="90000"/>
              </a:lnSpc>
              <a:spcBef>
                <a:spcPts val="1000"/>
              </a:spcBef>
              <a:spcAft>
                <a:spcPts val="0"/>
              </a:spcAft>
              <a:buClr>
                <a:schemeClr val="dk1"/>
              </a:buClr>
              <a:buSzPts val="2800"/>
              <a:buChar char="•"/>
            </a:pPr>
            <a:r>
              <a:rPr lang="en-US"/>
              <a:t>Program's dynamic data.</a:t>
            </a:r>
            <a:endParaRPr/>
          </a:p>
          <a:p>
            <a:pPr indent="-228600" lvl="0" marL="228600" rtl="0" algn="l">
              <a:lnSpc>
                <a:spcPct val="90000"/>
              </a:lnSpc>
              <a:spcBef>
                <a:spcPts val="1000"/>
              </a:spcBef>
              <a:spcAft>
                <a:spcPts val="0"/>
              </a:spcAft>
              <a:buClr>
                <a:schemeClr val="dk1"/>
              </a:buClr>
              <a:buSzPts val="2800"/>
              <a:buChar char="•"/>
            </a:pPr>
            <a:r>
              <a:rPr lang="en-US"/>
              <a:t>Program's procedure call stack.</a:t>
            </a:r>
            <a:endParaRPr/>
          </a:p>
          <a:p>
            <a:pPr indent="-228600" lvl="0" marL="228600" rtl="0" algn="l">
              <a:lnSpc>
                <a:spcPct val="90000"/>
              </a:lnSpc>
              <a:spcBef>
                <a:spcPts val="1000"/>
              </a:spcBef>
              <a:spcAft>
                <a:spcPts val="0"/>
              </a:spcAft>
              <a:buClr>
                <a:schemeClr val="dk1"/>
              </a:buClr>
              <a:buSzPts val="2800"/>
              <a:buChar char="•"/>
            </a:pPr>
            <a:r>
              <a:rPr lang="en-US"/>
              <a:t>Contents of general purpose registers.</a:t>
            </a:r>
            <a:endParaRPr/>
          </a:p>
          <a:p>
            <a:pPr indent="-228600" lvl="0" marL="228600" rtl="0" algn="l">
              <a:lnSpc>
                <a:spcPct val="90000"/>
              </a:lnSpc>
              <a:spcBef>
                <a:spcPts val="1000"/>
              </a:spcBef>
              <a:spcAft>
                <a:spcPts val="0"/>
              </a:spcAft>
              <a:buClr>
                <a:schemeClr val="dk1"/>
              </a:buClr>
              <a:buSzPts val="2800"/>
              <a:buChar char="•"/>
            </a:pPr>
            <a:r>
              <a:rPr lang="en-US"/>
              <a:t>Contents of program counter (PC)</a:t>
            </a:r>
            <a:endParaRPr/>
          </a:p>
          <a:p>
            <a:pPr indent="-228600" lvl="0" marL="228600" rtl="0" algn="l">
              <a:lnSpc>
                <a:spcPct val="90000"/>
              </a:lnSpc>
              <a:spcBef>
                <a:spcPts val="1000"/>
              </a:spcBef>
              <a:spcAft>
                <a:spcPts val="0"/>
              </a:spcAft>
              <a:buClr>
                <a:schemeClr val="dk1"/>
              </a:buClr>
              <a:buSzPts val="2800"/>
              <a:buChar char="•"/>
            </a:pPr>
            <a:r>
              <a:rPr lang="en-US"/>
              <a:t>Contents of program status word (PSW).</a:t>
            </a:r>
            <a:endParaRPr/>
          </a:p>
          <a:p>
            <a:pPr indent="-228600" lvl="0" marL="228600" rtl="0" algn="l">
              <a:lnSpc>
                <a:spcPct val="90000"/>
              </a:lnSpc>
              <a:spcBef>
                <a:spcPts val="1000"/>
              </a:spcBef>
              <a:spcAft>
                <a:spcPts val="0"/>
              </a:spcAft>
              <a:buClr>
                <a:schemeClr val="dk1"/>
              </a:buClr>
              <a:buSzPts val="2800"/>
              <a:buChar char="•"/>
            </a:pPr>
            <a:r>
              <a:rPr lang="en-US"/>
              <a:t>Operating Systems resource in use.</a:t>
            </a:r>
            <a:endParaRPr/>
          </a:p>
          <a:p>
            <a:pPr indent="-50800" lvl="0" marL="228600" rtl="0" algn="l">
              <a:lnSpc>
                <a:spcPct val="90000"/>
              </a:lnSpc>
              <a:spcBef>
                <a:spcPts val="1000"/>
              </a:spcBef>
              <a:spcAft>
                <a:spcPts val="0"/>
              </a:spcAft>
              <a:buClr>
                <a:schemeClr val="dk1"/>
              </a:buClr>
              <a:buSzPts val="2800"/>
              <a:buNone/>
            </a:pPr>
            <a:r>
              <a:t/>
            </a:r>
            <a:endParaRPr/>
          </a:p>
        </p:txBody>
      </p:sp>
      <p:sp>
        <p:nvSpPr>
          <p:cNvPr id="206" name="Google Shape;206;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Calibri"/>
              <a:buNone/>
            </a:pPr>
            <a:r>
              <a:rPr lang="en-US">
                <a:solidFill>
                  <a:srgbClr val="C00000"/>
                </a:solidFill>
              </a:rPr>
              <a:t>Process States</a:t>
            </a:r>
            <a:br>
              <a:rPr lang="en-US"/>
            </a:br>
            <a:endParaRPr/>
          </a:p>
        </p:txBody>
      </p:sp>
      <p:sp>
        <p:nvSpPr>
          <p:cNvPr id="212" name="Google Shape;212;p5"/>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b="1" lang="en-US"/>
              <a:t>New State:</a:t>
            </a:r>
            <a:r>
              <a:rPr lang="en-US"/>
              <a:t> The process being created.</a:t>
            </a:r>
            <a:endParaRPr/>
          </a:p>
          <a:p>
            <a:pPr indent="-228600" lvl="0" marL="228600" rtl="0" algn="l">
              <a:lnSpc>
                <a:spcPct val="90000"/>
              </a:lnSpc>
              <a:spcBef>
                <a:spcPts val="1000"/>
              </a:spcBef>
              <a:spcAft>
                <a:spcPts val="0"/>
              </a:spcAft>
              <a:buClr>
                <a:schemeClr val="dk1"/>
              </a:buClr>
              <a:buSzPts val="2800"/>
              <a:buChar char="•"/>
            </a:pPr>
            <a:r>
              <a:rPr b="1" lang="en-US"/>
              <a:t>Running State</a:t>
            </a:r>
            <a:r>
              <a:rPr lang="en-US"/>
              <a:t>: process actually using the CPU at that particular instance.</a:t>
            </a:r>
            <a:endParaRPr/>
          </a:p>
          <a:p>
            <a:pPr indent="-228600" lvl="0" marL="228600" rtl="0" algn="l">
              <a:lnSpc>
                <a:spcPct val="90000"/>
              </a:lnSpc>
              <a:spcBef>
                <a:spcPts val="1000"/>
              </a:spcBef>
              <a:spcAft>
                <a:spcPts val="0"/>
              </a:spcAft>
              <a:buClr>
                <a:schemeClr val="dk1"/>
              </a:buClr>
              <a:buSzPts val="2800"/>
              <a:buChar char="•"/>
            </a:pPr>
            <a:r>
              <a:rPr b="1" lang="en-US"/>
              <a:t>Blocked (or waiting) State:</a:t>
            </a:r>
            <a:r>
              <a:rPr lang="en-US"/>
              <a:t> A process is said to be blocked if it is waiting for some event to happen such that as an I/O completion before it can proceed.</a:t>
            </a:r>
            <a:endParaRPr/>
          </a:p>
          <a:p>
            <a:pPr indent="-228600" lvl="0" marL="228600" rtl="0" algn="l">
              <a:lnSpc>
                <a:spcPct val="90000"/>
              </a:lnSpc>
              <a:spcBef>
                <a:spcPts val="1000"/>
              </a:spcBef>
              <a:spcAft>
                <a:spcPts val="0"/>
              </a:spcAft>
              <a:buClr>
                <a:schemeClr val="dk1"/>
              </a:buClr>
              <a:buSzPts val="2800"/>
              <a:buChar char="•"/>
            </a:pPr>
            <a:r>
              <a:rPr b="1" lang="en-US"/>
              <a:t>Ready State: </a:t>
            </a:r>
            <a:r>
              <a:rPr lang="en-US"/>
              <a:t>A process is said to be ready if it is waiting to be assigned to a processor.</a:t>
            </a:r>
            <a:endParaRPr/>
          </a:p>
          <a:p>
            <a:pPr indent="-228600" lvl="0" marL="228600" rtl="0" algn="l">
              <a:lnSpc>
                <a:spcPct val="90000"/>
              </a:lnSpc>
              <a:spcBef>
                <a:spcPts val="1000"/>
              </a:spcBef>
              <a:spcAft>
                <a:spcPts val="0"/>
              </a:spcAft>
              <a:buClr>
                <a:schemeClr val="dk1"/>
              </a:buClr>
              <a:buSzPts val="2800"/>
              <a:buChar char="•"/>
            </a:pPr>
            <a:r>
              <a:rPr b="1" lang="en-US"/>
              <a:t>Terminated state:</a:t>
            </a:r>
            <a:r>
              <a:rPr lang="en-US"/>
              <a:t> The process has finished execution.</a:t>
            </a:r>
            <a:endParaRPr/>
          </a:p>
          <a:p>
            <a:pPr indent="-50800" lvl="0" marL="228600" rtl="0" algn="l">
              <a:lnSpc>
                <a:spcPct val="90000"/>
              </a:lnSpc>
              <a:spcBef>
                <a:spcPts val="1000"/>
              </a:spcBef>
              <a:spcAft>
                <a:spcPts val="0"/>
              </a:spcAft>
              <a:buClr>
                <a:schemeClr val="dk1"/>
              </a:buClr>
              <a:buSzPts val="2800"/>
              <a:buNone/>
            </a:pPr>
            <a:r>
              <a:t/>
            </a:r>
            <a:endParaRPr/>
          </a:p>
        </p:txBody>
      </p:sp>
      <p:sp>
        <p:nvSpPr>
          <p:cNvPr id="213" name="Google Shape;213;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6"/>
          <p:cNvSpPr txBox="1"/>
          <p:nvPr>
            <p:ph type="title"/>
          </p:nvPr>
        </p:nvSpPr>
        <p:spPr>
          <a:xfrm>
            <a:off x="838200" y="365125"/>
            <a:ext cx="10515600" cy="682279"/>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3600"/>
              <a:buFont typeface="Calibri"/>
              <a:buNone/>
            </a:pPr>
            <a:r>
              <a:rPr lang="en-US" sz="3600">
                <a:solidFill>
                  <a:srgbClr val="C00000"/>
                </a:solidFill>
                <a:latin typeface="Calibri"/>
                <a:ea typeface="Calibri"/>
                <a:cs typeface="Calibri"/>
                <a:sym typeface="Calibri"/>
              </a:rPr>
              <a:t>Process in Memory</a:t>
            </a:r>
            <a:endParaRPr sz="3600">
              <a:latin typeface="Calibri"/>
              <a:ea typeface="Calibri"/>
              <a:cs typeface="Calibri"/>
              <a:sym typeface="Calibri"/>
            </a:endParaRPr>
          </a:p>
        </p:txBody>
      </p:sp>
      <p:sp>
        <p:nvSpPr>
          <p:cNvPr id="219" name="Google Shape;219;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20" name="Google Shape;220;p6"/>
          <p:cNvPicPr preferRelativeResize="0"/>
          <p:nvPr>
            <p:ph idx="1" type="body"/>
          </p:nvPr>
        </p:nvPicPr>
        <p:blipFill rotWithShape="1">
          <a:blip r:embed="rId3">
            <a:alphaModFix/>
          </a:blip>
          <a:srcRect b="0" l="0" r="0" t="0"/>
          <a:stretch/>
        </p:blipFill>
        <p:spPr>
          <a:xfrm>
            <a:off x="4488259" y="1363287"/>
            <a:ext cx="3215481" cy="515389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Calibri"/>
              <a:buNone/>
            </a:pPr>
            <a:r>
              <a:rPr b="1" lang="en-US">
                <a:solidFill>
                  <a:srgbClr val="C00000"/>
                </a:solidFill>
              </a:rPr>
              <a:t>Process Control Block</a:t>
            </a:r>
            <a:br>
              <a:rPr lang="en-US">
                <a:solidFill>
                  <a:srgbClr val="C00000"/>
                </a:solidFill>
              </a:rPr>
            </a:br>
            <a:endParaRPr>
              <a:solidFill>
                <a:srgbClr val="C00000"/>
              </a:solidFill>
            </a:endParaRPr>
          </a:p>
        </p:txBody>
      </p:sp>
      <p:sp>
        <p:nvSpPr>
          <p:cNvPr id="226" name="Google Shape;226;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A process control block (PCB) contains information about the process, i.e. registers, quantum, priority, etc. The process table is an array of PCB’s, that means logically contains a PCB for all of the current processes in the system.</a:t>
            </a:r>
            <a:endParaRPr/>
          </a:p>
          <a:p>
            <a:pPr indent="-50800" lvl="0" marL="228600" rtl="0" algn="l">
              <a:lnSpc>
                <a:spcPct val="90000"/>
              </a:lnSpc>
              <a:spcBef>
                <a:spcPts val="1000"/>
              </a:spcBef>
              <a:spcAft>
                <a:spcPts val="0"/>
              </a:spcAft>
              <a:buClr>
                <a:schemeClr val="dk1"/>
              </a:buClr>
              <a:buSzPts val="2800"/>
              <a:buNone/>
            </a:pPr>
            <a:r>
              <a:t/>
            </a:r>
            <a:endParaRPr/>
          </a:p>
        </p:txBody>
      </p:sp>
      <p:sp>
        <p:nvSpPr>
          <p:cNvPr id="227" name="Google Shape;227;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Calibri"/>
              <a:buNone/>
            </a:pPr>
            <a:r>
              <a:rPr lang="en-US">
                <a:solidFill>
                  <a:srgbClr val="C00000"/>
                </a:solidFill>
              </a:rPr>
              <a:t>Process Table Contains</a:t>
            </a:r>
            <a:endParaRPr/>
          </a:p>
        </p:txBody>
      </p:sp>
      <p:sp>
        <p:nvSpPr>
          <p:cNvPr id="233" name="Google Shape;233;p8"/>
          <p:cNvSpPr txBox="1"/>
          <p:nvPr>
            <p:ph idx="1" type="body"/>
          </p:nvPr>
        </p:nvSpPr>
        <p:spPr>
          <a:xfrm>
            <a:off x="838200" y="1512916"/>
            <a:ext cx="10515600" cy="485463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Pointer</a:t>
            </a:r>
            <a:endParaRPr/>
          </a:p>
          <a:p>
            <a:pPr indent="-228600" lvl="0" marL="228600" rtl="0" algn="l">
              <a:lnSpc>
                <a:spcPct val="90000"/>
              </a:lnSpc>
              <a:spcBef>
                <a:spcPts val="1000"/>
              </a:spcBef>
              <a:spcAft>
                <a:spcPts val="0"/>
              </a:spcAft>
              <a:buClr>
                <a:schemeClr val="dk1"/>
              </a:buClr>
              <a:buSzPts val="2800"/>
              <a:buChar char="•"/>
            </a:pPr>
            <a:r>
              <a:rPr lang="en-US"/>
              <a:t>Process state</a:t>
            </a:r>
            <a:endParaRPr/>
          </a:p>
          <a:p>
            <a:pPr indent="-228600" lvl="0" marL="228600" rtl="0" algn="l">
              <a:lnSpc>
                <a:spcPct val="90000"/>
              </a:lnSpc>
              <a:spcBef>
                <a:spcPts val="1000"/>
              </a:spcBef>
              <a:spcAft>
                <a:spcPts val="0"/>
              </a:spcAft>
              <a:buClr>
                <a:schemeClr val="dk1"/>
              </a:buClr>
              <a:buSzPts val="2800"/>
              <a:buChar char="•"/>
            </a:pPr>
            <a:r>
              <a:rPr lang="en-US"/>
              <a:t>Process number</a:t>
            </a:r>
            <a:endParaRPr/>
          </a:p>
          <a:p>
            <a:pPr indent="-228600" lvl="0" marL="228600" rtl="0" algn="l">
              <a:lnSpc>
                <a:spcPct val="90000"/>
              </a:lnSpc>
              <a:spcBef>
                <a:spcPts val="1000"/>
              </a:spcBef>
              <a:spcAft>
                <a:spcPts val="0"/>
              </a:spcAft>
              <a:buClr>
                <a:schemeClr val="dk1"/>
              </a:buClr>
              <a:buSzPts val="2800"/>
              <a:buChar char="•"/>
            </a:pPr>
            <a:r>
              <a:rPr lang="en-US"/>
              <a:t>Program counter</a:t>
            </a:r>
            <a:endParaRPr/>
          </a:p>
          <a:p>
            <a:pPr indent="-228600" lvl="0" marL="228600" rtl="0" algn="l">
              <a:lnSpc>
                <a:spcPct val="90000"/>
              </a:lnSpc>
              <a:spcBef>
                <a:spcPts val="1000"/>
              </a:spcBef>
              <a:spcAft>
                <a:spcPts val="0"/>
              </a:spcAft>
              <a:buClr>
                <a:schemeClr val="dk1"/>
              </a:buClr>
              <a:buSzPts val="2800"/>
              <a:buChar char="•"/>
            </a:pPr>
            <a:r>
              <a:rPr lang="en-US"/>
              <a:t>Register</a:t>
            </a:r>
            <a:endParaRPr/>
          </a:p>
          <a:p>
            <a:pPr indent="-228600" lvl="0" marL="228600" rtl="0" algn="l">
              <a:lnSpc>
                <a:spcPct val="90000"/>
              </a:lnSpc>
              <a:spcBef>
                <a:spcPts val="1000"/>
              </a:spcBef>
              <a:spcAft>
                <a:spcPts val="0"/>
              </a:spcAft>
              <a:buClr>
                <a:schemeClr val="dk1"/>
              </a:buClr>
              <a:buSzPts val="2800"/>
              <a:buChar char="•"/>
            </a:pPr>
            <a:r>
              <a:rPr lang="en-US"/>
              <a:t>Memory limits</a:t>
            </a:r>
            <a:endParaRPr/>
          </a:p>
          <a:p>
            <a:pPr indent="-228600" lvl="0" marL="228600" rtl="0" algn="l">
              <a:lnSpc>
                <a:spcPct val="90000"/>
              </a:lnSpc>
              <a:spcBef>
                <a:spcPts val="1000"/>
              </a:spcBef>
              <a:spcAft>
                <a:spcPts val="0"/>
              </a:spcAft>
              <a:buClr>
                <a:schemeClr val="dk1"/>
              </a:buClr>
              <a:buSzPts val="2800"/>
              <a:buChar char="•"/>
            </a:pPr>
            <a:r>
              <a:rPr lang="en-US"/>
              <a:t>Open files list</a:t>
            </a:r>
            <a:endParaRPr/>
          </a:p>
          <a:p>
            <a:pPr indent="-228600" lvl="0" marL="228600" rtl="0" algn="l">
              <a:lnSpc>
                <a:spcPct val="90000"/>
              </a:lnSpc>
              <a:spcBef>
                <a:spcPts val="1000"/>
              </a:spcBef>
              <a:spcAft>
                <a:spcPts val="0"/>
              </a:spcAft>
              <a:buClr>
                <a:schemeClr val="dk1"/>
              </a:buClr>
              <a:buSzPts val="2800"/>
              <a:buChar char="•"/>
            </a:pPr>
            <a:r>
              <a:rPr lang="en-US"/>
              <a:t>Miscellaneous accounting and status data</a:t>
            </a:r>
            <a:endParaRPr/>
          </a:p>
        </p:txBody>
      </p:sp>
      <p:sp>
        <p:nvSpPr>
          <p:cNvPr id="234" name="Google Shape;234;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3600"/>
              <a:buFont typeface="Calibri"/>
              <a:buNone/>
            </a:pPr>
            <a:r>
              <a:rPr lang="en-US" sz="3600">
                <a:solidFill>
                  <a:srgbClr val="C00000"/>
                </a:solidFill>
              </a:rPr>
              <a:t>Remote Procedure Calls</a:t>
            </a:r>
            <a:br>
              <a:rPr lang="en-US" sz="3600">
                <a:solidFill>
                  <a:srgbClr val="C00000"/>
                </a:solidFill>
              </a:rPr>
            </a:br>
            <a:endParaRPr sz="3600">
              <a:solidFill>
                <a:srgbClr val="C00000"/>
              </a:solidFill>
            </a:endParaRPr>
          </a:p>
        </p:txBody>
      </p:sp>
      <p:sp>
        <p:nvSpPr>
          <p:cNvPr id="240" name="Google Shape;240;p9"/>
          <p:cNvSpPr txBox="1"/>
          <p:nvPr>
            <p:ph idx="1" type="body"/>
          </p:nvPr>
        </p:nvSpPr>
        <p:spPr>
          <a:xfrm>
            <a:off x="838200" y="1280160"/>
            <a:ext cx="10515600" cy="515389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 remote procedure call is an inter-process communication technique that is used for client-server based applications. It is also known as a subroutine call or a function call.</a:t>
            </a:r>
            <a:endParaRPr/>
          </a:p>
          <a:p>
            <a:pPr indent="-228600" lvl="0" marL="228600" rtl="0" algn="l">
              <a:lnSpc>
                <a:spcPct val="90000"/>
              </a:lnSpc>
              <a:spcBef>
                <a:spcPts val="1000"/>
              </a:spcBef>
              <a:spcAft>
                <a:spcPts val="0"/>
              </a:spcAft>
              <a:buClr>
                <a:schemeClr val="dk1"/>
              </a:buClr>
              <a:buSzPts val="2800"/>
              <a:buChar char="•"/>
            </a:pPr>
            <a:r>
              <a:rPr lang="en-US"/>
              <a:t>A client has a request message that the RPC translates and sends to the server.</a:t>
            </a:r>
            <a:endParaRPr/>
          </a:p>
          <a:p>
            <a:pPr indent="-228600" lvl="0" marL="228600" rtl="0" algn="l">
              <a:lnSpc>
                <a:spcPct val="90000"/>
              </a:lnSpc>
              <a:spcBef>
                <a:spcPts val="1000"/>
              </a:spcBef>
              <a:spcAft>
                <a:spcPts val="0"/>
              </a:spcAft>
              <a:buClr>
                <a:schemeClr val="dk1"/>
              </a:buClr>
              <a:buSzPts val="2800"/>
              <a:buChar char="•"/>
            </a:pPr>
            <a:r>
              <a:rPr lang="en-US"/>
              <a:t>This request may be a procedure or a function call to a remote server</a:t>
            </a:r>
            <a:endParaRPr/>
          </a:p>
          <a:p>
            <a:pPr indent="-228600" lvl="0" marL="228600" rtl="0" algn="l">
              <a:lnSpc>
                <a:spcPct val="90000"/>
              </a:lnSpc>
              <a:spcBef>
                <a:spcPts val="1000"/>
              </a:spcBef>
              <a:spcAft>
                <a:spcPts val="0"/>
              </a:spcAft>
              <a:buClr>
                <a:schemeClr val="dk1"/>
              </a:buClr>
              <a:buSzPts val="2800"/>
              <a:buChar char="•"/>
            </a:pPr>
            <a:r>
              <a:rPr lang="en-US"/>
              <a:t>When the server receives the request, it sends the required response back to the client. The client is blocked while the server is processing the call and only resumed execution after the server is finished.</a:t>
            </a:r>
            <a:endParaRPr/>
          </a:p>
          <a:p>
            <a:pPr indent="-50800" lvl="0" marL="228600" rtl="0" algn="l">
              <a:lnSpc>
                <a:spcPct val="90000"/>
              </a:lnSpc>
              <a:spcBef>
                <a:spcPts val="1000"/>
              </a:spcBef>
              <a:spcAft>
                <a:spcPts val="0"/>
              </a:spcAft>
              <a:buClr>
                <a:schemeClr val="dk1"/>
              </a:buClr>
              <a:buSzPts val="2800"/>
              <a:buNone/>
            </a:pPr>
            <a:r>
              <a:t/>
            </a:r>
            <a:endParaRPr/>
          </a:p>
        </p:txBody>
      </p:sp>
      <p:sp>
        <p:nvSpPr>
          <p:cNvPr id="241" name="Google Shape;241;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ntents Slide Master">
  <a:themeElements>
    <a:clrScheme name="ALLPPT-COLOR-A33">
      <a:dk1>
        <a:srgbClr val="000000"/>
      </a:dk1>
      <a:lt1>
        <a:srgbClr val="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2019-01-09T10:33:58Z</dcterms:created>
  <dc:creator>Branding</dc:creator>
</cp:coreProperties>
</file>