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3"/>
  </p:notesMasterIdLst>
  <p:handoutMasterIdLst>
    <p:handoutMasterId r:id="rId24"/>
  </p:handoutMasterIdLst>
  <p:sldIdLst>
    <p:sldId id="277" r:id="rId3"/>
    <p:sldId id="280" r:id="rId4"/>
    <p:sldId id="327" r:id="rId5"/>
    <p:sldId id="336" r:id="rId6"/>
    <p:sldId id="334" r:id="rId7"/>
    <p:sldId id="332" r:id="rId8"/>
    <p:sldId id="331" r:id="rId9"/>
    <p:sldId id="337" r:id="rId10"/>
    <p:sldId id="338" r:id="rId11"/>
    <p:sldId id="339" r:id="rId12"/>
    <p:sldId id="340" r:id="rId13"/>
    <p:sldId id="341" r:id="rId14"/>
    <p:sldId id="342" r:id="rId15"/>
    <p:sldId id="343" r:id="rId16"/>
    <p:sldId id="344" r:id="rId17"/>
    <p:sldId id="345" r:id="rId18"/>
    <p:sldId id="346" r:id="rId19"/>
    <p:sldId id="347" r:id="rId20"/>
    <p:sldId id="32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5" autoAdjust="0"/>
    <p:restoredTop sz="94660"/>
  </p:normalViewPr>
  <p:slideViewPr>
    <p:cSldViewPr snapToGrid="0">
      <p:cViewPr>
        <p:scale>
          <a:sx n="50" d="100"/>
          <a:sy n="50" d="100"/>
        </p:scale>
        <p:origin x="-2070" y="-990"/>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engineering.in/pdf-principles-of-compiler-design-by-alfred-v-aho-j-d-ullman-free-download/" TargetMode="External"/><Relationship Id="rId2" Type="http://schemas.openxmlformats.org/officeDocument/2006/relationships/hyperlink" Target="https://dlscrib.com/download/systems-programming-and-operating-systems-by-dhamdhere_59b64cb7dc0d60182f8ceb1f_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20"/>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4859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CST-315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 A compiler is a program that translates a program written in HLL to executable machine language. </a:t>
            </a:r>
          </a:p>
          <a:p>
            <a:pPr algn="just"/>
            <a:endParaRPr lang="en-US" dirty="0" smtClean="0"/>
          </a:p>
          <a:p>
            <a:pPr algn="just"/>
            <a:r>
              <a:rPr lang="en-US" dirty="0" smtClean="0"/>
              <a:t>The process of transferring HKK source program in to object code is a lengthy and complex process as compared to assembling.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7346" name="Picture 2"/>
          <p:cNvPicPr>
            <a:picLocks noChangeAspect="1" noChangeArrowheads="1"/>
          </p:cNvPicPr>
          <p:nvPr/>
        </p:nvPicPr>
        <p:blipFill>
          <a:blip r:embed="rId2"/>
          <a:srcRect/>
          <a:stretch>
            <a:fillRect/>
          </a:stretch>
        </p:blipFill>
        <p:spPr bwMode="auto">
          <a:xfrm>
            <a:off x="1747838" y="1100138"/>
            <a:ext cx="8691562" cy="52292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r>
              <a:rPr lang="en-US" b="1" dirty="0" smtClean="0"/>
              <a:t>Symbol Table </a:t>
            </a:r>
            <a:r>
              <a:rPr lang="en-US" dirty="0" smtClean="0"/>
              <a:t>– It is a data structure being used and maintained by the compiler, consists all the identifier’s name along with their types. It helps the compiler to function smoothly by finding the identifiers quickly. </a:t>
            </a:r>
          </a:p>
          <a:p>
            <a:pPr algn="just"/>
            <a:endParaRPr lang="en-US" dirty="0" smtClean="0"/>
          </a:p>
          <a:p>
            <a:pPr algn="just"/>
            <a:r>
              <a:rPr lang="en-US" dirty="0" smtClean="0"/>
              <a:t>The compiler has two modules namely front end and back end. Front-end constitutes of the Lexical analyzer, semantic analyzer, syntax analyzer and intermediate code generator. And the rest are assembled to form the back end.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b="1" dirty="0" smtClean="0"/>
              <a:t> Lexical Analyzer</a:t>
            </a:r>
            <a:r>
              <a:rPr lang="en-US" dirty="0" smtClean="0"/>
              <a:t> – It reads the program and converts it into tokens. It converts a stream of lexemes into a stream of tokens. Tokens are defined by regular expressions which are understood by the lexical analyzer. It also removes white-spaces and comments. </a:t>
            </a:r>
          </a:p>
          <a:p>
            <a:pPr algn="just">
              <a:buNone/>
            </a:pPr>
            <a:endParaRPr lang="en-US" dirty="0" smtClean="0"/>
          </a:p>
          <a:p>
            <a:pPr algn="just"/>
            <a:r>
              <a:rPr lang="en-US" b="1" dirty="0" smtClean="0"/>
              <a:t>Syntax Analyzer</a:t>
            </a:r>
            <a:r>
              <a:rPr lang="en-US" dirty="0" smtClean="0"/>
              <a:t> – It is sometimes called as parser. It constructs the parse tree. It takes all the tokens one by one and uses Context Free Grammar to construct the parse tree.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r>
              <a:rPr lang="en-US" b="1" dirty="0" smtClean="0"/>
              <a:t>Why Grammar ? </a:t>
            </a:r>
          </a:p>
          <a:p>
            <a:pPr algn="just"/>
            <a:r>
              <a:rPr lang="en-US" dirty="0" smtClean="0"/>
              <a:t>The rules of programming can be entirely represented in some few productions. </a:t>
            </a:r>
          </a:p>
          <a:p>
            <a:pPr algn="just"/>
            <a:r>
              <a:rPr lang="en-US" dirty="0" smtClean="0"/>
              <a:t>Using these productions we can represent what the program actually is.</a:t>
            </a:r>
          </a:p>
          <a:p>
            <a:pPr algn="just"/>
            <a:r>
              <a:rPr lang="en-US" dirty="0" smtClean="0"/>
              <a:t> The input has to be checked whether it is in the desired format or not. </a:t>
            </a:r>
          </a:p>
          <a:p>
            <a:pPr algn="just"/>
            <a:r>
              <a:rPr lang="en-US" dirty="0" smtClean="0"/>
              <a:t>Syntax error can be detected at this level if the input is not in accordance with the grammar.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r>
              <a:rPr lang="en-US" dirty="0" smtClean="0"/>
              <a:t>Semantic Analyzer – It verifies the parse tree, whether it’s meaningful or not. It furthermore produces a verified parse tree.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58370" name="Picture 2"/>
          <p:cNvPicPr>
            <a:picLocks noChangeAspect="1" noChangeArrowheads="1"/>
          </p:cNvPicPr>
          <p:nvPr/>
        </p:nvPicPr>
        <p:blipFill>
          <a:blip r:embed="rId2"/>
          <a:srcRect/>
          <a:stretch>
            <a:fillRect/>
          </a:stretch>
        </p:blipFill>
        <p:spPr bwMode="auto">
          <a:xfrm>
            <a:off x="4110038" y="3003351"/>
            <a:ext cx="4043362" cy="33545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r>
              <a:rPr lang="en-US" b="1" dirty="0" smtClean="0"/>
              <a:t>Intermediate Code Generator </a:t>
            </a:r>
            <a:r>
              <a:rPr lang="en-US" dirty="0" smtClean="0"/>
              <a:t>– It generates intermediate code, that is a form which can be readily executed by machine We have many popular intermediate codes. Example – Three address code etc. Intermediate code is converted to machine language using the last two phases which are platform dependent. </a:t>
            </a:r>
          </a:p>
          <a:p>
            <a:pPr algn="just"/>
            <a:r>
              <a:rPr lang="en-US" dirty="0" smtClean="0"/>
              <a:t>Till intermediate code, it is same for every compiler out there, but after that, it depends on the platform. To build a new compiler we don’t need to build it from scratch. We can take the intermediate code from the already existing compiler and build the last two parts.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Code Optimizer – It transforms the code so that it consumes fewer resources and produces more speed. The meaning of the code being transformed is not altered. Optimization can be categorized into two types: machine dependent and machine independent.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Phases of Compiler</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Target Code Generator – The main purpose of Target Code generator is to write a code that the machine can understand. The output is dependent on the type of assembler. This is the final stage of compilation.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hlinkClick r:id="rId2"/>
              </a:rPr>
              <a:t>[PDF] Systems Programming and Operating Systems by </a:t>
            </a:r>
            <a:r>
              <a:rPr lang="en-US" dirty="0" err="1" smtClean="0">
                <a:hlinkClick r:id="rId2"/>
              </a:rPr>
              <a:t>Dhamdhere</a:t>
            </a:r>
            <a:r>
              <a:rPr lang="en-US" dirty="0" smtClean="0">
                <a:hlinkClick r:id="rId2"/>
              </a:rPr>
              <a:t> - Free Download PDF      (dlscrib.com</a:t>
            </a:r>
            <a:r>
              <a:rPr lang="en-US" dirty="0" smtClean="0">
                <a:hlinkClick r:id="rId2"/>
              </a:rPr>
              <a:t>)</a:t>
            </a:r>
            <a:endParaRPr lang="en-US" dirty="0" smtClean="0"/>
          </a:p>
          <a:p>
            <a:r>
              <a:rPr lang="en-US" dirty="0" smtClean="0">
                <a:hlinkClick r:id="rId3"/>
              </a:rPr>
              <a:t>[PDF] Principles of Compiler Design By Alfred V. </a:t>
            </a:r>
            <a:r>
              <a:rPr lang="en-US" dirty="0" err="1" smtClean="0">
                <a:hlinkClick r:id="rId3"/>
              </a:rPr>
              <a:t>Aho</a:t>
            </a:r>
            <a:r>
              <a:rPr lang="en-US" dirty="0" smtClean="0">
                <a:hlinkClick r:id="rId3"/>
              </a:rPr>
              <a:t> &amp; </a:t>
            </a:r>
            <a:r>
              <a:rPr lang="en-US" dirty="0" err="1" smtClean="0">
                <a:hlinkClick r:id="rId3"/>
              </a:rPr>
              <a:t>J.D.Ullman</a:t>
            </a:r>
            <a:r>
              <a:rPr lang="en-US" dirty="0" smtClean="0">
                <a:hlinkClick r:id="rId3"/>
              </a:rPr>
              <a:t> Free Download – </a:t>
            </a:r>
            <a:r>
              <a:rPr lang="en-US" smtClean="0">
                <a:hlinkClick r:id="rId3"/>
              </a:rPr>
              <a:t>Learnengineering.in</a:t>
            </a:r>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Chapter-2.1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Compilers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t>Introduction to various </a:t>
            </a:r>
            <a:r>
              <a:rPr lang="en-US" sz="2400" dirty="0" smtClean="0"/>
              <a:t>translators</a:t>
            </a:r>
          </a:p>
          <a:p>
            <a:pPr>
              <a:lnSpc>
                <a:spcPct val="150000"/>
              </a:lnSpc>
            </a:pPr>
            <a:r>
              <a:rPr lang="en-US" sz="2400" dirty="0" smtClean="0"/>
              <a:t> </a:t>
            </a:r>
            <a:r>
              <a:rPr lang="en-US" sz="2400" dirty="0" smtClean="0"/>
              <a:t>Various phases of compiler</a:t>
            </a: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 xmlns:p14="http://schemas.microsoft.com/office/powerpoint/2010/main" val="823702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4059142145"/>
                </p:ext>
              </p:extLst>
            </p:nvPr>
          </p:nvGraphicFramePr>
          <p:xfrm>
            <a:off x="100420" y="236973"/>
            <a:ext cx="183878" cy="183422"/>
          </p:xfrm>
          <a:graphic>
            <a:graphicData uri="http://schemas.openxmlformats.org/presentationml/2006/ole">
              <p:oleObj spid="_x0000_s9234"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 xmlns:p14="http://schemas.microsoft.com/office/powerpoint/2010/main"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t>
            </a:r>
            <a:r>
              <a:rPr lang="en-US" b="1" dirty="0" smtClean="0"/>
              <a:t>Assembler, Compilers and Interpreters </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 Any program that is not written in machine language has to be translated in machine language before it is executed by the computer.</a:t>
            </a:r>
          </a:p>
          <a:p>
            <a:pPr algn="just"/>
            <a:endParaRPr lang="en-US" dirty="0" smtClean="0"/>
          </a:p>
          <a:p>
            <a:pPr algn="just"/>
            <a:r>
              <a:rPr lang="en-US" dirty="0" smtClean="0"/>
              <a:t> The means used for translation are themselves computer programs. </a:t>
            </a:r>
          </a:p>
          <a:p>
            <a:pPr algn="just"/>
            <a:endParaRPr lang="en-US" dirty="0" smtClean="0"/>
          </a:p>
          <a:p>
            <a:pPr algn="just"/>
            <a:r>
              <a:rPr lang="en-US" dirty="0" smtClean="0"/>
              <a:t>There are three types of translator programs i.e. Assembler, Compilers and Interpreters.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fontScale="90000"/>
          </a:bodyPr>
          <a:lstStyle/>
          <a:p>
            <a:pPr algn="ctr"/>
            <a:r>
              <a:rPr lang="en-US" dirty="0" smtClean="0"/>
              <a:t/>
            </a:r>
            <a:br>
              <a:rPr lang="en-US" dirty="0" smtClean="0"/>
            </a:br>
            <a:r>
              <a:rPr lang="en-US" dirty="0" smtClean="0"/>
              <a:t> </a:t>
            </a:r>
            <a:r>
              <a:rPr lang="en-US" b="1" dirty="0" smtClean="0"/>
              <a:t>Assembler </a:t>
            </a:r>
            <a:endParaRPr lang="en-US" dirty="0"/>
          </a:p>
        </p:txBody>
      </p:sp>
      <p:sp>
        <p:nvSpPr>
          <p:cNvPr id="3" name="Content Placeholder 2"/>
          <p:cNvSpPr>
            <a:spLocks noGrp="1"/>
          </p:cNvSpPr>
          <p:nvPr>
            <p:ph idx="1"/>
          </p:nvPr>
        </p:nvSpPr>
        <p:spPr>
          <a:xfrm>
            <a:off x="838200" y="1466850"/>
            <a:ext cx="10515600" cy="5391150"/>
          </a:xfrm>
        </p:spPr>
        <p:txBody>
          <a:bodyPr>
            <a:normAutofit/>
          </a:bodyPr>
          <a:lstStyle/>
          <a:p>
            <a:pPr algn="just"/>
            <a:endParaRPr lang="en-US" dirty="0" smtClean="0"/>
          </a:p>
          <a:p>
            <a:pPr algn="just"/>
            <a:r>
              <a:rPr lang="en-US" dirty="0" smtClean="0"/>
              <a:t> Assembler is a computer program which is used to translate program written in Assembly Language in to machine language. </a:t>
            </a:r>
          </a:p>
          <a:p>
            <a:pPr algn="just"/>
            <a:r>
              <a:rPr lang="en-US" dirty="0" smtClean="0"/>
              <a:t>The translated program is called as object program. Assembler checks each instruction for its correctness and generates diagnostic messages, if there are mistakes in the </a:t>
            </a:r>
            <a:r>
              <a:rPr lang="en-US" dirty="0" smtClean="0"/>
              <a:t>program</a:t>
            </a:r>
          </a:p>
          <a:p>
            <a:pPr>
              <a:buNone/>
            </a:pPr>
            <a:r>
              <a:rPr lang="en-US" dirty="0" smtClean="0"/>
              <a:t> </a:t>
            </a:r>
          </a:p>
          <a:p>
            <a:pPr>
              <a:buNone/>
            </a:pPr>
            <a:r>
              <a:rPr lang="en-US" dirty="0" smtClean="0"/>
              <a:t>  Various </a:t>
            </a:r>
            <a:r>
              <a:rPr lang="en-US" dirty="0" smtClean="0"/>
              <a:t>steps of assembling are: </a:t>
            </a:r>
          </a:p>
          <a:p>
            <a:r>
              <a:rPr lang="en-US" dirty="0" smtClean="0"/>
              <a:t>Input source program in Assembly Language through an input device. </a:t>
            </a:r>
          </a:p>
          <a:p>
            <a:r>
              <a:rPr lang="en-US" dirty="0" smtClean="0"/>
              <a:t>Use Assembler to produce object program in machine language.</a:t>
            </a:r>
          </a:p>
          <a:p>
            <a:r>
              <a:rPr lang="en-US" dirty="0" smtClean="0"/>
              <a:t>Execute the program.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pPr algn="ctr"/>
            <a:r>
              <a:rPr lang="en-US" dirty="0" smtClean="0"/>
              <a:t/>
            </a:r>
            <a:br>
              <a:rPr lang="en-US" dirty="0" smtClean="0"/>
            </a:br>
            <a:r>
              <a:rPr lang="en-US" dirty="0" smtClean="0"/>
              <a:t> </a:t>
            </a:r>
            <a:r>
              <a:rPr lang="en-US" b="1" dirty="0" smtClean="0"/>
              <a:t>Compiler </a:t>
            </a:r>
            <a:endParaRPr lang="en-US" dirty="0"/>
          </a:p>
        </p:txBody>
      </p:sp>
      <p:sp>
        <p:nvSpPr>
          <p:cNvPr id="3" name="Content Placeholder 2"/>
          <p:cNvSpPr>
            <a:spLocks noGrp="1"/>
          </p:cNvSpPr>
          <p:nvPr>
            <p:ph idx="1"/>
          </p:nvPr>
        </p:nvSpPr>
        <p:spPr>
          <a:xfrm>
            <a:off x="838200" y="1085850"/>
            <a:ext cx="10515600" cy="5091113"/>
          </a:xfrm>
        </p:spPr>
        <p:txBody>
          <a:bodyPr>
            <a:normAutofit fontScale="92500" lnSpcReduction="20000"/>
          </a:bodyPr>
          <a:lstStyle/>
          <a:p>
            <a:pPr algn="just"/>
            <a:endParaRPr lang="en-US" dirty="0" smtClean="0"/>
          </a:p>
          <a:p>
            <a:pPr algn="just"/>
            <a:r>
              <a:rPr lang="en-US" dirty="0" smtClean="0"/>
              <a:t> A compiler is a program that translates a program written in HLL to executable machine language. </a:t>
            </a:r>
          </a:p>
          <a:p>
            <a:pPr algn="just"/>
            <a:endParaRPr lang="en-US" dirty="0" smtClean="0"/>
          </a:p>
          <a:p>
            <a:pPr algn="just"/>
            <a:r>
              <a:rPr lang="en-US" dirty="0" smtClean="0"/>
              <a:t>The process of transferring HKK source program in to object code is a lengthy and complex process as compared to assembling. </a:t>
            </a:r>
            <a:endParaRPr lang="en-US" dirty="0" smtClean="0"/>
          </a:p>
          <a:p>
            <a:pPr algn="just"/>
            <a:r>
              <a:rPr lang="en-US" dirty="0" smtClean="0"/>
              <a:t> Compliers have diagnostic capabilities and prompt the programmer with appropriate error message while compiling a HLL program. </a:t>
            </a:r>
          </a:p>
          <a:p>
            <a:pPr algn="just"/>
            <a:endParaRPr lang="en-US" dirty="0" smtClean="0"/>
          </a:p>
          <a:p>
            <a:pPr algn="just"/>
            <a:r>
              <a:rPr lang="en-US" dirty="0" smtClean="0"/>
              <a:t>The corrections are to be incorporated in the program, whenever needed, and the program has to be recompiled.</a:t>
            </a:r>
          </a:p>
          <a:p>
            <a:pPr algn="just"/>
            <a:endParaRPr lang="en-US" dirty="0" smtClean="0"/>
          </a:p>
          <a:p>
            <a:pPr algn="just"/>
            <a:r>
              <a:rPr lang="en-US" dirty="0" smtClean="0"/>
              <a:t> The process is repeated until the program is mistake free and translated to an object code.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of Compiler</a:t>
            </a:r>
            <a:endParaRPr lang="en-US" dirty="0"/>
          </a:p>
        </p:txBody>
      </p:sp>
      <p:sp>
        <p:nvSpPr>
          <p:cNvPr id="3" name="Content Placeholder 2"/>
          <p:cNvSpPr>
            <a:spLocks noGrp="1"/>
          </p:cNvSpPr>
          <p:nvPr>
            <p:ph idx="1"/>
          </p:nvPr>
        </p:nvSpPr>
        <p:spPr/>
        <p:txBody>
          <a:bodyPr/>
          <a:lstStyle/>
          <a:p>
            <a:pPr algn="just"/>
            <a:r>
              <a:rPr lang="en-US" dirty="0" smtClean="0"/>
              <a:t>Following are the features of compiler:</a:t>
            </a:r>
          </a:p>
          <a:p>
            <a:pPr algn="just">
              <a:buNone/>
            </a:pPr>
            <a:endParaRPr lang="en-US" dirty="0" smtClean="0"/>
          </a:p>
          <a:p>
            <a:pPr algn="just"/>
            <a:r>
              <a:rPr lang="en-US" dirty="0" smtClean="0"/>
              <a:t>To translate HLL source program to machine codes.</a:t>
            </a:r>
          </a:p>
          <a:p>
            <a:pPr algn="just"/>
            <a:r>
              <a:rPr lang="en-US" dirty="0" smtClean="0"/>
              <a:t>To trace variables in the program </a:t>
            </a:r>
          </a:p>
          <a:p>
            <a:pPr algn="just"/>
            <a:r>
              <a:rPr lang="en-US" dirty="0" smtClean="0"/>
              <a:t>To include linkage for subroutines.</a:t>
            </a:r>
          </a:p>
          <a:p>
            <a:pPr algn="just"/>
            <a:r>
              <a:rPr lang="en-US" dirty="0" smtClean="0"/>
              <a:t>To allocate memory for storage of program and variables. </a:t>
            </a:r>
          </a:p>
          <a:p>
            <a:pPr algn="just"/>
            <a:r>
              <a:rPr lang="en-US" dirty="0" smtClean="0"/>
              <a:t>To generate error messages, if there are errors in the program.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38249"/>
          </a:xfrm>
        </p:spPr>
        <p:txBody>
          <a:bodyPr/>
          <a:lstStyle/>
          <a:p>
            <a:pPr algn="ctr"/>
            <a:r>
              <a:rPr lang="en-US" b="1" dirty="0" smtClean="0"/>
              <a:t>Interpreter </a:t>
            </a:r>
            <a:endParaRPr lang="en-US" dirty="0"/>
          </a:p>
        </p:txBody>
      </p:sp>
      <p:sp>
        <p:nvSpPr>
          <p:cNvPr id="3" name="Content Placeholder 2"/>
          <p:cNvSpPr>
            <a:spLocks noGrp="1"/>
          </p:cNvSpPr>
          <p:nvPr>
            <p:ph idx="1"/>
          </p:nvPr>
        </p:nvSpPr>
        <p:spPr>
          <a:xfrm>
            <a:off x="838200" y="1009650"/>
            <a:ext cx="10515600" cy="5848350"/>
          </a:xfrm>
        </p:spPr>
        <p:txBody>
          <a:bodyPr>
            <a:normAutofit lnSpcReduction="10000"/>
          </a:bodyPr>
          <a:lstStyle/>
          <a:p>
            <a:pPr algn="just"/>
            <a:r>
              <a:rPr lang="en-US" dirty="0" smtClean="0"/>
              <a:t>The basic purpose of interpreter is same as that of </a:t>
            </a:r>
            <a:r>
              <a:rPr lang="en-US" dirty="0" smtClean="0"/>
              <a:t>complier. In </a:t>
            </a:r>
            <a:r>
              <a:rPr lang="en-US" dirty="0" smtClean="0"/>
              <a:t>compiler, the program is translated completely and directly executable version is </a:t>
            </a:r>
            <a:r>
              <a:rPr lang="en-US" dirty="0" smtClean="0"/>
              <a:t>generated whereas </a:t>
            </a:r>
            <a:r>
              <a:rPr lang="en-US" dirty="0" smtClean="0"/>
              <a:t>interpreter translates each instruction, executes it and then the next instruction is translated and this goes on until end of the program. In this case, object code is not stored and reused. </a:t>
            </a:r>
            <a:endParaRPr lang="en-US" dirty="0" smtClean="0"/>
          </a:p>
          <a:p>
            <a:pPr algn="just"/>
            <a:r>
              <a:rPr lang="en-US" dirty="0" smtClean="0"/>
              <a:t>Every time the program is executed, the interpreter translates each instruction freshly. </a:t>
            </a:r>
          </a:p>
          <a:p>
            <a:pPr algn="just"/>
            <a:r>
              <a:rPr lang="en-US" dirty="0" smtClean="0"/>
              <a:t>It also has program diagnostic capabilities. However, it has some disadvantages as below: </a:t>
            </a:r>
          </a:p>
          <a:p>
            <a:pPr algn="just"/>
            <a:r>
              <a:rPr lang="en-US" dirty="0" smtClean="0"/>
              <a:t>Instructions repeated in program must be translated each time they are executed. </a:t>
            </a:r>
          </a:p>
          <a:p>
            <a:pPr algn="just"/>
            <a:r>
              <a:rPr lang="en-US" dirty="0" smtClean="0"/>
              <a:t>Because the source program is translated fresh every time it is used, it is slow process or execution takes more time. Approx. 20 times slower than complier. </a:t>
            </a: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pPr algn="ctr"/>
            <a:r>
              <a:rPr lang="en-US" dirty="0" smtClean="0"/>
              <a:t>Compiler Vs Interpreter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2466" name="Picture 2"/>
          <p:cNvPicPr>
            <a:picLocks noChangeAspect="1" noChangeArrowheads="1"/>
          </p:cNvPicPr>
          <p:nvPr/>
        </p:nvPicPr>
        <p:blipFill>
          <a:blip r:embed="rId2"/>
          <a:srcRect/>
          <a:stretch>
            <a:fillRect/>
          </a:stretch>
        </p:blipFill>
        <p:spPr bwMode="auto">
          <a:xfrm>
            <a:off x="747713" y="1314450"/>
            <a:ext cx="10587037" cy="48387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1225"/>
          </a:xfrm>
        </p:spPr>
        <p:txBody>
          <a:bodyPr/>
          <a:lstStyle/>
          <a:p>
            <a:pPr algn="ctr"/>
            <a:r>
              <a:rPr lang="en-US" dirty="0" smtClean="0"/>
              <a:t>Assembler Vs Interpreter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3490" name="Picture 2"/>
          <p:cNvPicPr>
            <a:picLocks noChangeAspect="1" noChangeArrowheads="1"/>
          </p:cNvPicPr>
          <p:nvPr/>
        </p:nvPicPr>
        <p:blipFill>
          <a:blip r:embed="rId2"/>
          <a:srcRect/>
          <a:stretch>
            <a:fillRect/>
          </a:stretch>
        </p:blipFill>
        <p:spPr bwMode="auto">
          <a:xfrm>
            <a:off x="1119188" y="1352550"/>
            <a:ext cx="10177462" cy="49339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1677</TotalTime>
  <Words>1046</Words>
  <Application>Microsoft Office PowerPoint</Application>
  <PresentationFormat>Custom</PresentationFormat>
  <Paragraphs>117</Paragraphs>
  <Slides>20</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3" baseType="lpstr">
      <vt:lpstr>1_Office Theme</vt:lpstr>
      <vt:lpstr>Contents Slide Master</vt:lpstr>
      <vt:lpstr>CorelDRAW</vt:lpstr>
      <vt:lpstr>Slide 1</vt:lpstr>
      <vt:lpstr>Chapter-2.1 Compilers</vt:lpstr>
      <vt:lpstr>  Assembler, Compilers and Interpreters </vt:lpstr>
      <vt:lpstr>  Assembler </vt:lpstr>
      <vt:lpstr>  Compiler </vt:lpstr>
      <vt:lpstr>Features of Compiler</vt:lpstr>
      <vt:lpstr>Interpreter </vt:lpstr>
      <vt:lpstr>Compiler Vs Interpreter</vt:lpstr>
      <vt:lpstr>Assembler Vs Interpreter</vt:lpstr>
      <vt:lpstr>Phases of Compiler</vt:lpstr>
      <vt:lpstr>Phases of Compiler</vt:lpstr>
      <vt:lpstr>Phases of Compiler</vt:lpstr>
      <vt:lpstr>Phases of Compiler</vt:lpstr>
      <vt:lpstr>Phases of Compiler</vt:lpstr>
      <vt:lpstr>Phases of Compiler</vt:lpstr>
      <vt:lpstr>Phases of Compiler</vt:lpstr>
      <vt:lpstr>Phases of Compiler</vt:lpstr>
      <vt:lpstr>Phases of Compiler</vt:lpstr>
      <vt:lpstr>References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student</cp:lastModifiedBy>
  <cp:revision>227</cp:revision>
  <dcterms:created xsi:type="dcterms:W3CDTF">2019-01-09T10:33:58Z</dcterms:created>
  <dcterms:modified xsi:type="dcterms:W3CDTF">2022-06-30T05:57:45Z</dcterms:modified>
</cp:coreProperties>
</file>