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Raleway ExtraBold"/>
      <p:bold r:id="rId17"/>
      <p:boldItalic r:id="rId18"/>
    </p:embeddedFon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yqdaL2T8/dXB+WSKdL/qT0+AX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ExtraBold-bold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rialBlack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4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4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4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7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8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9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9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0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0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0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0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0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0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30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30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30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1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32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33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33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4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4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4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34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34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34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35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35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35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35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6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1" name="Google Shape;15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6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36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58" name="Google Shape;15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59" name="Google Shape;15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60" name="Google Shape;1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7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37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37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3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39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3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lscrib.com/download/systems-programming-and-operating-systems-by-dhamdhere_59b64cb7dc0d60182f8ceb1f_pdf" TargetMode="External"/><Relationship Id="rId4" Type="http://schemas.openxmlformats.org/officeDocument/2006/relationships/hyperlink" Target="https://learnengineering.in/pdf-principles-of-compiler-design-by-alfred-v-aho-j-d-ullman-free-download/" TargetMode="External"/><Relationship Id="rId5" Type="http://schemas.openxmlformats.org/officeDocument/2006/relationships/hyperlink" Target="https://holub.com/goodies/compiler/compilerDesignIn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>
              <mc:Choice Requires="v">
                <p:oleObj r:id="rId4" imgH="3148059" imgW="3303056" progId="" spid="_x0000_s1">
                  <p:embed/>
                </p:oleObj>
              </mc:Choice>
              <mc:Fallback>
                <p:oleObj r:id="rId5" imgH="3148059" imgW="3303056" progId="">
                  <p:embed/>
                  <p:pic>
                    <p:nvPicPr>
                      <p:cNvPr id="183" name="Google Shape;183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Google Shape;184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 b="1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 Engineering 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System Programming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CST-281</a:t>
            </a:r>
            <a:endParaRPr b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t/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62" name="Google Shape;262;p10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10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10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10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10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10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270" name="Google Shape;270;p10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273" name="Google Shape;273;p10"/>
            <p:cNvGraphicFramePr/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>
                <mc:Choice Requires="v">
                  <p:oleObj r:id="rId4" imgH="183422" imgW="183878" progId="" spid="_x0000_s1">
                    <p:embed/>
                  </p:oleObj>
                </mc:Choice>
                <mc:Fallback>
                  <p:oleObj r:id="rId5" imgH="183422" imgW="183878" progId="">
                    <p:embed/>
                    <p:pic>
                      <p:nvPicPr>
                        <p:cNvPr id="273" name="Google Shape;273;p10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4" name="Google Shape;2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838200" y="360361"/>
            <a:ext cx="10515600" cy="127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Chapter-2.2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Scanning &amp; parsing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Language Processor Development tools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Language Processor Development Tools</a:t>
            </a:r>
            <a:endParaRPr/>
          </a:p>
        </p:txBody>
      </p:sp>
      <p:sp>
        <p:nvSpPr>
          <p:cNvPr id="211" name="Google Shape;2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4135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LPDT that is Language processor development tools focuses upon generation of the analysis phase of language processors. The Language processor development tools require the following inputs: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Requirement of a grammar of language L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Requirement of semantic actions to be performed into the analysis</a:t>
            </a:r>
            <a:r>
              <a:rPr lang="en-US"/>
              <a:t> </a:t>
            </a:r>
            <a:r>
              <a:rPr lang="en-US"/>
              <a:t>phase.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generates programs which perform lexical, syntax and semantic analysis of the source program and then construct the IR. Such programs collectively by the analysis phase of the language processor.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2" name="Google Shape;2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Language Processor Development Tools</a:t>
            </a:r>
            <a:endParaRPr b="1"/>
          </a:p>
        </p:txBody>
      </p:sp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Writing of language processors is a well understood and repetitive process which ideally suits the program generation approach to software development.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Set of language processor development tools (LPDTs) focusing on generation of the analysis phase of language processors.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LPDT</a:t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015_Language processor development tools.png" id="226" name="Google Shape;22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0" y="1825625"/>
            <a:ext cx="981075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LPDT</a:t>
            </a:r>
            <a:endParaRPr/>
          </a:p>
        </p:txBody>
      </p:sp>
      <p:sp>
        <p:nvSpPr>
          <p:cNvPr id="232" name="Google Shape;2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generates programs that perform lexical, syntax and semantic analysis of the source program and construct the IR.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programs collectively form the analysis phase of the language processor.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Lexical analyzer generator LEX, and the parser generator YACC.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Input to those tools is a specification of the lexical and syntactic constructs of L, and the semantic actions to be performed on recognizing the constructs.</a:t>
            </a:r>
            <a:endParaRPr/>
          </a:p>
        </p:txBody>
      </p:sp>
      <p:sp>
        <p:nvSpPr>
          <p:cNvPr id="233" name="Google Shape;2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LPDT</a:t>
            </a:r>
            <a:endParaRPr/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Specification consists of a set of “Translation Rules” of the form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&lt; string specification &gt; { &lt; semantic action &gt; }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where,  &lt; semantic action &gt; consist of C code.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The code is executed when a string matching &lt; string specification &gt; is encountered in the input.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LEX and YACC generate C programs which contain the code for scanning and parsing, respectively and the semantic actions contained in the specification.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YACC generated parser can use a LEX generated scanner as a routine if the scanner and parser use same conventions concerning the representation of tokens.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single pass compiler can be built using LEX and YACC if the semantic actions are aimed at generating target code instead of IR.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Note that scanner also generates an intermediate representation of a source program for use by the parser, we call it IRl to differentiate it from the IR of the analysis phase.</a:t>
            </a:r>
            <a:endParaRPr/>
          </a:p>
        </p:txBody>
      </p: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46" name="Google Shape;24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LEX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YACC</a:t>
            </a:r>
            <a:endParaRPr/>
          </a:p>
        </p:txBody>
      </p:sp>
      <p:sp>
        <p:nvSpPr>
          <p:cNvPr id="247" name="Google Shape;24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[PDF] Systems Programming and Operating Systems by Dhamdhere - Free Download PDF      (dlscrib.com)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[PDF] Principles of Compiler Design By Alfred V. Aho &amp; J.D.Ullman Free Download – Learnengineering.in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https://holub.com/goodies/compiler/compilerDesignInC.pdf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