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2"/>
  </p:notesMasterIdLst>
  <p:handoutMasterIdLst>
    <p:handoutMasterId r:id="rId23"/>
  </p:handoutMasterIdLst>
  <p:sldIdLst>
    <p:sldId id="277" r:id="rId3"/>
    <p:sldId id="280" r:id="rId4"/>
    <p:sldId id="342" r:id="rId5"/>
    <p:sldId id="343" r:id="rId6"/>
    <p:sldId id="344" r:id="rId7"/>
    <p:sldId id="345" r:id="rId8"/>
    <p:sldId id="346" r:id="rId9"/>
    <p:sldId id="347" r:id="rId10"/>
    <p:sldId id="348" r:id="rId11"/>
    <p:sldId id="351" r:id="rId12"/>
    <p:sldId id="349" r:id="rId13"/>
    <p:sldId id="352" r:id="rId14"/>
    <p:sldId id="353" r:id="rId15"/>
    <p:sldId id="350" r:id="rId16"/>
    <p:sldId id="354" r:id="rId17"/>
    <p:sldId id="355" r:id="rId18"/>
    <p:sldId id="356" r:id="rId19"/>
    <p:sldId id="326"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5" autoAdjust="0"/>
    <p:restoredTop sz="94660"/>
  </p:normalViewPr>
  <p:slideViewPr>
    <p:cSldViewPr snapToGrid="0">
      <p:cViewPr>
        <p:scale>
          <a:sx n="50" d="100"/>
          <a:sy n="50" d="100"/>
        </p:scale>
        <p:origin x="-1416" y="-606"/>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difference-between-linker-and-load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45" name="CorelDRAW" r:id="rId4" imgW="2169000" imgH="2169360" progId="">
                  <p:embed/>
                </p:oleObj>
              </mc:Choice>
              <mc:Fallback>
                <p:oleObj name="CorelDRAW" r:id="rId4" imgW="2169000" imgH="2169360" progId="">
                  <p:embed/>
                  <p:pic>
                    <p:nvPicPr>
                      <p:cNvPr id="0" name="Picture 39"/>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Linkers and Loaders</a:t>
            </a:r>
            <a:endParaRPr lang="en-US" dirty="0"/>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MS-DOS </a:t>
            </a:r>
            <a:r>
              <a:rPr lang="en-IN" b="1" dirty="0" smtClean="0">
                <a:latin typeface="Times New Roman" pitchFamily="18" charset="0"/>
                <a:cs typeface="Times New Roman" pitchFamily="18" charset="0"/>
              </a:rPr>
              <a:t>Editor- Features</a:t>
            </a:r>
            <a:endParaRPr lang="en-IN" dirty="0"/>
          </a:p>
        </p:txBody>
      </p:sp>
      <p:sp>
        <p:nvSpPr>
          <p:cNvPr id="3" name="Content Placeholder 2"/>
          <p:cNvSpPr>
            <a:spLocks noGrp="1"/>
          </p:cNvSpPr>
          <p:nvPr>
            <p:ph idx="1"/>
          </p:nvPr>
        </p:nvSpPr>
        <p:spPr/>
        <p:txBody>
          <a:bodyPr>
            <a:normAutofit fontScale="92500" lnSpcReduction="20000"/>
          </a:bodyPr>
          <a:lstStyle/>
          <a:p>
            <a:r>
              <a:rPr lang="en-US" i="1" dirty="0"/>
              <a:t>MS-DOS Editor</a:t>
            </a:r>
            <a:r>
              <a:rPr lang="en-US" dirty="0"/>
              <a:t> uses a text user interface and its color scheme can be adjusted. </a:t>
            </a:r>
            <a:endParaRPr lang="en-US" dirty="0" smtClean="0"/>
          </a:p>
          <a:p>
            <a:r>
              <a:rPr lang="en-US" dirty="0" smtClean="0"/>
              <a:t>It </a:t>
            </a:r>
            <a:r>
              <a:rPr lang="en-US" dirty="0"/>
              <a:t>has a multiple-document interface in which its version 2.0 (as included in DOS 7 or Windows 9x) can open up to 9 files at a time while earlier versions (included in DOS 5 and 6) are limited to only one file. </a:t>
            </a:r>
            <a:endParaRPr lang="en-US" dirty="0" smtClean="0"/>
          </a:p>
          <a:p>
            <a:r>
              <a:rPr lang="en-US" dirty="0" smtClean="0"/>
              <a:t>The </a:t>
            </a:r>
            <a:r>
              <a:rPr lang="en-US" dirty="0"/>
              <a:t>screen can be split vertically into two panes which can be used to view two files simultaneously or different parts of the same file. </a:t>
            </a:r>
            <a:endParaRPr lang="en-US" dirty="0" smtClean="0"/>
          </a:p>
          <a:p>
            <a:r>
              <a:rPr lang="en-US" dirty="0" smtClean="0"/>
              <a:t>It </a:t>
            </a:r>
            <a:r>
              <a:rPr lang="en-US" dirty="0"/>
              <a:t>can also open files in </a:t>
            </a:r>
            <a:r>
              <a:rPr lang="en-US" i="1" dirty="0"/>
              <a:t>binary mode</a:t>
            </a:r>
            <a:r>
              <a:rPr lang="en-US" dirty="0"/>
              <a:t>, where a fixed number of characters are displayed per line, with newlines treated like any other character. This mode shows characters as hexadecimal characters (0-9 and A-F). </a:t>
            </a:r>
            <a:endParaRPr lang="en-US" dirty="0" smtClean="0"/>
          </a:p>
          <a:p>
            <a:r>
              <a:rPr lang="en-US" dirty="0" smtClean="0"/>
              <a:t>Editor </a:t>
            </a:r>
            <a:r>
              <a:rPr lang="en-US" dirty="0"/>
              <a:t>converts Unix newlines to DOS newlines and has mouse support. Some of these features were added only in version 2.0.</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65576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Vi Editor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fontAlgn="base"/>
            <a:r>
              <a:rPr lang="en-US" dirty="0"/>
              <a:t>VI editor</a:t>
            </a:r>
            <a:r>
              <a:rPr lang="en-US" b="1" dirty="0"/>
              <a:t> </a:t>
            </a:r>
            <a:r>
              <a:rPr lang="en-US" dirty="0"/>
              <a:t>: The vi editor (short name for the visual editor) is a screen editor which is available in UNIX OS. </a:t>
            </a:r>
          </a:p>
          <a:p>
            <a:pPr fontAlgn="base"/>
            <a:r>
              <a:rPr lang="en-US" dirty="0"/>
              <a:t>Vi has no menus instead it uses a combination of keystrokes to accomplish tasks. </a:t>
            </a:r>
          </a:p>
          <a:p>
            <a:pPr fontAlgn="base"/>
            <a:r>
              <a:rPr lang="en-US" dirty="0"/>
              <a:t>Vi editor is usually available in all versions of UNIX OS, its implementation is very easy, it requires only a few resources and it is more user-friendly</a:t>
            </a:r>
            <a:r>
              <a:rPr lang="en-US" dirty="0" smtClean="0"/>
              <a:t>.</a:t>
            </a:r>
          </a:p>
          <a:p>
            <a:r>
              <a:rPr lang="en-US" dirty="0"/>
              <a:t>Following is an example to create a new file </a:t>
            </a:r>
            <a:r>
              <a:rPr lang="en-US" b="1" dirty="0" err="1"/>
              <a:t>testfile</a:t>
            </a:r>
            <a:r>
              <a:rPr lang="en-US" dirty="0"/>
              <a:t> </a:t>
            </a:r>
            <a:r>
              <a:rPr lang="en-US" dirty="0" smtClean="0"/>
              <a:t> if </a:t>
            </a:r>
            <a:r>
              <a:rPr lang="en-US" dirty="0"/>
              <a:t>it already does not exist in the current working directory −</a:t>
            </a:r>
          </a:p>
          <a:p>
            <a:r>
              <a:rPr lang="en-US" b="1" dirty="0"/>
              <a:t>$vi </a:t>
            </a:r>
            <a:r>
              <a:rPr lang="en-US" b="1" dirty="0" err="1" smtClean="0"/>
              <a:t>testfile</a:t>
            </a:r>
            <a:endParaRPr lang="en-US" b="1" dirty="0" smtClean="0"/>
          </a:p>
          <a:p>
            <a:endParaRPr lang="en-US" b="1"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16850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Vi </a:t>
            </a:r>
            <a:r>
              <a:rPr lang="en-IN" b="1" dirty="0" smtClean="0">
                <a:latin typeface="Times New Roman" pitchFamily="18" charset="0"/>
                <a:cs typeface="Times New Roman" pitchFamily="18" charset="0"/>
              </a:rPr>
              <a:t>Editor- Modes</a:t>
            </a:r>
            <a:endParaRPr lang="en-IN" dirty="0"/>
          </a:p>
        </p:txBody>
      </p:sp>
      <p:sp>
        <p:nvSpPr>
          <p:cNvPr id="3" name="Content Placeholder 2"/>
          <p:cNvSpPr>
            <a:spLocks noGrp="1"/>
          </p:cNvSpPr>
          <p:nvPr>
            <p:ph idx="1"/>
          </p:nvPr>
        </p:nvSpPr>
        <p:spPr/>
        <p:txBody>
          <a:bodyPr>
            <a:normAutofit/>
          </a:bodyPr>
          <a:lstStyle/>
          <a:p>
            <a:r>
              <a:rPr lang="en-US" dirty="0" smtClean="0"/>
              <a:t>While </a:t>
            </a:r>
            <a:r>
              <a:rPr lang="en-US" dirty="0"/>
              <a:t>working with the vi editor, we usually come across the following two modes −</a:t>
            </a:r>
          </a:p>
          <a:p>
            <a:r>
              <a:rPr lang="en-US" b="1" dirty="0"/>
              <a:t>Command mode</a:t>
            </a:r>
            <a:r>
              <a:rPr lang="en-US" dirty="0"/>
              <a:t> − This mode enables you to perform administrative tasks such as saving the files, executing the commands, moving the cursor, cutting (yanking) and pasting the lines or words, as well as finding and replacing. In this mode, whatever you type is interpreted as a command.</a:t>
            </a:r>
          </a:p>
          <a:p>
            <a:r>
              <a:rPr lang="en-US" b="1" dirty="0"/>
              <a:t>Insert mode</a:t>
            </a:r>
            <a:r>
              <a:rPr lang="en-US" dirty="0"/>
              <a:t> − This mode enables you to insert text into the file. Everything that's typed in this mode is interpreted as input and placed in the file.</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422437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Vi Editor</a:t>
            </a:r>
            <a:endParaRPr lang="en-IN" dirty="0"/>
          </a:p>
        </p:txBody>
      </p:sp>
      <p:sp>
        <p:nvSpPr>
          <p:cNvPr id="3" name="Content Placeholder 2"/>
          <p:cNvSpPr>
            <a:spLocks noGrp="1"/>
          </p:cNvSpPr>
          <p:nvPr>
            <p:ph idx="1"/>
          </p:nvPr>
        </p:nvSpPr>
        <p:spPr/>
        <p:txBody>
          <a:bodyPr/>
          <a:lstStyle/>
          <a:p>
            <a:r>
              <a:rPr lang="en-US" dirty="0"/>
              <a:t>Getting Out of vi</a:t>
            </a:r>
          </a:p>
          <a:p>
            <a:r>
              <a:rPr lang="en-US" dirty="0"/>
              <a:t>The command to quit out of vi is </a:t>
            </a:r>
            <a:r>
              <a:rPr lang="en-US" b="1" dirty="0"/>
              <a:t>:q</a:t>
            </a:r>
            <a:r>
              <a:rPr lang="en-US" dirty="0"/>
              <a:t>. Once in the command mode, type colon, and 'q', followed by return. If your file has been modified in any way, the editor will warn you of this, and not let you quit. To ignore this message, the command to quit out of vi without saving is </a:t>
            </a:r>
            <a:r>
              <a:rPr lang="en-US" b="1" dirty="0"/>
              <a:t>:q!</a:t>
            </a:r>
            <a:r>
              <a:rPr lang="en-US" dirty="0"/>
              <a:t>. This lets you exit vi without saving any of the changes.</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9436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Online Editors</a:t>
            </a:r>
            <a:endParaRPr lang="en-IN" b="1" dirty="0"/>
          </a:p>
        </p:txBody>
      </p:sp>
      <p:sp>
        <p:nvSpPr>
          <p:cNvPr id="3" name="Content Placeholder 2"/>
          <p:cNvSpPr>
            <a:spLocks noGrp="1"/>
          </p:cNvSpPr>
          <p:nvPr>
            <p:ph idx="1"/>
          </p:nvPr>
        </p:nvSpPr>
        <p:spPr/>
        <p:txBody>
          <a:bodyPr>
            <a:normAutofit fontScale="92500" lnSpcReduction="10000"/>
          </a:bodyPr>
          <a:lstStyle/>
          <a:p>
            <a:pPr fontAlgn="base"/>
            <a:r>
              <a:rPr lang="en-US" b="1" dirty="0"/>
              <a:t>Online Editors</a:t>
            </a:r>
            <a:r>
              <a:rPr lang="en-US" dirty="0"/>
              <a:t>: Online text editors is an interface for editing the texts within a web browser. </a:t>
            </a:r>
            <a:endParaRPr lang="en-US" b="1" dirty="0"/>
          </a:p>
          <a:p>
            <a:pPr fontAlgn="base"/>
            <a:r>
              <a:rPr lang="en-US" dirty="0"/>
              <a:t>It aims to reduce the efforts made by the user by directly editing and updating into a valid HTML markup language. </a:t>
            </a:r>
          </a:p>
          <a:p>
            <a:pPr fontAlgn="base"/>
            <a:r>
              <a:rPr lang="en-US" dirty="0"/>
              <a:t>Internet Explorer added first the feature of “design mode”. The design mode allows the user to edit their document and it also allows the use of the cursor to do the editing.</a:t>
            </a:r>
          </a:p>
          <a:p>
            <a:r>
              <a:rPr lang="en-US" dirty="0"/>
              <a:t/>
            </a:r>
            <a:br>
              <a:rPr lang="en-US" dirty="0"/>
            </a:br>
            <a:r>
              <a:rPr lang="en-US" dirty="0"/>
              <a:t>Ex : </a:t>
            </a:r>
            <a:r>
              <a:rPr lang="en-US" dirty="0" err="1"/>
              <a:t>CKEditor</a:t>
            </a:r>
            <a:r>
              <a:rPr lang="en-US" dirty="0"/>
              <a:t>, </a:t>
            </a:r>
            <a:r>
              <a:rPr lang="en-US" dirty="0" err="1"/>
              <a:t>SnapEditor</a:t>
            </a:r>
            <a:r>
              <a:rPr lang="en-US" dirty="0"/>
              <a:t>, </a:t>
            </a:r>
            <a:r>
              <a:rPr lang="en-US" dirty="0" err="1"/>
              <a:t>designmode</a:t>
            </a:r>
            <a:r>
              <a:rPr lang="en-US" dirty="0"/>
              <a:t> by Internet Explorer.</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70236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Case Study-MS-Word</a:t>
            </a:r>
            <a:endParaRPr lang="en-IN" b="1" dirty="0"/>
          </a:p>
        </p:txBody>
      </p:sp>
      <p:sp>
        <p:nvSpPr>
          <p:cNvPr id="3" name="Content Placeholder 2"/>
          <p:cNvSpPr>
            <a:spLocks noGrp="1"/>
          </p:cNvSpPr>
          <p:nvPr>
            <p:ph idx="1"/>
          </p:nvPr>
        </p:nvSpPr>
        <p:spPr/>
        <p:txBody>
          <a:bodyPr>
            <a:normAutofit/>
          </a:bodyPr>
          <a:lstStyle/>
          <a:p>
            <a:r>
              <a:rPr lang="en-US" dirty="0"/>
              <a:t>Word processing is the use of computer software to enter and edit text</a:t>
            </a:r>
            <a:r>
              <a:rPr lang="en-US" dirty="0" smtClean="0"/>
              <a:t>.</a:t>
            </a:r>
          </a:p>
          <a:p>
            <a:r>
              <a:rPr lang="en-US" dirty="0" smtClean="0"/>
              <a:t>You </a:t>
            </a:r>
            <a:r>
              <a:rPr lang="en-US" dirty="0"/>
              <a:t>can create and edit documents such as letters and reports</a:t>
            </a:r>
            <a:r>
              <a:rPr lang="en-US" dirty="0" smtClean="0"/>
              <a:t>.</a:t>
            </a:r>
          </a:p>
          <a:p>
            <a:r>
              <a:rPr lang="en-US" dirty="0" smtClean="0"/>
              <a:t>Microsoft </a:t>
            </a:r>
            <a:r>
              <a:rPr lang="en-US" dirty="0"/>
              <a:t>Word is a user-friendly software that enables the user to enter and edit text, It can be used for something as simple as a letter or complex as </a:t>
            </a:r>
            <a:r>
              <a:rPr lang="en-US" dirty="0" smtClean="0"/>
              <a:t>a newsletter.</a:t>
            </a:r>
          </a:p>
          <a:p>
            <a:r>
              <a:rPr lang="en-US" b="1" dirty="0"/>
              <a:t>Identifying Parts of the Opening Screen</a:t>
            </a:r>
            <a:r>
              <a:rPr lang="en-US" dirty="0"/>
              <a:t/>
            </a:r>
            <a:br>
              <a:rPr lang="en-US" dirty="0"/>
            </a:br>
            <a:r>
              <a:rPr lang="en-US" dirty="0"/>
              <a:t>Standard </a:t>
            </a:r>
            <a:r>
              <a:rPr lang="en-US" dirty="0" smtClean="0"/>
              <a:t>toolbar            Insertion point            View </a:t>
            </a:r>
            <a:r>
              <a:rPr lang="en-US" dirty="0"/>
              <a:t>buttons</a:t>
            </a:r>
            <a:endParaRPr lang="en-US" dirty="0" smtClean="0"/>
          </a:p>
          <a:p>
            <a:r>
              <a:rPr lang="en-US" dirty="0" smtClean="0"/>
              <a:t>Formatting toolbar         Ruler                  Insertion                 Task pane</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46185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Case Study-MS-Word</a:t>
            </a:r>
            <a:endParaRPr lang="en-IN" dirty="0"/>
          </a:p>
        </p:txBody>
      </p:sp>
      <p:sp>
        <p:nvSpPr>
          <p:cNvPr id="3" name="Content Placeholder 2"/>
          <p:cNvSpPr>
            <a:spLocks noGrp="1"/>
          </p:cNvSpPr>
          <p:nvPr>
            <p:ph idx="1"/>
          </p:nvPr>
        </p:nvSpPr>
        <p:spPr/>
        <p:txBody>
          <a:bodyPr/>
          <a:lstStyle/>
          <a:p>
            <a:r>
              <a:rPr lang="en-US" b="1" dirty="0"/>
              <a:t>Using Document Views </a:t>
            </a:r>
            <a:endParaRPr lang="en-US" b="1" dirty="0" smtClean="0"/>
          </a:p>
          <a:p>
            <a:pPr marL="0" indent="0">
              <a:buNone/>
            </a:pPr>
            <a:r>
              <a:rPr lang="en-US" dirty="0" smtClean="0"/>
              <a:t>There </a:t>
            </a:r>
            <a:r>
              <a:rPr lang="en-US" dirty="0"/>
              <a:t>are five ways to view a document in Word.</a:t>
            </a:r>
            <a:br>
              <a:rPr lang="en-US" dirty="0"/>
            </a:br>
            <a:r>
              <a:rPr lang="en-US" dirty="0"/>
              <a:t>They are as follows: Normal, Web Layout, Print Layout, Outline, and Reading views</a:t>
            </a:r>
            <a:r>
              <a:rPr lang="en-US" dirty="0" smtClean="0"/>
              <a:t>.</a:t>
            </a:r>
          </a:p>
          <a:p>
            <a:r>
              <a:rPr lang="en-US" dirty="0"/>
              <a:t> </a:t>
            </a:r>
            <a:r>
              <a:rPr lang="en-US" b="1" dirty="0"/>
              <a:t>Previewing Your Document</a:t>
            </a:r>
            <a:r>
              <a:rPr lang="en-US" dirty="0"/>
              <a:t/>
            </a:r>
            <a:br>
              <a:rPr lang="en-US" dirty="0"/>
            </a:br>
            <a:r>
              <a:rPr lang="en-US" dirty="0"/>
              <a:t>Print Preview command enables you to look at the document as it appears when </a:t>
            </a:r>
            <a:r>
              <a:rPr lang="en-US" dirty="0" err="1"/>
              <a:t>printed.You</a:t>
            </a:r>
            <a:r>
              <a:rPr lang="en-US" dirty="0"/>
              <a:t> can print your document, view one page or multiple pages of your document, control the percentage of zoom, display the ruler, shrink text to fit a page, show the full screen, close Print Preview, and use Help.</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8346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Case Study-MS-Word</a:t>
            </a:r>
            <a:endParaRPr lang="en-IN" dirty="0"/>
          </a:p>
        </p:txBody>
      </p:sp>
      <p:sp>
        <p:nvSpPr>
          <p:cNvPr id="3" name="Content Placeholder 2"/>
          <p:cNvSpPr>
            <a:spLocks noGrp="1"/>
          </p:cNvSpPr>
          <p:nvPr>
            <p:ph idx="1"/>
          </p:nvPr>
        </p:nvSpPr>
        <p:spPr/>
        <p:txBody>
          <a:bodyPr/>
          <a:lstStyle/>
          <a:p>
            <a:r>
              <a:rPr lang="en-US" dirty="0"/>
              <a:t> </a:t>
            </a:r>
            <a:r>
              <a:rPr lang="en-US" b="1" dirty="0"/>
              <a:t>Selecting Page Orientation</a:t>
            </a:r>
            <a:r>
              <a:rPr lang="en-US" dirty="0"/>
              <a:t/>
            </a:r>
            <a:br>
              <a:rPr lang="en-US" dirty="0"/>
            </a:br>
            <a:r>
              <a:rPr lang="en-US" dirty="0"/>
              <a:t>Word allows you to choose one of two ways to display text on a </a:t>
            </a:r>
            <a:r>
              <a:rPr lang="en-US" dirty="0" err="1"/>
              <a:t>page.Portrait</a:t>
            </a:r>
            <a:r>
              <a:rPr lang="en-US" dirty="0"/>
              <a:t> orientation—are longer than they are wider (this is the default).Landscape—wider than they are longer</a:t>
            </a:r>
            <a:r>
              <a:rPr lang="en-US" dirty="0" smtClean="0"/>
              <a:t>.</a:t>
            </a:r>
          </a:p>
          <a:p>
            <a:r>
              <a:rPr lang="en-US" b="1" dirty="0"/>
              <a:t>Zoom &amp; Full Screen view Step by Step</a:t>
            </a:r>
            <a:r>
              <a:rPr lang="en-US" dirty="0"/>
              <a:t/>
            </a:r>
            <a:br>
              <a:rPr lang="en-US" dirty="0"/>
            </a:br>
            <a:r>
              <a:rPr lang="en-US" dirty="0"/>
              <a:t>Open the View menu and choose Zoom. The Zoom dialog box </a:t>
            </a:r>
            <a:r>
              <a:rPr lang="en-US" dirty="0" err="1"/>
              <a:t>appears.In</a:t>
            </a:r>
            <a:r>
              <a:rPr lang="en-US" dirty="0"/>
              <a:t> the Zoom to section, click to select 200%. Click </a:t>
            </a:r>
            <a:r>
              <a:rPr lang="en-US" dirty="0" err="1"/>
              <a:t>OK.Click</a:t>
            </a:r>
            <a:r>
              <a:rPr lang="en-US" dirty="0"/>
              <a:t> the arrow on the Zoom box. Click 50%.Open the View menu and choose Full Screen. The document changes to Full Screen </a:t>
            </a:r>
            <a:r>
              <a:rPr lang="en-US" dirty="0" err="1"/>
              <a:t>View.Close</a:t>
            </a:r>
            <a:r>
              <a:rPr lang="en-US" dirty="0"/>
              <a:t> Full Screen.</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53167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endParaRPr lang="en-US" dirty="0" smtClean="0">
              <a:hlinkClick r:id="rId2"/>
            </a:endParaRPr>
          </a:p>
          <a:p>
            <a:r>
              <a:rPr lang="en-IN" b="1" dirty="0"/>
              <a:t>Text Books:</a:t>
            </a:r>
            <a:endParaRPr lang="en-IN" sz="3200" b="1" dirty="0"/>
          </a:p>
          <a:p>
            <a:pPr lvl="0"/>
            <a:r>
              <a:rPr lang="en-IN" dirty="0"/>
              <a:t>Donovan J.J., Systems Programming, New York, </a:t>
            </a:r>
            <a:r>
              <a:rPr lang="en-IN" dirty="0" err="1"/>
              <a:t>Mc-Graw</a:t>
            </a:r>
            <a:r>
              <a:rPr lang="en-IN" dirty="0"/>
              <a:t> Hill,1972.</a:t>
            </a:r>
            <a:endParaRPr lang="en-IN" sz="2400" dirty="0"/>
          </a:p>
          <a:p>
            <a:pPr lvl="0"/>
            <a:r>
              <a:rPr lang="en-IN" dirty="0" err="1"/>
              <a:t>Dhamdhere</a:t>
            </a:r>
            <a:r>
              <a:rPr lang="en-IN" dirty="0"/>
              <a:t>, D.M., Introduction to Systems Software, Tata </a:t>
            </a:r>
            <a:r>
              <a:rPr lang="en-IN" dirty="0" err="1"/>
              <a:t>Mc-Graw</a:t>
            </a:r>
            <a:r>
              <a:rPr lang="en-IN" dirty="0"/>
              <a:t> Hill1996.</a:t>
            </a:r>
            <a:endParaRPr lang="en-IN" sz="2400" dirty="0"/>
          </a:p>
          <a:p>
            <a:r>
              <a:rPr lang="en-IN" b="1" dirty="0"/>
              <a:t>Reference Books:</a:t>
            </a:r>
            <a:endParaRPr lang="en-IN" sz="3200" b="1" dirty="0"/>
          </a:p>
          <a:p>
            <a:pPr lvl="1"/>
            <a:r>
              <a:rPr lang="en-IN" dirty="0" err="1"/>
              <a:t>Aho</a:t>
            </a:r>
            <a:r>
              <a:rPr lang="en-IN" dirty="0"/>
              <a:t> A.V. and J.D. Ullman Principles of compiler Design Addison Wesley/</a:t>
            </a:r>
            <a:r>
              <a:rPr lang="en-IN" dirty="0" err="1"/>
              <a:t>Narosa</a:t>
            </a:r>
            <a:endParaRPr lang="en-IN" sz="2000"/>
          </a:p>
          <a:p>
            <a:pPr marL="0" indent="0">
              <a:buNone/>
            </a:pPr>
            <a:endParaRPr lang="en-US" dirty="0" smtClean="0"/>
          </a:p>
          <a:p>
            <a:endParaRPr lang="en-US" dirty="0" smtClean="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References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48" name="CorelDRAW" r:id="rId3" imgW="2169000" imgH="2169360" progId="">
                    <p:embed/>
                  </p:oleObj>
                </mc:Choice>
                <mc:Fallback>
                  <p:oleObj name="CorelDRAW" r:id="rId3" imgW="2169000" imgH="216936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Chapter-3.2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Editors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Editors</a:t>
            </a:r>
          </a:p>
          <a:p>
            <a:pPr marL="0" indent="0">
              <a:lnSpc>
                <a:spcPct val="15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-Line Editor</a:t>
            </a:r>
          </a:p>
          <a:p>
            <a:pPr marL="0" indent="0">
              <a:lnSpc>
                <a:spcPct val="150000"/>
              </a:lnSpc>
              <a:buNone/>
            </a:pPr>
            <a:r>
              <a:rPr lang="en-US" sz="2400" dirty="0" smtClean="0">
                <a:latin typeface="Times New Roman" pitchFamily="18" charset="0"/>
                <a:cs typeface="Times New Roman" pitchFamily="18" charset="0"/>
              </a:rPr>
              <a:t>  -Full Screen Editor</a:t>
            </a:r>
          </a:p>
          <a:p>
            <a:pPr marL="0" indent="0">
              <a:lnSpc>
                <a:spcPct val="150000"/>
              </a:lnSpc>
              <a:buNone/>
            </a:pPr>
            <a:r>
              <a:rPr lang="en-US" sz="2400" dirty="0" smtClean="0">
                <a:latin typeface="Times New Roman" pitchFamily="18" charset="0"/>
                <a:cs typeface="Times New Roman" pitchFamily="18" charset="0"/>
              </a:rPr>
              <a:t>  -Multi Window Editor</a:t>
            </a:r>
          </a:p>
          <a:p>
            <a:pPr marL="0" indent="0">
              <a:lnSpc>
                <a:spcPct val="150000"/>
              </a:lnSpc>
              <a:buNone/>
            </a:pPr>
            <a:endParaRPr lang="en-US" sz="24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Editors</a:t>
            </a:r>
            <a:endParaRPr lang="en-IN" dirty="0"/>
          </a:p>
        </p:txBody>
      </p:sp>
      <p:sp>
        <p:nvSpPr>
          <p:cNvPr id="3" name="Content Placeholder 2"/>
          <p:cNvSpPr>
            <a:spLocks noGrp="1"/>
          </p:cNvSpPr>
          <p:nvPr>
            <p:ph idx="1"/>
          </p:nvPr>
        </p:nvSpPr>
        <p:spPr/>
        <p:txBody>
          <a:bodyPr/>
          <a:lstStyle/>
          <a:p>
            <a:endParaRPr lang="en-US" dirty="0" smtClean="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5" name="Rectangle 4"/>
          <p:cNvSpPr/>
          <p:nvPr/>
        </p:nvSpPr>
        <p:spPr>
          <a:xfrm>
            <a:off x="895350" y="1859340"/>
            <a:ext cx="10458450" cy="4524315"/>
          </a:xfrm>
          <a:prstGeom prst="rect">
            <a:avLst/>
          </a:prstGeom>
        </p:spPr>
        <p:txBody>
          <a:bodyPr wrap="square">
            <a:spAutoFit/>
          </a:bodyPr>
          <a:lstStyle/>
          <a:p>
            <a:endParaRPr lang="en-US" dirty="0" smtClean="0"/>
          </a:p>
          <a:p>
            <a:endParaRPr lang="en-US" dirty="0"/>
          </a:p>
          <a:p>
            <a:pPr marL="342900" indent="-342900" fontAlgn="base">
              <a:buFont typeface="Arial" pitchFamily="34" charset="0"/>
              <a:buChar char="•"/>
            </a:pPr>
            <a:r>
              <a:rPr lang="en-US" sz="2400" dirty="0"/>
              <a:t>Editors or text editors are software programs that enable the user to create and edit text files.</a:t>
            </a:r>
          </a:p>
          <a:p>
            <a:pPr marL="342900" indent="-342900" fontAlgn="base">
              <a:buFont typeface="Arial" pitchFamily="34" charset="0"/>
              <a:buChar char="•"/>
            </a:pPr>
            <a:r>
              <a:rPr lang="en-US" sz="2400" dirty="0"/>
              <a:t> In the field of programming, the term editor usually refers to source code editors that include many special features for writing and editing code. </a:t>
            </a:r>
          </a:p>
          <a:p>
            <a:pPr fontAlgn="base"/>
            <a:r>
              <a:rPr lang="en-US" sz="2400" dirty="0" smtClean="0"/>
              <a:t>       -Notepad</a:t>
            </a:r>
            <a:r>
              <a:rPr lang="en-US" sz="2400" dirty="0"/>
              <a:t>, </a:t>
            </a:r>
            <a:r>
              <a:rPr lang="en-US" sz="2400" dirty="0" err="1"/>
              <a:t>Wordpad</a:t>
            </a:r>
            <a:r>
              <a:rPr lang="en-US" sz="2400" dirty="0"/>
              <a:t> are some of the common editors used on Windows</a:t>
            </a:r>
          </a:p>
          <a:p>
            <a:pPr fontAlgn="base"/>
            <a:r>
              <a:rPr lang="en-US" sz="2400" dirty="0"/>
              <a:t> </a:t>
            </a:r>
            <a:r>
              <a:rPr lang="en-US" sz="2400" dirty="0" smtClean="0"/>
              <a:t>        OS </a:t>
            </a:r>
            <a:r>
              <a:rPr lang="en-US" sz="2400" dirty="0"/>
              <a:t>and vi, </a:t>
            </a:r>
            <a:r>
              <a:rPr lang="en-US" sz="2400" dirty="0" err="1"/>
              <a:t>emacs</a:t>
            </a:r>
            <a:r>
              <a:rPr lang="en-US" sz="2400" dirty="0"/>
              <a:t>, Jed, </a:t>
            </a:r>
            <a:r>
              <a:rPr lang="en-US" sz="2400" dirty="0" err="1"/>
              <a:t>pico</a:t>
            </a:r>
            <a:r>
              <a:rPr lang="en-US" sz="2400" dirty="0"/>
              <a:t> are the editors on UNIX OS. </a:t>
            </a:r>
          </a:p>
          <a:p>
            <a:pPr marL="342900" indent="-342900" fontAlgn="base">
              <a:buFont typeface="Arial" pitchFamily="34" charset="0"/>
              <a:buChar char="•"/>
            </a:pPr>
            <a:r>
              <a:rPr lang="en-US" sz="2400" dirty="0"/>
              <a:t>Features normally associated with text editors are — </a:t>
            </a:r>
            <a:endParaRPr lang="en-US" sz="2400" dirty="0" smtClean="0"/>
          </a:p>
          <a:p>
            <a:pPr fontAlgn="base"/>
            <a:r>
              <a:rPr lang="en-US" sz="2400" dirty="0" smtClean="0"/>
              <a:t>  - moving </a:t>
            </a:r>
            <a:r>
              <a:rPr lang="en-US" sz="2400" dirty="0"/>
              <a:t>the cursor, </a:t>
            </a:r>
          </a:p>
          <a:p>
            <a:pPr fontAlgn="base"/>
            <a:r>
              <a:rPr lang="en-US" sz="2400" dirty="0" smtClean="0"/>
              <a:t>  - deleting</a:t>
            </a:r>
            <a:r>
              <a:rPr lang="en-US" sz="2400" dirty="0"/>
              <a:t>, replacing, pasting, finding, finding and replacing, saving etc.</a:t>
            </a:r>
          </a:p>
          <a:p>
            <a:r>
              <a:rPr lang="en-US" dirty="0"/>
              <a:t/>
            </a:r>
            <a:br>
              <a:rPr lang="en-US" dirty="0"/>
            </a:br>
            <a:endParaRPr lang="en-IN" dirty="0"/>
          </a:p>
        </p:txBody>
      </p:sp>
    </p:spTree>
    <p:extLst>
      <p:ext uri="{BB962C8B-B14F-4D97-AF65-F5344CB8AC3E}">
        <p14:creationId xmlns:p14="http://schemas.microsoft.com/office/powerpoint/2010/main" val="105173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and Purpose of editors</a:t>
            </a:r>
            <a:r>
              <a:rPr lang="en-US" dirty="0"/>
              <a:t/>
            </a:r>
            <a:br>
              <a:rPr lang="en-US" dirty="0"/>
            </a:br>
            <a:r>
              <a:rPr lang="en-US" dirty="0"/>
              <a:t/>
            </a:r>
            <a:br>
              <a:rPr lang="en-US" dirty="0"/>
            </a:br>
            <a:endParaRPr lang="en-IN" dirty="0"/>
          </a:p>
        </p:txBody>
      </p:sp>
      <p:sp>
        <p:nvSpPr>
          <p:cNvPr id="3" name="Content Placeholder 2"/>
          <p:cNvSpPr>
            <a:spLocks noGrp="1"/>
          </p:cNvSpPr>
          <p:nvPr>
            <p:ph idx="1"/>
          </p:nvPr>
        </p:nvSpPr>
        <p:spPr/>
        <p:txBody>
          <a:bodyPr/>
          <a:lstStyle/>
          <a:p>
            <a:pPr fontAlgn="base"/>
            <a:r>
              <a:rPr lang="en-US" dirty="0" smtClean="0"/>
              <a:t>Interactive </a:t>
            </a:r>
            <a:r>
              <a:rPr lang="en-US" dirty="0"/>
              <a:t>user interface.</a:t>
            </a:r>
          </a:p>
          <a:p>
            <a:pPr fontAlgn="base"/>
            <a:r>
              <a:rPr lang="en-US" dirty="0"/>
              <a:t/>
            </a:r>
            <a:br>
              <a:rPr lang="en-US" dirty="0"/>
            </a:br>
            <a:r>
              <a:rPr lang="en-US" dirty="0"/>
              <a:t>Appropriate format for storing the document in file in secondary storage.</a:t>
            </a:r>
          </a:p>
          <a:p>
            <a:pPr fontAlgn="base"/>
            <a:r>
              <a:rPr lang="en-US" dirty="0"/>
              <a:t/>
            </a:r>
            <a:br>
              <a:rPr lang="en-US" dirty="0"/>
            </a:br>
            <a:r>
              <a:rPr lang="en-US" dirty="0"/>
              <a:t>Efficient transfer of information between the user interface and the file in secondary storage.</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5977217" y="3244334"/>
            <a:ext cx="237566" cy="369332"/>
          </a:xfrm>
          <a:prstGeom prst="rect">
            <a:avLst/>
          </a:prstGeom>
        </p:spPr>
        <p:txBody>
          <a:bodyPr wrap="none">
            <a:spAutoFit/>
          </a:bodyPr>
          <a:lstStyle/>
          <a:p>
            <a:r>
              <a:rPr lang="en-IN" dirty="0"/>
              <a:t> </a:t>
            </a:r>
          </a:p>
        </p:txBody>
      </p:sp>
    </p:spTree>
    <p:extLst>
      <p:ext uri="{BB962C8B-B14F-4D97-AF65-F5344CB8AC3E}">
        <p14:creationId xmlns:p14="http://schemas.microsoft.com/office/powerpoint/2010/main" val="341373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0" y="384175"/>
            <a:ext cx="10515600" cy="1325563"/>
          </a:xfrm>
        </p:spPr>
        <p:txBody>
          <a:bodyPr>
            <a:normAutofit fontScale="90000"/>
          </a:bodyPr>
          <a:lstStyle/>
          <a:p>
            <a:r>
              <a:rPr lang="en-IN" b="1" dirty="0"/>
              <a:t>Types of Editors</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pPr fontAlgn="base"/>
            <a:r>
              <a:rPr lang="en-US" dirty="0"/>
              <a:t>There are generally five types of editors as described below:</a:t>
            </a:r>
          </a:p>
          <a:p>
            <a:pPr fontAlgn="base"/>
            <a:r>
              <a:rPr lang="en-US" b="1" dirty="0"/>
              <a:t>Line editor</a:t>
            </a:r>
            <a:r>
              <a:rPr lang="en-US" dirty="0"/>
              <a:t>: In this, you can only edit one line at a time or an integral number of lines. You cannot have a free-flowing sequence of characters. It will take care of only one line.</a:t>
            </a:r>
            <a:br>
              <a:rPr lang="en-US" dirty="0"/>
            </a:br>
            <a:r>
              <a:rPr lang="en-US" dirty="0"/>
              <a:t>Ex : </a:t>
            </a:r>
            <a:r>
              <a:rPr lang="en-US" dirty="0" err="1"/>
              <a:t>Teleprinter</a:t>
            </a:r>
            <a:r>
              <a:rPr lang="en-US" dirty="0"/>
              <a:t>, </a:t>
            </a:r>
            <a:r>
              <a:rPr lang="en-US" dirty="0" err="1"/>
              <a:t>edlin</a:t>
            </a:r>
            <a:r>
              <a:rPr lang="en-US" dirty="0"/>
              <a:t>, </a:t>
            </a:r>
            <a:r>
              <a:rPr lang="en-US" dirty="0" err="1"/>
              <a:t>teco</a:t>
            </a:r>
            <a:endParaRPr lang="en-US" b="1" dirty="0"/>
          </a:p>
          <a:p>
            <a:pPr fontAlgn="base"/>
            <a:r>
              <a:rPr lang="en-US" dirty="0"/>
              <a:t/>
            </a:r>
            <a:br>
              <a:rPr lang="en-US" dirty="0"/>
            </a:br>
            <a:r>
              <a:rPr lang="en-US" b="1" dirty="0"/>
              <a:t>Stream editors</a:t>
            </a:r>
            <a:r>
              <a:rPr lang="en-US" dirty="0"/>
              <a:t>: In this type of editors, the file is treated as continuous flow or sequence of characters instead of line numbers, which means here you can type paragraphs.</a:t>
            </a:r>
            <a:br>
              <a:rPr lang="en-US" dirty="0"/>
            </a:br>
            <a:r>
              <a:rPr lang="en-US" dirty="0"/>
              <a:t>Ex : </a:t>
            </a:r>
            <a:r>
              <a:rPr lang="en-US" dirty="0" err="1"/>
              <a:t>Sed</a:t>
            </a:r>
            <a:r>
              <a:rPr lang="en-US" dirty="0"/>
              <a:t> editor in UNIX</a:t>
            </a:r>
            <a:endParaRPr lang="en-US" b="1"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568167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Editors</a:t>
            </a:r>
            <a:r>
              <a:rPr lang="en-IN" dirty="0"/>
              <a:t/>
            </a:r>
            <a:br>
              <a:rPr lang="en-IN" dirty="0"/>
            </a:br>
            <a:endParaRPr lang="en-IN" dirty="0"/>
          </a:p>
        </p:txBody>
      </p:sp>
      <p:sp>
        <p:nvSpPr>
          <p:cNvPr id="3" name="Content Placeholder 2"/>
          <p:cNvSpPr>
            <a:spLocks noGrp="1"/>
          </p:cNvSpPr>
          <p:nvPr>
            <p:ph idx="1"/>
          </p:nvPr>
        </p:nvSpPr>
        <p:spPr/>
        <p:txBody>
          <a:bodyPr/>
          <a:lstStyle/>
          <a:p>
            <a:pPr fontAlgn="base"/>
            <a:r>
              <a:rPr lang="en-US" b="1" dirty="0"/>
              <a:t>Screen editors</a:t>
            </a:r>
            <a:r>
              <a:rPr lang="en-US" dirty="0"/>
              <a:t>: In this type of editors, the user is able to see the cursor on the screen and can make a copy, cut, paste operation easily. It is very easy to use mouse pointer.</a:t>
            </a:r>
            <a:br>
              <a:rPr lang="en-US" dirty="0"/>
            </a:br>
            <a:r>
              <a:rPr lang="en-US" dirty="0"/>
              <a:t>Ex : vi, </a:t>
            </a:r>
            <a:r>
              <a:rPr lang="en-US" dirty="0" err="1"/>
              <a:t>emacs</a:t>
            </a:r>
            <a:r>
              <a:rPr lang="en-US" dirty="0"/>
              <a:t>, Notepad</a:t>
            </a:r>
            <a:endParaRPr lang="en-US" b="1" dirty="0"/>
          </a:p>
          <a:p>
            <a:pPr fontAlgn="base"/>
            <a:r>
              <a:rPr lang="en-US" b="1" dirty="0"/>
              <a:t>Word Processor</a:t>
            </a:r>
            <a:r>
              <a:rPr lang="en-US" dirty="0"/>
              <a:t>: Overcoming the limitations of screen editors, it allows one to use some format to insert images, files, videos, use font, size, style features. It majorly focuses on Natural language.</a:t>
            </a:r>
            <a:endParaRPr lang="en-US" b="1" dirty="0"/>
          </a:p>
          <a:p>
            <a:pPr fontAlgn="base"/>
            <a:r>
              <a:rPr lang="en-US" b="1" dirty="0"/>
              <a:t>Structure Editor</a:t>
            </a:r>
            <a:r>
              <a:rPr lang="en-US" dirty="0"/>
              <a:t>: Structure editor focuses on programming languages. It provides features to write and edit source code.</a:t>
            </a:r>
            <a:br>
              <a:rPr lang="en-US" dirty="0"/>
            </a:br>
            <a:r>
              <a:rPr lang="en-US" dirty="0"/>
              <a:t>Ex : </a:t>
            </a:r>
            <a:r>
              <a:rPr lang="en-US" dirty="0" err="1"/>
              <a:t>Netbeans</a:t>
            </a:r>
            <a:r>
              <a:rPr lang="en-US" dirty="0"/>
              <a:t> IDE, </a:t>
            </a:r>
            <a:r>
              <a:rPr lang="en-US" dirty="0" err="1"/>
              <a:t>gEdit</a:t>
            </a:r>
            <a:r>
              <a:rPr lang="en-US" dirty="0"/>
              <a:t>.</a:t>
            </a:r>
            <a:endParaRPr lang="en-US" b="1"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27298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Editors</a:t>
            </a:r>
            <a:endParaRPr lang="en-IN" dirty="0"/>
          </a:p>
        </p:txBody>
      </p:sp>
      <p:sp>
        <p:nvSpPr>
          <p:cNvPr id="3" name="Content Placeholder 2"/>
          <p:cNvSpPr>
            <a:spLocks noGrp="1"/>
          </p:cNvSpPr>
          <p:nvPr>
            <p:ph idx="1"/>
          </p:nvPr>
        </p:nvSpPr>
        <p:spPr/>
        <p:txBody>
          <a:bodyPr>
            <a:normAutofit lnSpcReduction="10000"/>
          </a:bodyPr>
          <a:lstStyle/>
          <a:p>
            <a:pPr fontAlgn="base"/>
            <a:r>
              <a:rPr lang="en-US" b="1" dirty="0"/>
              <a:t>Full Screen Editors</a:t>
            </a:r>
            <a:r>
              <a:rPr lang="en-US" dirty="0"/>
              <a:t>: In computers, a full-screen editor is a text editor that occupies full display with the purpose of sidelining the user from the OS and the other applications. </a:t>
            </a:r>
            <a:endParaRPr lang="en-US" b="1" dirty="0"/>
          </a:p>
          <a:p>
            <a:pPr fontAlgn="base"/>
            <a:r>
              <a:rPr lang="en-US" dirty="0"/>
              <a:t>It helps the user to focus on writing only and do not get distracted by the other applications. Often </a:t>
            </a:r>
            <a:r>
              <a:rPr lang="en-US" dirty="0" err="1"/>
              <a:t>fullscreen</a:t>
            </a:r>
            <a:r>
              <a:rPr lang="en-US" dirty="0"/>
              <a:t> editors has a dark background and a text field with a light colored text. They include customizable interfaces and feature like word count.</a:t>
            </a:r>
          </a:p>
          <a:p>
            <a:r>
              <a:rPr lang="en-US" dirty="0"/>
              <a:t/>
            </a:r>
            <a:br>
              <a:rPr lang="en-US" dirty="0"/>
            </a:br>
            <a:r>
              <a:rPr lang="en-US" dirty="0"/>
              <a:t>Ex : Acme, </a:t>
            </a:r>
            <a:r>
              <a:rPr lang="en-US" dirty="0" err="1"/>
              <a:t>Coderoom</a:t>
            </a:r>
            <a:r>
              <a:rPr lang="en-US" dirty="0"/>
              <a:t>, </a:t>
            </a:r>
            <a:r>
              <a:rPr lang="en-US" dirty="0" err="1"/>
              <a:t>FocusWriter</a:t>
            </a:r>
            <a:endParaRPr lang="en-US" dirty="0"/>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52027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Editors</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Multiple Window Editor</a:t>
            </a:r>
            <a:r>
              <a:rPr lang="en-US" dirty="0"/>
              <a:t>: Multiple window editor allows you to work on more than one file one file at a time and cut and paste text from file into another. The two fundamental concepts that lie behind multi-window editors are buffer and windows.</a:t>
            </a:r>
            <a:endParaRPr lang="en-US" b="1" dirty="0"/>
          </a:p>
          <a:p>
            <a:pPr fontAlgn="base"/>
            <a:r>
              <a:rPr lang="en-US" dirty="0"/>
              <a:t>Buffer: Buffer holds the text to be edited. The text may come from a file or a brand new text that you want to write on a file. A file only has one buffer associated with it.</a:t>
            </a:r>
          </a:p>
          <a:p>
            <a:pPr fontAlgn="base"/>
            <a:r>
              <a:rPr lang="en-US" dirty="0"/>
              <a:t>Windows: Windows provides a view to the buffer to see what the buffer holds and edit and modify it. A buffer may have multiple windows. Any changes made in any of the windows will be reflected in all other windows associated with the same buffer. </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89547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MS-DOS Editor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US" b="1" dirty="0"/>
              <a:t>DOS-Editor</a:t>
            </a:r>
            <a:r>
              <a:rPr lang="en-US" dirty="0"/>
              <a:t>: MS-DOS editor is a character based text editor that comes with MS-DOS and a 32-bit version of windows.</a:t>
            </a:r>
            <a:endParaRPr lang="en-US" b="1" dirty="0"/>
          </a:p>
          <a:p>
            <a:pPr fontAlgn="base"/>
            <a:r>
              <a:rPr lang="en-US" dirty="0"/>
              <a:t> Previously, it was QBASIC running in editor mode but after DOS-7, it became a standalone program. </a:t>
            </a:r>
          </a:p>
          <a:p>
            <a:pPr fontAlgn="base"/>
            <a:r>
              <a:rPr lang="en-US" dirty="0"/>
              <a:t>It is also used as a substitute for Notepad since notepad can work only on small files, DOS editor can work on around 66, 257 lines and up to 5 MB file size. It has features like a customizable color theme, it can open up to 9 files at a time, it can open files in binary mode.</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23710909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1793</TotalTime>
  <Words>601</Words>
  <Application>Microsoft Office PowerPoint</Application>
  <PresentationFormat>Custom</PresentationFormat>
  <Paragraphs>126</Paragraphs>
  <Slides>19</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2" baseType="lpstr">
      <vt:lpstr>1_Office Theme</vt:lpstr>
      <vt:lpstr>Contents Slide Master</vt:lpstr>
      <vt:lpstr>CorelDRAW</vt:lpstr>
      <vt:lpstr>PowerPoint Presentation</vt:lpstr>
      <vt:lpstr>Chapter-3.2 Editors</vt:lpstr>
      <vt:lpstr>Editors</vt:lpstr>
      <vt:lpstr>Need and Purpose of editors  </vt:lpstr>
      <vt:lpstr>Types of Editors  </vt:lpstr>
      <vt:lpstr>Types of Editors </vt:lpstr>
      <vt:lpstr>Types of Editors</vt:lpstr>
      <vt:lpstr>Types of Editors</vt:lpstr>
      <vt:lpstr>MS-DOS Editor</vt:lpstr>
      <vt:lpstr>MS-DOS Editor- Features</vt:lpstr>
      <vt:lpstr>Vi Editor</vt:lpstr>
      <vt:lpstr>Vi Editor- Modes</vt:lpstr>
      <vt:lpstr>Vi Editor</vt:lpstr>
      <vt:lpstr>Online Editors</vt:lpstr>
      <vt:lpstr>Case Study-MS-Word</vt:lpstr>
      <vt:lpstr>Case Study-MS-Word</vt:lpstr>
      <vt:lpstr>Case Study-MS-Word</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237</cp:revision>
  <dcterms:created xsi:type="dcterms:W3CDTF">2019-01-09T10:33:58Z</dcterms:created>
  <dcterms:modified xsi:type="dcterms:W3CDTF">2022-11-18T06:50:32Z</dcterms:modified>
</cp:coreProperties>
</file>