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287" r:id="rId3"/>
    <p:sldId id="281" r:id="rId4"/>
    <p:sldId id="416" r:id="rId5"/>
    <p:sldId id="417" r:id="rId6"/>
    <p:sldId id="420" r:id="rId7"/>
    <p:sldId id="421" r:id="rId8"/>
    <p:sldId id="422" r:id="rId9"/>
    <p:sldId id="409"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rome.google.com/webstore/category/extensions"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s://www.microsoft.com/en-gb/store/collections/edgeextensions/pc" TargetMode="External"/><Relationship Id="rId5" Type="http://schemas.openxmlformats.org/officeDocument/2006/relationships/hyperlink" Target="https://addons.opera.com/en-gb/extensions/" TargetMode="External"/><Relationship Id="rId4" Type="http://schemas.openxmlformats.org/officeDocument/2006/relationships/hyperlink" Target="https://addons.mozilla.org/en-GB/firefo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ellecommunication.com/2013/07/23/toolkit-tuesday-23-ways-to-effectively-use-everno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llecommunication.com/2014/03/25/toolkit-tuesday-producteev/" TargetMode="External"/><Relationship Id="rId2" Type="http://schemas.openxmlformats.org/officeDocument/2006/relationships/hyperlink" Target="https://bellecommunication.com/2014/07/01/toolkit-tuesday-how-to-use-buffer-schedule-twe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adrianbridgwater/2019/04/16/how-browser-extensions-work/?sh=43796690674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quicksprout.com/seo-browser-extensions/" TargetMode="External"/><Relationship Id="rId5" Type="http://schemas.openxmlformats.org/officeDocument/2006/relationships/hyperlink" Target="https://www.lambdatest.com/blog/27-best-chrome-extensions-for-developers/" TargetMode="External"/><Relationship Id="rId4" Type="http://schemas.openxmlformats.org/officeDocument/2006/relationships/hyperlink" Target="https://developer.mozilla.org/en-US/docs/Mozilla/Add-ons/WebExtensions/Build_a_cross_browser_extension"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299"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Overview of browsers, extensions, and platforms.</a:t>
            </a:r>
          </a:p>
        </p:txBody>
      </p:sp>
    </p:spTree>
    <p:extLst>
      <p:ext uri="{BB962C8B-B14F-4D97-AF65-F5344CB8AC3E}">
        <p14:creationId xmlns:p14="http://schemas.microsoft.com/office/powerpoint/2010/main" val="99179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cs typeface="Times New Roman" pitchFamily="18" charset="0"/>
              </a:rPr>
              <a:t>In this lecture, we will discuss:</a:t>
            </a:r>
          </a:p>
          <a:p>
            <a:pPr>
              <a:lnSpc>
                <a:spcPct val="100000"/>
              </a:lnSpc>
              <a:spcBef>
                <a:spcPts val="0"/>
              </a:spcBef>
              <a:buFont typeface="Arial" pitchFamily="34" charset="0"/>
              <a:buChar char="•"/>
            </a:pPr>
            <a:r>
              <a:rPr lang="en-US" sz="2400" dirty="0" smtClean="0">
                <a:solidFill>
                  <a:prstClr val="black"/>
                </a:solidFill>
              </a:rPr>
              <a:t>Introduction </a:t>
            </a:r>
            <a:r>
              <a:rPr lang="en-US" sz="2400" dirty="0" smtClean="0"/>
              <a:t>Overview of browsers, extensions, and platforms.</a:t>
            </a:r>
          </a:p>
          <a:p>
            <a:pPr>
              <a:lnSpc>
                <a:spcPct val="100000"/>
              </a:lnSpc>
              <a:spcBef>
                <a:spcPts val="0"/>
              </a:spcBef>
              <a:buFont typeface="Arial" pitchFamily="34" charset="0"/>
              <a:buChar char="•"/>
            </a:pPr>
            <a:endParaRPr lang="en-US" sz="2400" dirty="0" smtClean="0">
              <a:solidFill>
                <a:prstClr val="black"/>
              </a:solidFill>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084" name="Picture 4" descr="Chrome, Edge, Firefox, Opera, or Safari: Which Browser Is Best? | PCMag"/>
          <p:cNvPicPr>
            <a:picLocks noChangeAspect="1" noChangeArrowheads="1"/>
          </p:cNvPicPr>
          <p:nvPr/>
        </p:nvPicPr>
        <p:blipFill>
          <a:blip r:embed="rId3"/>
          <a:srcRect/>
          <a:stretch>
            <a:fillRect/>
          </a:stretch>
        </p:blipFill>
        <p:spPr bwMode="auto">
          <a:xfrm>
            <a:off x="5309695" y="1560786"/>
            <a:ext cx="5813526" cy="4382814"/>
          </a:xfrm>
          <a:prstGeom prst="rect">
            <a:avLst/>
          </a:prstGeom>
          <a:noFill/>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C7DAE7-5F12-49FB-8A3C-6AA737C8C3E9}" type="slidenum">
              <a:rPr lang="en-US" altLang="en-US"/>
              <a:pPr/>
              <a:t>3</a:t>
            </a:fld>
            <a:endParaRPr lang="en-US" altLang="en-US"/>
          </a:p>
        </p:txBody>
      </p:sp>
      <p:sp>
        <p:nvSpPr>
          <p:cNvPr id="2050" name="Rectangle 2"/>
          <p:cNvSpPr>
            <a:spLocks noGrp="1" noChangeArrowheads="1"/>
          </p:cNvSpPr>
          <p:nvPr>
            <p:ph type="title"/>
          </p:nvPr>
        </p:nvSpPr>
        <p:spPr/>
        <p:txBody>
          <a:bodyPr/>
          <a:lstStyle/>
          <a:p>
            <a:r>
              <a:rPr lang="en-US" b="1" dirty="0" smtClean="0"/>
              <a:t>What is a browser extension?</a:t>
            </a:r>
            <a:endParaRPr lang="en-US" dirty="0" smtClean="0"/>
          </a:p>
        </p:txBody>
      </p:sp>
      <p:sp>
        <p:nvSpPr>
          <p:cNvPr id="2051" name="Rectangle 3"/>
          <p:cNvSpPr>
            <a:spLocks noGrp="1" noChangeArrowheads="1"/>
          </p:cNvSpPr>
          <p:nvPr>
            <p:ph type="body" idx="1"/>
          </p:nvPr>
        </p:nvSpPr>
        <p:spPr/>
        <p:txBody>
          <a:bodyPr/>
          <a:lstStyle/>
          <a:p>
            <a:r>
              <a:rPr lang="en-US" sz="2400" dirty="0" smtClean="0"/>
              <a:t>A browser extension is a small unit of software (referred to as a ‘plug in’ when the software executes code) that performs various filters and controls to change the way a user might visit a web page or view information emanating from a web service (such as online email, for example).</a:t>
            </a:r>
            <a:endParaRPr lang="en-US" sz="2400" dirty="0"/>
          </a:p>
        </p:txBody>
      </p:sp>
    </p:spTree>
    <p:extLst>
      <p:ext uri="{BB962C8B-B14F-4D97-AF65-F5344CB8AC3E}">
        <p14:creationId xmlns:p14="http://schemas.microsoft.com/office/powerpoint/2010/main" val="14150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EA0BEF-296F-4383-AEA6-CAF76621D299}" type="slidenum">
              <a:rPr lang="en-US" altLang="en-US"/>
              <a:pPr/>
              <a:t>4</a:t>
            </a:fld>
            <a:endParaRPr lang="en-US" altLang="en-US"/>
          </a:p>
        </p:txBody>
      </p:sp>
      <p:sp>
        <p:nvSpPr>
          <p:cNvPr id="6146" name="Rectangle 2"/>
          <p:cNvSpPr>
            <a:spLocks noGrp="1" noChangeArrowheads="1"/>
          </p:cNvSpPr>
          <p:nvPr>
            <p:ph type="title"/>
          </p:nvPr>
        </p:nvSpPr>
        <p:spPr/>
        <p:txBody>
          <a:bodyPr/>
          <a:lstStyle/>
          <a:p>
            <a:r>
              <a:rPr lang="en-US" b="1" dirty="0" smtClean="0"/>
              <a:t>How Browser Extensions Work</a:t>
            </a:r>
            <a:endParaRPr lang="en-US" b="1" dirty="0"/>
          </a:p>
        </p:txBody>
      </p:sp>
      <p:sp>
        <p:nvSpPr>
          <p:cNvPr id="6147" name="Rectangle 3"/>
          <p:cNvSpPr>
            <a:spLocks noGrp="1" noChangeArrowheads="1"/>
          </p:cNvSpPr>
          <p:nvPr>
            <p:ph type="body" idx="1"/>
          </p:nvPr>
        </p:nvSpPr>
        <p:spPr/>
        <p:txBody>
          <a:bodyPr>
            <a:normAutofit fontScale="92500"/>
          </a:bodyPr>
          <a:lstStyle/>
          <a:p>
            <a:pPr algn="just"/>
            <a:r>
              <a:rPr lang="en-US" dirty="0" smtClean="0"/>
              <a:t>Browser extensions are usually tasked with adding additional features and functionalities to a website. But they can also be used to remove unwanted features and functionalities such as pop-up ads and other aspects of a website’s core behavior that a user wishes to opt out of.</a:t>
            </a:r>
          </a:p>
          <a:p>
            <a:pPr algn="just"/>
            <a:r>
              <a:rPr lang="en-US" dirty="0" smtClean="0"/>
              <a:t>Google Chrome has thousands of extensions on the </a:t>
            </a:r>
            <a:r>
              <a:rPr lang="en-US" dirty="0" smtClean="0">
                <a:hlinkClick r:id="rId3"/>
              </a:rPr>
              <a:t>Chrome Web Store</a:t>
            </a:r>
            <a:r>
              <a:rPr lang="en-US" dirty="0" smtClean="0"/>
              <a:t> and browsers including </a:t>
            </a:r>
            <a:r>
              <a:rPr lang="en-US" dirty="0" smtClean="0">
                <a:hlinkClick r:id="rId4"/>
              </a:rPr>
              <a:t>Firefox</a:t>
            </a:r>
            <a:r>
              <a:rPr lang="en-US" dirty="0" smtClean="0"/>
              <a:t> and </a:t>
            </a:r>
            <a:r>
              <a:rPr lang="en-US" dirty="0" smtClean="0">
                <a:hlinkClick r:id="rId5"/>
              </a:rPr>
              <a:t>Opera</a:t>
            </a:r>
            <a:r>
              <a:rPr lang="en-US" dirty="0" smtClean="0"/>
              <a:t> sport a wide selection too. </a:t>
            </a:r>
            <a:endParaRPr lang="en-US" dirty="0" smtClean="0"/>
          </a:p>
          <a:p>
            <a:pPr algn="just"/>
            <a:r>
              <a:rPr lang="en-US" dirty="0" smtClean="0"/>
              <a:t>Like </a:t>
            </a:r>
            <a:r>
              <a:rPr lang="en-US" dirty="0" smtClean="0"/>
              <a:t>the three aforementioned browsers, </a:t>
            </a:r>
            <a:r>
              <a:rPr lang="en-US" dirty="0" smtClean="0">
                <a:hlinkClick r:id="rId6"/>
              </a:rPr>
              <a:t>Microsoft Edge</a:t>
            </a:r>
            <a:r>
              <a:rPr lang="en-US" dirty="0" smtClean="0"/>
              <a:t> also has a range of extensions offering additional functionalities dedicated functions such as Pinterest ‘save buttons, PDF printing tools and onward to more tangential tasks such as helping users to create options for more complex mouse gestures.</a:t>
            </a:r>
            <a:endParaRPr lang="en-US" dirty="0"/>
          </a:p>
        </p:txBody>
      </p:sp>
    </p:spTree>
    <p:extLst>
      <p:ext uri="{BB962C8B-B14F-4D97-AF65-F5344CB8AC3E}">
        <p14:creationId xmlns:p14="http://schemas.microsoft.com/office/powerpoint/2010/main" val="120047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US" b="1" cap="all" dirty="0"/>
              <a:t>BEST BROWSER EXTENSIONS</a:t>
            </a:r>
            <a:endParaRPr lang="en-US" b="1" cap="all" dirty="0"/>
          </a:p>
        </p:txBody>
      </p:sp>
      <p:sp>
        <p:nvSpPr>
          <p:cNvPr id="3" name="Content Placeholder 2"/>
          <p:cNvSpPr>
            <a:spLocks noGrp="1"/>
          </p:cNvSpPr>
          <p:nvPr>
            <p:ph idx="1"/>
          </p:nvPr>
        </p:nvSpPr>
        <p:spPr>
          <a:xfrm>
            <a:off x="838200" y="1450428"/>
            <a:ext cx="10515600" cy="4726535"/>
          </a:xfrm>
        </p:spPr>
        <p:txBody>
          <a:bodyPr>
            <a:normAutofit/>
          </a:bodyPr>
          <a:lstStyle/>
          <a:p>
            <a:pPr marL="0" indent="0">
              <a:buNone/>
            </a:pPr>
            <a:r>
              <a:rPr lang="en-US" b="1" cap="all" dirty="0"/>
              <a:t>1</a:t>
            </a:r>
            <a:r>
              <a:rPr lang="en-US" b="1" cap="all" dirty="0" smtClean="0"/>
              <a:t>.</a:t>
            </a:r>
            <a:r>
              <a:rPr lang="en-US" b="1" dirty="0" smtClean="0"/>
              <a:t> Readability – Chrome, Firefox, Safari</a:t>
            </a:r>
          </a:p>
          <a:p>
            <a:pPr algn="just"/>
            <a:r>
              <a:rPr lang="en-US" dirty="0" smtClean="0"/>
              <a:t>Readability is a read-later app so you can save any web page, article or blog post to your reading list and come back to it when you’re ready. The extension also strips away distracting elements like ads, presenting you with a simple and clean interface for reading articles.</a:t>
            </a:r>
          </a:p>
          <a:p>
            <a:pPr marL="0" indent="0">
              <a:buNone/>
            </a:pPr>
            <a:r>
              <a:rPr lang="en-US" b="1" dirty="0" smtClean="0"/>
              <a:t>2</a:t>
            </a:r>
            <a:r>
              <a:rPr lang="en-US" b="1" dirty="0"/>
              <a:t>. Awesome Screenshot – Chrome, Firefox, </a:t>
            </a:r>
            <a:r>
              <a:rPr lang="en-US" b="1" dirty="0" smtClean="0"/>
              <a:t>Safari</a:t>
            </a:r>
          </a:p>
          <a:p>
            <a:pPr marL="0" indent="0" algn="just">
              <a:buNone/>
            </a:pPr>
            <a:r>
              <a:rPr lang="en-US" dirty="0"/>
              <a:t>It gives you the option to capture an entire web page, just the visible portion or a specific region you designate. You can crop the image and even annotate with circles, arrows and text.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93683"/>
            <a:ext cx="10515600" cy="5817476"/>
          </a:xfrm>
        </p:spPr>
        <p:txBody>
          <a:bodyPr>
            <a:normAutofit fontScale="92500" lnSpcReduction="20000"/>
          </a:bodyPr>
          <a:lstStyle/>
          <a:p>
            <a:pPr marL="0" indent="0" algn="just">
              <a:buNone/>
            </a:pPr>
            <a:r>
              <a:rPr lang="en-US" b="1" dirty="0" smtClean="0"/>
              <a:t>3. StayFocusd</a:t>
            </a:r>
            <a:r>
              <a:rPr lang="en-US" b="1" dirty="0"/>
              <a:t> – Chrome</a:t>
            </a:r>
          </a:p>
          <a:p>
            <a:pPr marL="0" indent="0" algn="just">
              <a:buNone/>
            </a:pPr>
            <a:r>
              <a:rPr lang="en-US" dirty="0"/>
              <a:t>It’s easy to get sucked into social media or waste time browsing your favorite websites when you have important work to be done. StayFocusd allows you to set time limits for yourself on distracting websites and then blocks your access to those sites when time is up. You can block entire websites or specific pages. Perfect for keeping yourself on track so you can get back to the high priority work on your to-do list</a:t>
            </a:r>
            <a:r>
              <a:rPr lang="en-US" dirty="0" smtClean="0"/>
              <a:t>.</a:t>
            </a:r>
          </a:p>
          <a:p>
            <a:pPr marL="0" indent="0" algn="just">
              <a:buNone/>
            </a:pPr>
            <a:endParaRPr lang="en-US" dirty="0"/>
          </a:p>
          <a:p>
            <a:pPr marL="0" indent="0" algn="just">
              <a:buNone/>
            </a:pPr>
            <a:r>
              <a:rPr lang="en-US" b="1" dirty="0" smtClean="0"/>
              <a:t>4. Evernote </a:t>
            </a:r>
            <a:r>
              <a:rPr lang="en-US" b="1" dirty="0"/>
              <a:t>Web Clipper – Chrome, Firefox, Safari</a:t>
            </a:r>
          </a:p>
          <a:p>
            <a:pPr algn="just"/>
            <a:r>
              <a:rPr lang="en-US" dirty="0"/>
              <a:t>We’ve raved about </a:t>
            </a:r>
            <a:r>
              <a:rPr lang="en-US" dirty="0">
                <a:hlinkClick r:id="rId2" tooltip="Toolkit Tuesday: 23 Ways to Effectively Use Evernote"/>
              </a:rPr>
              <a:t>Evernote and its many uses</a:t>
            </a:r>
            <a:r>
              <a:rPr lang="en-US" dirty="0"/>
              <a:t> before, but the web clipper is our favorite part. Anytime you find something online that you want to remember, come back to or save for later, just click on the web clipper and to save it to your Evernote account. You can use it to save images, text, links, or entire webpages, which will be ready and waiting for you in your Evernote whenever you need them.</a:t>
            </a:r>
          </a:p>
          <a:p>
            <a:pPr algn="just"/>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59298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497"/>
            <a:ext cx="10515600" cy="5439103"/>
          </a:xfrm>
        </p:spPr>
        <p:txBody>
          <a:bodyPr>
            <a:normAutofit fontScale="85000" lnSpcReduction="20000"/>
          </a:bodyPr>
          <a:lstStyle/>
          <a:p>
            <a:pPr marL="0" indent="0" algn="just">
              <a:buNone/>
            </a:pPr>
            <a:r>
              <a:rPr lang="en-US" b="1" dirty="0" smtClean="0"/>
              <a:t>5. Buffer</a:t>
            </a:r>
            <a:r>
              <a:rPr lang="en-US" b="1" dirty="0"/>
              <a:t> – Chrome, Firefox, Safari</a:t>
            </a:r>
          </a:p>
          <a:p>
            <a:pPr marL="0" indent="0" algn="just">
              <a:buNone/>
            </a:pPr>
            <a:r>
              <a:rPr lang="en-US" dirty="0"/>
              <a:t>Buffer is a great tool for </a:t>
            </a:r>
            <a:r>
              <a:rPr lang="en-US" dirty="0">
                <a:hlinkClick r:id="rId2" tooltip="Toolkit Tuesday: How to Use Buffer to Schedule Your Tweets"/>
              </a:rPr>
              <a:t>scheduling and sharing content on social media</a:t>
            </a:r>
            <a:r>
              <a:rPr lang="en-US" dirty="0"/>
              <a:t>, and the browser extension allows you to publish content from anywhere on the web with just a click of the mouse. When you find something you want to share, just click the Buffer </a:t>
            </a:r>
            <a:r>
              <a:rPr lang="en-US" dirty="0" err="1"/>
              <a:t>bookmarklet</a:t>
            </a:r>
            <a:r>
              <a:rPr lang="en-US" dirty="0"/>
              <a:t> in your browser toolbar, customize your tweet or status update and publish immediately or add to your Buffer Queue.</a:t>
            </a:r>
          </a:p>
          <a:p>
            <a:pPr marL="0" indent="0" algn="just">
              <a:buNone/>
            </a:pPr>
            <a:r>
              <a:rPr lang="en-US" b="1" dirty="0" smtClean="0"/>
              <a:t>6. Gmail </a:t>
            </a:r>
            <a:r>
              <a:rPr lang="en-US" b="1" dirty="0"/>
              <a:t>Offline – Chrome</a:t>
            </a:r>
          </a:p>
          <a:p>
            <a:pPr marL="0" indent="0" algn="just">
              <a:buNone/>
            </a:pPr>
            <a:r>
              <a:rPr lang="en-US" dirty="0"/>
              <a:t>Read and respond to emails, archive messages and more – even if you’re working without an Internet connection. As soon as it detects that you’re back online, the Gmail Offline web app will automatically carry out any actions you took while offline.</a:t>
            </a:r>
          </a:p>
          <a:p>
            <a:pPr marL="0" indent="0" algn="just">
              <a:buNone/>
            </a:pPr>
            <a:r>
              <a:rPr lang="en-US" b="1" dirty="0" smtClean="0"/>
              <a:t>7. Add </a:t>
            </a:r>
            <a:r>
              <a:rPr lang="en-US" b="1" dirty="0"/>
              <a:t>to Wunderlist – Chrome, Firefox, Safari</a:t>
            </a:r>
          </a:p>
          <a:p>
            <a:pPr marL="0" indent="0" algn="just">
              <a:buNone/>
            </a:pPr>
            <a:r>
              <a:rPr lang="en-US" dirty="0"/>
              <a:t>If you love </a:t>
            </a:r>
            <a:r>
              <a:rPr lang="en-US" dirty="0">
                <a:hlinkClick r:id="rId3" tooltip="Toolkit Tuesday: Ditch Pen and Paper and Say Hello to Producteev!"/>
              </a:rPr>
              <a:t>to-do lists</a:t>
            </a:r>
            <a:r>
              <a:rPr lang="en-US" dirty="0"/>
              <a:t> and want the ability to add items to your list from any website, Wunderlist could become your new best friend. Maybe you found a book on Amazon that you want to buy later, or an article that gives you a great idea for a blog topic, or a new online tool that you want to explore in more detail. Just click the browser extension to add that page or site to your Wunderlist.</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1014248" y="5927862"/>
            <a:ext cx="6096000" cy="646331"/>
          </a:xfrm>
          <a:prstGeom prst="rect">
            <a:avLst/>
          </a:prstGeom>
        </p:spPr>
        <p:txBody>
          <a:bodyPr>
            <a:spAutoFit/>
          </a:bodyPr>
          <a:lstStyle/>
          <a:p>
            <a:r>
              <a:rPr lang="en-US" dirty="0"/>
              <a:t>https://www.softwaretestinghelp.com/best-chrome-extensions/</a:t>
            </a:r>
          </a:p>
        </p:txBody>
      </p:sp>
    </p:spTree>
    <p:extLst>
      <p:ext uri="{BB962C8B-B14F-4D97-AF65-F5344CB8AC3E}">
        <p14:creationId xmlns:p14="http://schemas.microsoft.com/office/powerpoint/2010/main" val="111604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Web </a:t>
            </a:r>
            <a:r>
              <a:rPr lang="en-US" dirty="0">
                <a:latin typeface="Times New Roman" pitchFamily="18" charset="0"/>
                <a:cs typeface="Times New Roman" pitchFamily="18" charset="0"/>
              </a:rPr>
              <a:t>Design With HTML, CSS, JavaScript and jQuery Set, 1st </a:t>
            </a:r>
            <a:r>
              <a:rPr lang="en-US" dirty="0" smtClean="0">
                <a:latin typeface="Times New Roman" pitchFamily="18" charset="0"/>
                <a:cs typeface="Times New Roman" pitchFamily="18" charset="0"/>
              </a:rPr>
              <a:t>Edition, </a:t>
            </a:r>
            <a:r>
              <a:rPr lang="en-US" dirty="0">
                <a:latin typeface="Times New Roman" pitchFamily="18" charset="0"/>
                <a:cs typeface="Times New Roman" pitchFamily="18" charset="0"/>
              </a:rPr>
              <a:t>by Jon </a:t>
            </a:r>
            <a:r>
              <a:rPr lang="en-US" dirty="0" smtClean="0">
                <a:latin typeface="Times New Roman" pitchFamily="18" charset="0"/>
                <a:cs typeface="Times New Roman" pitchFamily="18" charset="0"/>
              </a:rPr>
              <a:t>Duckett.</a:t>
            </a: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t>Reference Links:</a:t>
            </a:r>
            <a:r>
              <a:rPr lang="en-US" dirty="0" smtClean="0"/>
              <a:t> </a:t>
            </a:r>
          </a:p>
          <a:p>
            <a:r>
              <a:rPr lang="en-US" u="sng" dirty="0" smtClean="0">
                <a:hlinkClick r:id="rId3"/>
              </a:rPr>
              <a:t> https://www.forbes.com/sites/adrianbridgwater/2019/04/16/how-browser-extensions-work/?sh=43796690674c</a:t>
            </a:r>
            <a:endParaRPr lang="en-US" dirty="0" smtClean="0"/>
          </a:p>
          <a:p>
            <a:r>
              <a:rPr lang="en-US" u="sng" dirty="0" smtClean="0">
                <a:hlinkClick r:id="rId4"/>
              </a:rPr>
              <a:t>https://developer.mozilla.org/en-US/docs/Mozilla/Add-ons/WebExtensions/Build_a_cross_browser_extension</a:t>
            </a:r>
            <a:endParaRPr lang="en-US" dirty="0" smtClean="0"/>
          </a:p>
          <a:p>
            <a:r>
              <a:rPr lang="en-US" b="1" dirty="0" smtClean="0"/>
              <a:t>Relevant Videos:</a:t>
            </a:r>
            <a:endParaRPr lang="en-US" dirty="0" smtClean="0"/>
          </a:p>
          <a:p>
            <a:r>
              <a:rPr lang="en-US" u="sng" dirty="0" smtClean="0">
                <a:hlinkClick r:id="rId5"/>
              </a:rPr>
              <a:t>https://www.lambdatest.com/blog/27-best-chrome-extensions-for-developers/</a:t>
            </a:r>
            <a:endParaRPr lang="en-US" dirty="0" smtClean="0"/>
          </a:p>
          <a:p>
            <a:r>
              <a:rPr lang="en-US" u="sng" dirty="0" smtClean="0">
                <a:hlinkClick r:id="rId6"/>
              </a:rPr>
              <a:t>https://www.quicksprout.com/seo-browser-extensions/</a:t>
            </a:r>
            <a:endParaRPr lang="en-US" dirty="0" smtClean="0"/>
          </a:p>
          <a:p>
            <a:r>
              <a:rPr lang="en-US" dirty="0" smtClean="0"/>
              <a:t/>
            </a:r>
            <a:br>
              <a:rPr lang="en-US" dirty="0" smtClean="0"/>
            </a:br>
            <a:endParaRPr lang="en-US" dirty="0" smtClean="0"/>
          </a:p>
          <a:p>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23"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471</TotalTime>
  <Words>391</Words>
  <Application>Microsoft Office PowerPoint</Application>
  <PresentationFormat>Custom</PresentationFormat>
  <Paragraphs>63</Paragraphs>
  <Slides>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1_Office Theme</vt:lpstr>
      <vt:lpstr>Contents Slide Master</vt:lpstr>
      <vt:lpstr>CorelDRAW</vt:lpstr>
      <vt:lpstr>PowerPoint Presentation</vt:lpstr>
      <vt:lpstr>Lecture Objectives </vt:lpstr>
      <vt:lpstr>What is a browser extension?</vt:lpstr>
      <vt:lpstr>How Browser Extensions Work</vt:lpstr>
      <vt:lpstr>BEST BROWSER EXTENSIONS</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102</cp:revision>
  <dcterms:created xsi:type="dcterms:W3CDTF">2019-01-09T10:33:58Z</dcterms:created>
  <dcterms:modified xsi:type="dcterms:W3CDTF">2022-09-06T09:47:06Z</dcterms:modified>
</cp:coreProperties>
</file>