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2" r:id="rId2"/>
  </p:sldMasterIdLst>
  <p:notesMasterIdLst>
    <p:notesMasterId r:id="rId13"/>
  </p:notesMasterIdLst>
  <p:sldIdLst>
    <p:sldId id="256" r:id="rId3"/>
    <p:sldId id="257" r:id="rId4"/>
    <p:sldId id="290" r:id="rId5"/>
    <p:sldId id="294" r:id="rId6"/>
    <p:sldId id="295" r:id="rId7"/>
    <p:sldId id="288" r:id="rId8"/>
    <p:sldId id="291" r:id="rId9"/>
    <p:sldId id="292" r:id="rId10"/>
    <p:sldId id="266" r:id="rId11"/>
    <p:sldId id="267" r:id="rId12"/>
  </p:sldIdLst>
  <p:sldSz cx="12192000" cy="6858000"/>
  <p:notesSz cx="6858000" cy="9144000"/>
  <p:embeddedFontLst>
    <p:embeddedFont>
      <p:font typeface="Calibri" panose="020F0502020204030204" pitchFamily="34" charset="0"/>
      <p:regular r:id="rId14"/>
      <p:bold r:id="rId15"/>
      <p:italic r:id="rId16"/>
      <p:boldItalic r:id="rId17"/>
    </p:embeddedFont>
    <p:embeddedFont>
      <p:font typeface="Raleway ExtraBold" panose="020B0604020202020204" charset="0"/>
      <p:bold r:id="rId18"/>
      <p:boldItalic r:id="rId19"/>
    </p:embeddedFont>
    <p:embeddedFont>
      <p:font typeface="Arial Black" panose="020B0A04020102020204" pitchFamily="34" charset="0"/>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384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gNs7iAv9VkNsx+CY3c1wt4MKdXI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33A82EC1-69A4-4AB9-851C-42BBAF4FEA51}">
  <a:tblStyle styleId="{33A82EC1-69A4-4AB9-851C-42BBAF4FEA51}"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68" y="21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1.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font" Target="fonts/font2.fntdata"/><Relationship Id="rId10" Type="http://schemas.openxmlformats.org/officeDocument/2006/relationships/slide" Target="slides/slide8.xml"/><Relationship Id="rId19" Type="http://schemas.openxmlformats.org/officeDocument/2006/relationships/font" Target="fonts/font6.fntdata"/><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30" Type="http://customschemas.google.com/relationships/presentationmetadata" Target="meta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1430527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4" name="Google Shape;1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9" name="Google Shape;289;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2" name="Google Shape;30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23"/>
          <p:cNvSpPr>
            <a:spLocks noGrp="1"/>
          </p:cNvSpPr>
          <p:nvPr>
            <p:ph type="pic" idx="2"/>
          </p:nvPr>
        </p:nvSpPr>
        <p:spPr>
          <a:xfrm>
            <a:off x="5183188" y="987425"/>
            <a:ext cx="6172200" cy="4873625"/>
          </a:xfrm>
          <a:prstGeom prst="rect">
            <a:avLst/>
          </a:prstGeom>
          <a:noFill/>
          <a:ln>
            <a:noFill/>
          </a:ln>
        </p:spPr>
      </p:sp>
      <p:sp>
        <p:nvSpPr>
          <p:cNvPr id="72" name="Google Shape;72;p2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3" name="Google Shape;73;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2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2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2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Титульный слайд">
  <p:cSld name="1_Титульный слайд">
    <p:spTree>
      <p:nvGrpSpPr>
        <p:cNvPr id="1" name="Shape 88"/>
        <p:cNvGrpSpPr/>
        <p:nvPr/>
      </p:nvGrpSpPr>
      <p:grpSpPr>
        <a:xfrm>
          <a:off x="0" y="0"/>
          <a:ext cx="0" cy="0"/>
          <a:chOff x="0" y="0"/>
          <a:chExt cx="0" cy="0"/>
        </a:xfrm>
      </p:grpSpPr>
      <p:sp>
        <p:nvSpPr>
          <p:cNvPr id="89" name="Google Shape;89;p26"/>
          <p:cNvSpPr/>
          <p:nvPr/>
        </p:nvSpPr>
        <p:spPr>
          <a:xfrm>
            <a:off x="-19050" y="1905000"/>
            <a:ext cx="12211050" cy="4953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0" name="Google Shape;90;p26"/>
          <p:cNvSpPr/>
          <p:nvPr/>
        </p:nvSpPr>
        <p:spPr>
          <a:xfrm>
            <a:off x="-19050" y="0"/>
            <a:ext cx="12211050" cy="4438650"/>
          </a:xfrm>
          <a:custGeom>
            <a:avLst/>
            <a:gdLst/>
            <a:ahLst/>
            <a:cxnLst/>
            <a:rect l="l" t="t" r="r" b="b"/>
            <a:pathLst>
              <a:path w="12211050" h="4438650" extrusionOk="0">
                <a:moveTo>
                  <a:pt x="19050" y="0"/>
                </a:moveTo>
                <a:lnTo>
                  <a:pt x="12211050" y="0"/>
                </a:lnTo>
                <a:lnTo>
                  <a:pt x="12211050" y="4438650"/>
                </a:lnTo>
                <a:lnTo>
                  <a:pt x="0" y="3219450"/>
                </a:lnTo>
                <a:lnTo>
                  <a:pt x="19050" y="0"/>
                </a:lnTo>
                <a:close/>
              </a:path>
            </a:pathLst>
          </a:custGeom>
          <a:solidFill>
            <a:srgbClr val="171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1" name="Google Shape;91;p26"/>
          <p:cNvSpPr/>
          <p:nvPr/>
        </p:nvSpPr>
        <p:spPr>
          <a:xfrm>
            <a:off x="1085850" y="1009650"/>
            <a:ext cx="10020300" cy="52387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2" name="Google Shape;92;p26"/>
          <p:cNvSpPr>
            <a:spLocks noGrp="1"/>
          </p:cNvSpPr>
          <p:nvPr>
            <p:ph type="pic" idx="2"/>
          </p:nvPr>
        </p:nvSpPr>
        <p:spPr>
          <a:xfrm>
            <a:off x="1847850" y="2819400"/>
            <a:ext cx="8496300" cy="2800350"/>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Agenda Layout">
  <p:cSld name="Agenda Layout">
    <p:bg>
      <p:bgPr>
        <a:blipFill>
          <a:blip r:embed="rId2">
            <a:alphaModFix/>
          </a:blip>
          <a:stretch>
            <a:fillRect/>
          </a:stretch>
        </a:blipFill>
        <a:effectLst/>
      </p:bgPr>
    </p:bg>
    <p:spTree>
      <p:nvGrpSpPr>
        <p:cNvPr id="1" name="Shape 94"/>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sic Layout">
  <p:cSld name="Basic Layout">
    <p:bg>
      <p:bgPr>
        <a:blipFill>
          <a:blip r:embed="rId2">
            <a:alphaModFix/>
          </a:blip>
          <a:stretch>
            <a:fillRect/>
          </a:stretch>
        </a:blipFill>
        <a:effectLst/>
      </p:bgPr>
    </p:bg>
    <p:spTree>
      <p:nvGrpSpPr>
        <p:cNvPr id="1" name="Shape 95"/>
        <p:cNvGrpSpPr/>
        <p:nvPr/>
      </p:nvGrpSpPr>
      <p:grpSpPr>
        <a:xfrm>
          <a:off x="0" y="0"/>
          <a:ext cx="0" cy="0"/>
          <a:chOff x="0" y="0"/>
          <a:chExt cx="0" cy="0"/>
        </a:xfrm>
      </p:grpSpPr>
      <p:sp>
        <p:nvSpPr>
          <p:cNvPr id="96" name="Google Shape;96;p29"/>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97" name="Google Shape;97;p29"/>
          <p:cNvSpPr txBox="1">
            <a:spLocks noGrp="1"/>
          </p:cNvSpPr>
          <p:nvPr>
            <p:ph type="body" idx="2"/>
          </p:nvPr>
        </p:nvSpPr>
        <p:spPr>
          <a:xfrm>
            <a:off x="0" y="932723"/>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chemeClr val="dk1"/>
              </a:buClr>
              <a:buSzPts val="1867"/>
              <a:buFont typeface="Arial"/>
              <a:buNone/>
              <a:defRPr sz="1867"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98" name="Google Shape;98;p29"/>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99" name="Google Shape;99;p29"/>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Basic Layout">
  <p:cSld name="1_Basic Layout">
    <p:bg>
      <p:bgPr>
        <a:solidFill>
          <a:schemeClr val="lt1"/>
        </a:solidFill>
        <a:effectLst/>
      </p:bgPr>
    </p:bg>
    <p:spTree>
      <p:nvGrpSpPr>
        <p:cNvPr id="1" name="Shape 100"/>
        <p:cNvGrpSpPr/>
        <p:nvPr/>
      </p:nvGrpSpPr>
      <p:grpSpPr>
        <a:xfrm>
          <a:off x="0" y="0"/>
          <a:ext cx="0" cy="0"/>
          <a:chOff x="0" y="0"/>
          <a:chExt cx="0" cy="0"/>
        </a:xfrm>
      </p:grpSpPr>
      <p:sp>
        <p:nvSpPr>
          <p:cNvPr id="101" name="Google Shape;101;p30"/>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2" name="Google Shape;102;p30"/>
          <p:cNvSpPr txBox="1">
            <a:spLocks noGrp="1"/>
          </p:cNvSpPr>
          <p:nvPr>
            <p:ph type="body" idx="2"/>
          </p:nvPr>
        </p:nvSpPr>
        <p:spPr>
          <a:xfrm>
            <a:off x="0" y="932723"/>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3" name="Google Shape;103;p30"/>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04" name="Google Shape;104;p30"/>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2_Basic Layout">
  <p:cSld name="2_Basic Layout">
    <p:bg>
      <p:bgPr>
        <a:solidFill>
          <a:schemeClr val="lt1"/>
        </a:solidFill>
        <a:effectLst/>
      </p:bgPr>
    </p:bg>
    <p:spTree>
      <p:nvGrpSpPr>
        <p:cNvPr id="1" name="Shape 105"/>
        <p:cNvGrpSpPr/>
        <p:nvPr/>
      </p:nvGrpSpPr>
      <p:grpSpPr>
        <a:xfrm>
          <a:off x="0" y="0"/>
          <a:ext cx="0" cy="0"/>
          <a:chOff x="0" y="0"/>
          <a:chExt cx="0" cy="0"/>
        </a:xfrm>
      </p:grpSpPr>
      <p:sp>
        <p:nvSpPr>
          <p:cNvPr id="106" name="Google Shape;106;p31"/>
          <p:cNvSpPr txBox="1">
            <a:spLocks noGrp="1"/>
          </p:cNvSpPr>
          <p:nvPr>
            <p:ph type="body" idx="1"/>
          </p:nvPr>
        </p:nvSpPr>
        <p:spPr>
          <a:xfrm>
            <a:off x="2735627" y="164638"/>
            <a:ext cx="9456373" cy="768085"/>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7" name="Google Shape;107;p31"/>
          <p:cNvSpPr txBox="1">
            <a:spLocks noGrp="1"/>
          </p:cNvSpPr>
          <p:nvPr>
            <p:ph type="body" idx="2"/>
          </p:nvPr>
        </p:nvSpPr>
        <p:spPr>
          <a:xfrm>
            <a:off x="2735627" y="932723"/>
            <a:ext cx="9456373" cy="384043"/>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8" name="Google Shape;108;p31"/>
          <p:cNvSpPr/>
          <p:nvPr/>
        </p:nvSpPr>
        <p:spPr>
          <a:xfrm>
            <a:off x="0" y="1"/>
            <a:ext cx="2543605" cy="68641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Images and Contents Layout">
  <p:cSld name="Images and Contents Layout">
    <p:spTree>
      <p:nvGrpSpPr>
        <p:cNvPr id="1" name="Shape 109"/>
        <p:cNvGrpSpPr/>
        <p:nvPr/>
      </p:nvGrpSpPr>
      <p:grpSpPr>
        <a:xfrm>
          <a:off x="0" y="0"/>
          <a:ext cx="0" cy="0"/>
          <a:chOff x="0" y="0"/>
          <a:chExt cx="0" cy="0"/>
        </a:xfrm>
      </p:grpSpPr>
      <p:sp>
        <p:nvSpPr>
          <p:cNvPr id="110" name="Google Shape;110;p32"/>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11" name="Google Shape;111;p32"/>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12" name="Google Shape;112;p32"/>
          <p:cNvSpPr/>
          <p:nvPr/>
        </p:nvSpPr>
        <p:spPr>
          <a:xfrm>
            <a:off x="0" y="2276872"/>
            <a:ext cx="12192000" cy="2400267"/>
          </a:xfrm>
          <a:prstGeom prst="rect">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3" name="Google Shape;113;p32"/>
          <p:cNvSpPr/>
          <p:nvPr/>
        </p:nvSpPr>
        <p:spPr>
          <a:xfrm rot="10800000">
            <a:off x="158339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4" name="Google Shape;114;p32"/>
          <p:cNvSpPr/>
          <p:nvPr/>
        </p:nvSpPr>
        <p:spPr>
          <a:xfrm rot="10800000">
            <a:off x="446371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5" name="Google Shape;115;p32"/>
          <p:cNvSpPr/>
          <p:nvPr/>
        </p:nvSpPr>
        <p:spPr>
          <a:xfrm rot="10800000">
            <a:off x="734403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6" name="Google Shape;116;p32"/>
          <p:cNvSpPr/>
          <p:nvPr/>
        </p:nvSpPr>
        <p:spPr>
          <a:xfrm rot="10800000">
            <a:off x="10224348"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7" name="Google Shape;117;p32"/>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8" name="Google Shape;118;p32"/>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9" name="Google Shape;119;p32"/>
          <p:cNvSpPr>
            <a:spLocks noGrp="1"/>
          </p:cNvSpPr>
          <p:nvPr>
            <p:ph type="pic" idx="3"/>
          </p:nvPr>
        </p:nvSpPr>
        <p:spPr>
          <a:xfrm>
            <a:off x="815413" y="2517005"/>
            <a:ext cx="1920000" cy="1920000"/>
          </a:xfrm>
          <a:prstGeom prst="ellipse">
            <a:avLst/>
          </a:prstGeom>
          <a:solidFill>
            <a:srgbClr val="F2F2F2"/>
          </a:solidFill>
          <a:ln>
            <a:noFill/>
          </a:ln>
        </p:spPr>
      </p:sp>
      <p:sp>
        <p:nvSpPr>
          <p:cNvPr id="120" name="Google Shape;120;p32"/>
          <p:cNvSpPr>
            <a:spLocks noGrp="1"/>
          </p:cNvSpPr>
          <p:nvPr>
            <p:ph type="pic" idx="4"/>
          </p:nvPr>
        </p:nvSpPr>
        <p:spPr>
          <a:xfrm>
            <a:off x="3695732" y="2517005"/>
            <a:ext cx="1920000" cy="1920000"/>
          </a:xfrm>
          <a:prstGeom prst="ellipse">
            <a:avLst/>
          </a:prstGeom>
          <a:solidFill>
            <a:srgbClr val="F2F2F2"/>
          </a:solidFill>
          <a:ln>
            <a:noFill/>
          </a:ln>
        </p:spPr>
      </p:sp>
      <p:sp>
        <p:nvSpPr>
          <p:cNvPr id="121" name="Google Shape;121;p32"/>
          <p:cNvSpPr>
            <a:spLocks noGrp="1"/>
          </p:cNvSpPr>
          <p:nvPr>
            <p:ph type="pic" idx="5"/>
          </p:nvPr>
        </p:nvSpPr>
        <p:spPr>
          <a:xfrm>
            <a:off x="6576051" y="2517005"/>
            <a:ext cx="1920000" cy="1920000"/>
          </a:xfrm>
          <a:prstGeom prst="ellipse">
            <a:avLst/>
          </a:prstGeom>
          <a:solidFill>
            <a:srgbClr val="F2F2F2"/>
          </a:solidFill>
          <a:ln>
            <a:noFill/>
          </a:ln>
        </p:spPr>
      </p:sp>
      <p:sp>
        <p:nvSpPr>
          <p:cNvPr id="122" name="Google Shape;122;p32"/>
          <p:cNvSpPr>
            <a:spLocks noGrp="1"/>
          </p:cNvSpPr>
          <p:nvPr>
            <p:ph type="pic" idx="6"/>
          </p:nvPr>
        </p:nvSpPr>
        <p:spPr>
          <a:xfrm>
            <a:off x="9456369" y="2517005"/>
            <a:ext cx="1920000" cy="1920000"/>
          </a:xfrm>
          <a:prstGeom prst="ellipse">
            <a:avLst/>
          </a:prstGeom>
          <a:solidFill>
            <a:srgbClr val="F2F2F2"/>
          </a:solid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Images and Contents Layout">
  <p:cSld name="1_Images and Contents Layout">
    <p:spTree>
      <p:nvGrpSpPr>
        <p:cNvPr id="1" name="Shape 123"/>
        <p:cNvGrpSpPr/>
        <p:nvPr/>
      </p:nvGrpSpPr>
      <p:grpSpPr>
        <a:xfrm>
          <a:off x="0" y="0"/>
          <a:ext cx="0" cy="0"/>
          <a:chOff x="0" y="0"/>
          <a:chExt cx="0" cy="0"/>
        </a:xfrm>
      </p:grpSpPr>
      <p:sp>
        <p:nvSpPr>
          <p:cNvPr id="124" name="Google Shape;124;p33"/>
          <p:cNvSpPr/>
          <p:nvPr/>
        </p:nvSpPr>
        <p:spPr>
          <a:xfrm>
            <a:off x="5231904" y="2276872"/>
            <a:ext cx="5711957" cy="3936437"/>
          </a:xfrm>
          <a:prstGeom prst="rect">
            <a:avLst/>
          </a:prstGeom>
          <a:solidFill>
            <a:srgbClr val="F2F2F2"/>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3F3F3F"/>
              </a:solidFill>
              <a:latin typeface="Arial"/>
              <a:ea typeface="Arial"/>
              <a:cs typeface="Arial"/>
              <a:sym typeface="Arial"/>
            </a:endParaRPr>
          </a:p>
        </p:txBody>
      </p:sp>
      <p:sp>
        <p:nvSpPr>
          <p:cNvPr id="125" name="Google Shape;125;p33"/>
          <p:cNvSpPr>
            <a:spLocks noGrp="1"/>
          </p:cNvSpPr>
          <p:nvPr>
            <p:ph type="pic" idx="2"/>
          </p:nvPr>
        </p:nvSpPr>
        <p:spPr>
          <a:xfrm>
            <a:off x="1103445" y="1412776"/>
            <a:ext cx="4560000" cy="3696000"/>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1"/>
        <p:cNvGrpSpPr/>
        <p:nvPr/>
      </p:nvGrpSpPr>
      <p:grpSpPr>
        <a:xfrm>
          <a:off x="0" y="0"/>
          <a:ext cx="0" cy="0"/>
          <a:chOff x="0" y="0"/>
          <a:chExt cx="0" cy="0"/>
        </a:xfrm>
      </p:grpSpPr>
      <p:sp>
        <p:nvSpPr>
          <p:cNvPr id="22" name="Google Shape;22;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4" name="Google Shape;24;p1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5" name="Google Shape;25;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2_Images and Contents Layout">
  <p:cSld name="2_Images and Contents Layout">
    <p:spTree>
      <p:nvGrpSpPr>
        <p:cNvPr id="1" name="Shape 126"/>
        <p:cNvGrpSpPr/>
        <p:nvPr/>
      </p:nvGrpSpPr>
      <p:grpSpPr>
        <a:xfrm>
          <a:off x="0" y="0"/>
          <a:ext cx="0" cy="0"/>
          <a:chOff x="0" y="0"/>
          <a:chExt cx="0" cy="0"/>
        </a:xfrm>
      </p:grpSpPr>
      <p:sp>
        <p:nvSpPr>
          <p:cNvPr id="127" name="Google Shape;127;p34"/>
          <p:cNvSpPr>
            <a:spLocks noGrp="1"/>
          </p:cNvSpPr>
          <p:nvPr>
            <p:ph type="pic" idx="2"/>
          </p:nvPr>
        </p:nvSpPr>
        <p:spPr>
          <a:xfrm>
            <a:off x="0" y="990600"/>
            <a:ext cx="3887755" cy="5867400"/>
          </a:xfrm>
          <a:prstGeom prst="rect">
            <a:avLst/>
          </a:prstGeom>
          <a:solidFill>
            <a:srgbClr val="F2F2F2"/>
          </a:solidFill>
          <a:ln>
            <a:noFill/>
          </a:ln>
        </p:spPr>
      </p:sp>
      <p:sp>
        <p:nvSpPr>
          <p:cNvPr id="128" name="Google Shape;128;p34"/>
          <p:cNvSpPr>
            <a:spLocks noGrp="1"/>
          </p:cNvSpPr>
          <p:nvPr>
            <p:ph type="pic" idx="3"/>
          </p:nvPr>
        </p:nvSpPr>
        <p:spPr>
          <a:xfrm>
            <a:off x="4079776" y="0"/>
            <a:ext cx="8112224" cy="3621021"/>
          </a:xfrm>
          <a:prstGeom prst="rect">
            <a:avLst/>
          </a:prstGeom>
          <a:solidFill>
            <a:srgbClr val="F2F2F2"/>
          </a:solid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3_Images and Contents Layout">
  <p:cSld name="3_Images and Contents Layout">
    <p:spTree>
      <p:nvGrpSpPr>
        <p:cNvPr id="1" name="Shape 129"/>
        <p:cNvGrpSpPr/>
        <p:nvPr/>
      </p:nvGrpSpPr>
      <p:grpSpPr>
        <a:xfrm>
          <a:off x="0" y="0"/>
          <a:ext cx="0" cy="0"/>
          <a:chOff x="0" y="0"/>
          <a:chExt cx="0" cy="0"/>
        </a:xfrm>
      </p:grpSpPr>
      <p:sp>
        <p:nvSpPr>
          <p:cNvPr id="130" name="Google Shape;130;p35"/>
          <p:cNvSpPr>
            <a:spLocks noGrp="1"/>
          </p:cNvSpPr>
          <p:nvPr>
            <p:ph type="pic" idx="2"/>
          </p:nvPr>
        </p:nvSpPr>
        <p:spPr>
          <a:xfrm>
            <a:off x="0" y="1013496"/>
            <a:ext cx="3887755" cy="3567632"/>
          </a:xfrm>
          <a:prstGeom prst="rect">
            <a:avLst/>
          </a:prstGeom>
          <a:solidFill>
            <a:srgbClr val="F2F2F2"/>
          </a:solidFill>
          <a:ln>
            <a:noFill/>
          </a:ln>
        </p:spPr>
      </p:sp>
      <p:sp>
        <p:nvSpPr>
          <p:cNvPr id="131" name="Google Shape;131;p35"/>
          <p:cNvSpPr>
            <a:spLocks noGrp="1"/>
          </p:cNvSpPr>
          <p:nvPr>
            <p:ph type="pic" idx="3"/>
          </p:nvPr>
        </p:nvSpPr>
        <p:spPr>
          <a:xfrm>
            <a:off x="8304245" y="0"/>
            <a:ext cx="3887755" cy="4581128"/>
          </a:xfrm>
          <a:prstGeom prst="rect">
            <a:avLst/>
          </a:prstGeom>
          <a:solidFill>
            <a:srgbClr val="F2F2F2"/>
          </a:solidFill>
          <a:ln>
            <a:noFill/>
          </a:ln>
        </p:spPr>
      </p:sp>
      <p:sp>
        <p:nvSpPr>
          <p:cNvPr id="132" name="Google Shape;132;p35"/>
          <p:cNvSpPr>
            <a:spLocks noGrp="1"/>
          </p:cNvSpPr>
          <p:nvPr>
            <p:ph type="pic" idx="4"/>
          </p:nvPr>
        </p:nvSpPr>
        <p:spPr>
          <a:xfrm>
            <a:off x="0" y="4773149"/>
            <a:ext cx="6096000" cy="2084851"/>
          </a:xfrm>
          <a:prstGeom prst="rect">
            <a:avLst/>
          </a:prstGeom>
          <a:solidFill>
            <a:srgbClr val="F2F2F2"/>
          </a:solid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4_Images and Contents Layout">
  <p:cSld name="4_Images and Contents Layout">
    <p:spTree>
      <p:nvGrpSpPr>
        <p:cNvPr id="1" name="Shape 133"/>
        <p:cNvGrpSpPr/>
        <p:nvPr/>
      </p:nvGrpSpPr>
      <p:grpSpPr>
        <a:xfrm>
          <a:off x="0" y="0"/>
          <a:ext cx="0" cy="0"/>
          <a:chOff x="0" y="0"/>
          <a:chExt cx="0" cy="0"/>
        </a:xfrm>
      </p:grpSpPr>
      <p:sp>
        <p:nvSpPr>
          <p:cNvPr id="134" name="Google Shape;134;p36"/>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35" name="Google Shape;135;p36"/>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36" name="Google Shape;136;p36"/>
          <p:cNvSpPr/>
          <p:nvPr/>
        </p:nvSpPr>
        <p:spPr>
          <a:xfrm>
            <a:off x="595027" y="4101331"/>
            <a:ext cx="2400000" cy="2304000"/>
          </a:xfrm>
          <a:prstGeom prst="rect">
            <a:avLst/>
          </a:prstGeom>
          <a:solidFill>
            <a:schemeClr val="accent2"/>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1600">
              <a:solidFill>
                <a:srgbClr val="3F3F3F"/>
              </a:solidFill>
              <a:latin typeface="Arial"/>
              <a:ea typeface="Arial"/>
              <a:cs typeface="Arial"/>
              <a:sym typeface="Arial"/>
            </a:endParaRPr>
          </a:p>
        </p:txBody>
      </p:sp>
      <p:sp>
        <p:nvSpPr>
          <p:cNvPr id="137" name="Google Shape;137;p36"/>
          <p:cNvSpPr/>
          <p:nvPr/>
        </p:nvSpPr>
        <p:spPr>
          <a:xfrm>
            <a:off x="9196973" y="1700808"/>
            <a:ext cx="2400000" cy="2304000"/>
          </a:xfrm>
          <a:prstGeom prst="rect">
            <a:avLst/>
          </a:prstGeom>
          <a:solidFill>
            <a:schemeClr val="accent3"/>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1600">
              <a:solidFill>
                <a:srgbClr val="3F3F3F"/>
              </a:solidFill>
              <a:latin typeface="Arial"/>
              <a:ea typeface="Arial"/>
              <a:cs typeface="Arial"/>
              <a:sym typeface="Arial"/>
            </a:endParaRPr>
          </a:p>
        </p:txBody>
      </p:sp>
      <p:sp>
        <p:nvSpPr>
          <p:cNvPr id="138" name="Google Shape;138;p36"/>
          <p:cNvSpPr>
            <a:spLocks noGrp="1"/>
          </p:cNvSpPr>
          <p:nvPr>
            <p:ph type="pic" idx="3"/>
          </p:nvPr>
        </p:nvSpPr>
        <p:spPr>
          <a:xfrm>
            <a:off x="595027" y="1700808"/>
            <a:ext cx="2400000" cy="2304000"/>
          </a:xfrm>
          <a:prstGeom prst="rect">
            <a:avLst/>
          </a:prstGeom>
          <a:solidFill>
            <a:srgbClr val="F2F2F2"/>
          </a:solidFill>
          <a:ln>
            <a:noFill/>
          </a:ln>
        </p:spPr>
      </p:sp>
      <p:sp>
        <p:nvSpPr>
          <p:cNvPr id="139" name="Google Shape;139;p36"/>
          <p:cNvSpPr>
            <a:spLocks noGrp="1"/>
          </p:cNvSpPr>
          <p:nvPr>
            <p:ph type="pic" idx="4"/>
          </p:nvPr>
        </p:nvSpPr>
        <p:spPr>
          <a:xfrm>
            <a:off x="9196973" y="4101331"/>
            <a:ext cx="2400000" cy="2304000"/>
          </a:xfrm>
          <a:prstGeom prst="rect">
            <a:avLst/>
          </a:prstGeom>
          <a:solidFill>
            <a:srgbClr val="F2F2F2"/>
          </a:solidFill>
          <a:ln>
            <a:noFill/>
          </a:ln>
        </p:spPr>
      </p:sp>
      <p:sp>
        <p:nvSpPr>
          <p:cNvPr id="140" name="Google Shape;140;p36"/>
          <p:cNvSpPr>
            <a:spLocks noGrp="1"/>
          </p:cNvSpPr>
          <p:nvPr>
            <p:ph type="pic" idx="5"/>
          </p:nvPr>
        </p:nvSpPr>
        <p:spPr>
          <a:xfrm>
            <a:off x="3119669" y="4101331"/>
            <a:ext cx="5952663" cy="2304000"/>
          </a:xfrm>
          <a:prstGeom prst="rect">
            <a:avLst/>
          </a:prstGeom>
          <a:solidFill>
            <a:srgbClr val="F2F2F2"/>
          </a:solidFill>
          <a:ln>
            <a:noFill/>
          </a:ln>
        </p:spPr>
      </p:sp>
      <p:sp>
        <p:nvSpPr>
          <p:cNvPr id="141" name="Google Shape;141;p36"/>
          <p:cNvSpPr>
            <a:spLocks noGrp="1"/>
          </p:cNvSpPr>
          <p:nvPr>
            <p:ph type="pic" idx="6"/>
          </p:nvPr>
        </p:nvSpPr>
        <p:spPr>
          <a:xfrm>
            <a:off x="3119669" y="1700808"/>
            <a:ext cx="5952663" cy="2304000"/>
          </a:xfrm>
          <a:prstGeom prst="rect">
            <a:avLst/>
          </a:prstGeom>
          <a:solidFill>
            <a:srgbClr val="F2F2F2"/>
          </a:solid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5_Images and Contents Layout">
  <p:cSld name="5_Images and Contents Layout">
    <p:spTree>
      <p:nvGrpSpPr>
        <p:cNvPr id="1" name="Shape 142"/>
        <p:cNvGrpSpPr/>
        <p:nvPr/>
      </p:nvGrpSpPr>
      <p:grpSpPr>
        <a:xfrm>
          <a:off x="0" y="0"/>
          <a:ext cx="0" cy="0"/>
          <a:chOff x="0" y="0"/>
          <a:chExt cx="0" cy="0"/>
        </a:xfrm>
      </p:grpSpPr>
      <p:sp>
        <p:nvSpPr>
          <p:cNvPr id="143" name="Google Shape;143;p37"/>
          <p:cNvSpPr>
            <a:spLocks noGrp="1"/>
          </p:cNvSpPr>
          <p:nvPr>
            <p:ph type="pic" idx="2"/>
          </p:nvPr>
        </p:nvSpPr>
        <p:spPr>
          <a:xfrm>
            <a:off x="709650" y="480055"/>
            <a:ext cx="4224469" cy="4197085"/>
          </a:xfrm>
          <a:prstGeom prst="rect">
            <a:avLst/>
          </a:prstGeom>
          <a:solidFill>
            <a:srgbClr val="F2F2F2"/>
          </a:solidFill>
          <a:ln>
            <a:noFill/>
          </a:ln>
        </p:spPr>
      </p:sp>
      <p:sp>
        <p:nvSpPr>
          <p:cNvPr id="144" name="Google Shape;144;p37"/>
          <p:cNvSpPr>
            <a:spLocks noGrp="1"/>
          </p:cNvSpPr>
          <p:nvPr>
            <p:ph type="pic" idx="3"/>
          </p:nvPr>
        </p:nvSpPr>
        <p:spPr>
          <a:xfrm>
            <a:off x="5126140" y="480056"/>
            <a:ext cx="6336704" cy="2296105"/>
          </a:xfrm>
          <a:prstGeom prst="rect">
            <a:avLst/>
          </a:prstGeom>
          <a:solidFill>
            <a:srgbClr val="F2F2F2"/>
          </a:solidFill>
          <a:ln>
            <a:noFill/>
          </a:ln>
        </p:spPr>
      </p:sp>
      <p:sp>
        <p:nvSpPr>
          <p:cNvPr id="145" name="Google Shape;145;p37"/>
          <p:cNvSpPr>
            <a:spLocks noGrp="1"/>
          </p:cNvSpPr>
          <p:nvPr>
            <p:ph type="pic" idx="4"/>
          </p:nvPr>
        </p:nvSpPr>
        <p:spPr>
          <a:xfrm>
            <a:off x="5126140" y="2948948"/>
            <a:ext cx="1968000" cy="1728192"/>
          </a:xfrm>
          <a:prstGeom prst="rect">
            <a:avLst/>
          </a:prstGeom>
          <a:solidFill>
            <a:srgbClr val="F2F2F2"/>
          </a:solidFill>
          <a:ln>
            <a:noFill/>
          </a:ln>
        </p:spPr>
      </p:sp>
      <p:sp>
        <p:nvSpPr>
          <p:cNvPr id="146" name="Google Shape;146;p37"/>
          <p:cNvSpPr>
            <a:spLocks noGrp="1"/>
          </p:cNvSpPr>
          <p:nvPr>
            <p:ph type="pic" idx="5"/>
          </p:nvPr>
        </p:nvSpPr>
        <p:spPr>
          <a:xfrm>
            <a:off x="7310492" y="2948948"/>
            <a:ext cx="1968000" cy="1728192"/>
          </a:xfrm>
          <a:prstGeom prst="rect">
            <a:avLst/>
          </a:prstGeom>
          <a:solidFill>
            <a:srgbClr val="F2F2F2"/>
          </a:solidFill>
          <a:ln>
            <a:noFill/>
          </a:ln>
        </p:spPr>
      </p:sp>
      <p:sp>
        <p:nvSpPr>
          <p:cNvPr id="147" name="Google Shape;147;p37"/>
          <p:cNvSpPr>
            <a:spLocks noGrp="1"/>
          </p:cNvSpPr>
          <p:nvPr>
            <p:ph type="pic" idx="6"/>
          </p:nvPr>
        </p:nvSpPr>
        <p:spPr>
          <a:xfrm>
            <a:off x="9494844" y="2948948"/>
            <a:ext cx="1968000" cy="1728192"/>
          </a:xfrm>
          <a:prstGeom prst="rect">
            <a:avLst/>
          </a:prstGeom>
          <a:solidFill>
            <a:srgbClr val="F2F2F2"/>
          </a:solidFill>
          <a:ln>
            <a:no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7_Images and Contents Layout">
  <p:cSld name="7_Images and Contents Layout">
    <p:spTree>
      <p:nvGrpSpPr>
        <p:cNvPr id="1" name="Shape 148"/>
        <p:cNvGrpSpPr/>
        <p:nvPr/>
      </p:nvGrpSpPr>
      <p:grpSpPr>
        <a:xfrm>
          <a:off x="0" y="0"/>
          <a:ext cx="0" cy="0"/>
          <a:chOff x="0" y="0"/>
          <a:chExt cx="0" cy="0"/>
        </a:xfrm>
      </p:grpSpPr>
      <p:sp>
        <p:nvSpPr>
          <p:cNvPr id="149" name="Google Shape;149;p38"/>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50" name="Google Shape;150;p38"/>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pic>
        <p:nvPicPr>
          <p:cNvPr id="151" name="Google Shape;151;p38"/>
          <p:cNvPicPr preferRelativeResize="0"/>
          <p:nvPr/>
        </p:nvPicPr>
        <p:blipFill rotWithShape="1">
          <a:blip r:embed="rId2">
            <a:alphaModFix/>
          </a:blip>
          <a:srcRect/>
          <a:stretch/>
        </p:blipFill>
        <p:spPr>
          <a:xfrm>
            <a:off x="4546767" y="2276873"/>
            <a:ext cx="7238124" cy="3966041"/>
          </a:xfrm>
          <a:prstGeom prst="rect">
            <a:avLst/>
          </a:prstGeom>
          <a:noFill/>
          <a:ln>
            <a:noFill/>
          </a:ln>
        </p:spPr>
      </p:pic>
      <p:sp>
        <p:nvSpPr>
          <p:cNvPr id="152" name="Google Shape;152;p38"/>
          <p:cNvSpPr>
            <a:spLocks noGrp="1"/>
          </p:cNvSpPr>
          <p:nvPr>
            <p:ph type="pic" idx="3"/>
          </p:nvPr>
        </p:nvSpPr>
        <p:spPr>
          <a:xfrm>
            <a:off x="5705875" y="2485912"/>
            <a:ext cx="4832891" cy="3124239"/>
          </a:xfrm>
          <a:prstGeom prst="rect">
            <a:avLst/>
          </a:prstGeom>
          <a:solidFill>
            <a:srgbClr val="F2F2F2"/>
          </a:solidFill>
          <a:ln>
            <a:noFill/>
          </a:ln>
        </p:spPr>
      </p:sp>
      <p:sp>
        <p:nvSpPr>
          <p:cNvPr id="153" name="Google Shape;153;p38"/>
          <p:cNvSpPr/>
          <p:nvPr/>
        </p:nvSpPr>
        <p:spPr>
          <a:xfrm>
            <a:off x="4037371" y="1"/>
            <a:ext cx="4128459" cy="60959"/>
          </a:xfrm>
          <a:prstGeom prst="rect">
            <a:avLst/>
          </a:prstGeom>
          <a:solidFill>
            <a:srgbClr val="EB494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54" name="Google Shape;154;p38"/>
          <p:cNvSpPr/>
          <p:nvPr/>
        </p:nvSpPr>
        <p:spPr>
          <a:xfrm>
            <a:off x="0" y="6753308"/>
            <a:ext cx="12192000" cy="110875"/>
          </a:xfrm>
          <a:prstGeom prst="rect">
            <a:avLst/>
          </a:prstGeom>
          <a:solidFill>
            <a:srgbClr val="EB494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8_Images and Contents Layout">
  <p:cSld name="8_Images and Contents Layout">
    <p:spTree>
      <p:nvGrpSpPr>
        <p:cNvPr id="1" name="Shape 155"/>
        <p:cNvGrpSpPr/>
        <p:nvPr/>
      </p:nvGrpSpPr>
      <p:grpSpPr>
        <a:xfrm>
          <a:off x="0" y="0"/>
          <a:ext cx="0" cy="0"/>
          <a:chOff x="0" y="0"/>
          <a:chExt cx="0" cy="0"/>
        </a:xfrm>
      </p:grpSpPr>
      <p:sp>
        <p:nvSpPr>
          <p:cNvPr id="156" name="Google Shape;156;p39"/>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57" name="Google Shape;157;p39"/>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pic>
        <p:nvPicPr>
          <p:cNvPr id="158" name="Google Shape;158;p39" descr="D:\Fullppt\005-PNG이미지\모니터.png"/>
          <p:cNvPicPr preferRelativeResize="0"/>
          <p:nvPr/>
        </p:nvPicPr>
        <p:blipFill rotWithShape="1">
          <a:blip r:embed="rId2">
            <a:alphaModFix/>
          </a:blip>
          <a:srcRect/>
          <a:stretch/>
        </p:blipFill>
        <p:spPr>
          <a:xfrm>
            <a:off x="776400" y="1815747"/>
            <a:ext cx="3360373" cy="3350541"/>
          </a:xfrm>
          <a:prstGeom prst="rect">
            <a:avLst/>
          </a:prstGeom>
          <a:noFill/>
          <a:ln>
            <a:noFill/>
          </a:ln>
        </p:spPr>
      </p:pic>
      <p:pic>
        <p:nvPicPr>
          <p:cNvPr id="159" name="Google Shape;159;p39" descr="D:\Fullppt\005-PNG이미지\모니터.png"/>
          <p:cNvPicPr preferRelativeResize="0"/>
          <p:nvPr/>
        </p:nvPicPr>
        <p:blipFill rotWithShape="1">
          <a:blip r:embed="rId2">
            <a:alphaModFix/>
          </a:blip>
          <a:srcRect/>
          <a:stretch/>
        </p:blipFill>
        <p:spPr>
          <a:xfrm>
            <a:off x="4406826" y="1815747"/>
            <a:ext cx="3360373" cy="3350541"/>
          </a:xfrm>
          <a:prstGeom prst="rect">
            <a:avLst/>
          </a:prstGeom>
          <a:noFill/>
          <a:ln>
            <a:noFill/>
          </a:ln>
        </p:spPr>
      </p:pic>
      <p:pic>
        <p:nvPicPr>
          <p:cNvPr id="160" name="Google Shape;160;p39" descr="D:\Fullppt\005-PNG이미지\모니터.png"/>
          <p:cNvPicPr preferRelativeResize="0"/>
          <p:nvPr/>
        </p:nvPicPr>
        <p:blipFill rotWithShape="1">
          <a:blip r:embed="rId2">
            <a:alphaModFix/>
          </a:blip>
          <a:srcRect/>
          <a:stretch/>
        </p:blipFill>
        <p:spPr>
          <a:xfrm>
            <a:off x="8037251" y="1815747"/>
            <a:ext cx="3360373" cy="3350541"/>
          </a:xfrm>
          <a:prstGeom prst="rect">
            <a:avLst/>
          </a:prstGeom>
          <a:noFill/>
          <a:ln>
            <a:noFill/>
          </a:ln>
        </p:spPr>
      </p:pic>
      <p:sp>
        <p:nvSpPr>
          <p:cNvPr id="161" name="Google Shape;161;p39"/>
          <p:cNvSpPr>
            <a:spLocks noGrp="1"/>
          </p:cNvSpPr>
          <p:nvPr>
            <p:ph type="pic" idx="3"/>
          </p:nvPr>
        </p:nvSpPr>
        <p:spPr>
          <a:xfrm>
            <a:off x="909901" y="1957962"/>
            <a:ext cx="3073864" cy="2080028"/>
          </a:xfrm>
          <a:prstGeom prst="rect">
            <a:avLst/>
          </a:prstGeom>
          <a:solidFill>
            <a:srgbClr val="F2F2F2"/>
          </a:solidFill>
          <a:ln>
            <a:noFill/>
          </a:ln>
        </p:spPr>
      </p:sp>
      <p:sp>
        <p:nvSpPr>
          <p:cNvPr id="162" name="Google Shape;162;p39"/>
          <p:cNvSpPr>
            <a:spLocks noGrp="1"/>
          </p:cNvSpPr>
          <p:nvPr>
            <p:ph type="pic" idx="4"/>
          </p:nvPr>
        </p:nvSpPr>
        <p:spPr>
          <a:xfrm>
            <a:off x="4539561" y="1957962"/>
            <a:ext cx="3073864" cy="2080028"/>
          </a:xfrm>
          <a:prstGeom prst="rect">
            <a:avLst/>
          </a:prstGeom>
          <a:solidFill>
            <a:srgbClr val="F2F2F2"/>
          </a:solidFill>
          <a:ln>
            <a:noFill/>
          </a:ln>
        </p:spPr>
      </p:sp>
      <p:sp>
        <p:nvSpPr>
          <p:cNvPr id="163" name="Google Shape;163;p39"/>
          <p:cNvSpPr>
            <a:spLocks noGrp="1"/>
          </p:cNvSpPr>
          <p:nvPr>
            <p:ph type="pic" idx="5"/>
          </p:nvPr>
        </p:nvSpPr>
        <p:spPr>
          <a:xfrm>
            <a:off x="8169221" y="1957962"/>
            <a:ext cx="3073864" cy="2080028"/>
          </a:xfrm>
          <a:prstGeom prst="rect">
            <a:avLst/>
          </a:prstGeom>
          <a:solidFill>
            <a:srgbClr val="F2F2F2"/>
          </a:solidFill>
          <a:ln>
            <a:noFill/>
          </a:ln>
        </p:spPr>
      </p:sp>
      <p:sp>
        <p:nvSpPr>
          <p:cNvPr id="164" name="Google Shape;164;p39"/>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65" name="Google Shape;165;p39"/>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9_Images and Contents Layout">
  <p:cSld name="9_Images and Contents Layout">
    <p:spTree>
      <p:nvGrpSpPr>
        <p:cNvPr id="1" name="Shape 166"/>
        <p:cNvGrpSpPr/>
        <p:nvPr/>
      </p:nvGrpSpPr>
      <p:grpSpPr>
        <a:xfrm>
          <a:off x="0" y="0"/>
          <a:ext cx="0" cy="0"/>
          <a:chOff x="0" y="0"/>
          <a:chExt cx="0" cy="0"/>
        </a:xfrm>
      </p:grpSpPr>
      <p:sp>
        <p:nvSpPr>
          <p:cNvPr id="167" name="Google Shape;167;p40"/>
          <p:cNvSpPr>
            <a:spLocks noGrp="1"/>
          </p:cNvSpPr>
          <p:nvPr>
            <p:ph type="pic" idx="2"/>
          </p:nvPr>
        </p:nvSpPr>
        <p:spPr>
          <a:xfrm>
            <a:off x="0" y="0"/>
            <a:ext cx="12192000" cy="4101075"/>
          </a:xfrm>
          <a:prstGeom prst="rect">
            <a:avLst/>
          </a:prstGeom>
          <a:solidFill>
            <a:srgbClr val="D8D8D8"/>
          </a:solidFill>
          <a:ln>
            <a:noFill/>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icon sets layout">
  <p:cSld name="icon sets layout">
    <p:spTree>
      <p:nvGrpSpPr>
        <p:cNvPr id="1" name="Shape 168"/>
        <p:cNvGrpSpPr/>
        <p:nvPr/>
      </p:nvGrpSpPr>
      <p:grpSpPr>
        <a:xfrm>
          <a:off x="0" y="0"/>
          <a:ext cx="0" cy="0"/>
          <a:chOff x="0" y="0"/>
          <a:chExt cx="0" cy="0"/>
        </a:xfrm>
      </p:grpSpPr>
      <p:sp>
        <p:nvSpPr>
          <p:cNvPr id="169" name="Google Shape;169;p41"/>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grpSp>
        <p:nvGrpSpPr>
          <p:cNvPr id="170" name="Google Shape;170;p41"/>
          <p:cNvGrpSpPr/>
          <p:nvPr/>
        </p:nvGrpSpPr>
        <p:grpSpPr>
          <a:xfrm>
            <a:off x="472011" y="1508786"/>
            <a:ext cx="3799787" cy="4865561"/>
            <a:chOff x="354008" y="1131589"/>
            <a:chExt cx="2849840" cy="3649171"/>
          </a:xfrm>
        </p:grpSpPr>
        <p:sp>
          <p:nvSpPr>
            <p:cNvPr id="171" name="Google Shape;171;p41"/>
            <p:cNvSpPr/>
            <p:nvPr/>
          </p:nvSpPr>
          <p:spPr>
            <a:xfrm>
              <a:off x="354008" y="1131589"/>
              <a:ext cx="2849840" cy="3649171"/>
            </a:xfrm>
            <a:prstGeom prst="roundRect">
              <a:avLst>
                <a:gd name="adj" fmla="val 3968"/>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72" name="Google Shape;172;p41"/>
            <p:cNvSpPr/>
            <p:nvPr/>
          </p:nvSpPr>
          <p:spPr>
            <a:xfrm>
              <a:off x="531932" y="1347500"/>
              <a:ext cx="108520" cy="3240473"/>
            </a:xfrm>
            <a:prstGeom prst="roundRect">
              <a:avLst>
                <a:gd name="adj" fmla="val 50000"/>
              </a:avLst>
            </a:prstGeom>
            <a:solidFill>
              <a:schemeClr val="lt1">
                <a:alpha val="40784"/>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73" name="Google Shape;173;p41"/>
            <p:cNvSpPr/>
            <p:nvPr/>
          </p:nvSpPr>
          <p:spPr>
            <a:xfrm rot="5400000">
              <a:off x="2592642" y="1238201"/>
              <a:ext cx="502331" cy="502331"/>
            </a:xfrm>
            <a:prstGeom prst="halfFrame">
              <a:avLst>
                <a:gd name="adj1" fmla="val 23728"/>
                <a:gd name="adj2" fmla="val 24642"/>
              </a:avLst>
            </a:prstGeom>
            <a:solidFill>
              <a:schemeClr val="lt1">
                <a:alpha val="2274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8"/>
        <p:cNvGrpSpPr/>
        <p:nvPr/>
      </p:nvGrpSpPr>
      <p:grpSpPr>
        <a:xfrm>
          <a:off x="0" y="0"/>
          <a:ext cx="0" cy="0"/>
          <a:chOff x="0" y="0"/>
          <a:chExt cx="0" cy="0"/>
        </a:xfrm>
      </p:grpSpPr>
      <p:sp>
        <p:nvSpPr>
          <p:cNvPr id="29" name="Google Shape;29;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2"/>
        <p:cNvGrpSpPr/>
        <p:nvPr/>
      </p:nvGrpSpPr>
      <p:grpSpPr>
        <a:xfrm>
          <a:off x="0" y="0"/>
          <a:ext cx="0" cy="0"/>
          <a:chOff x="0" y="0"/>
          <a:chExt cx="0" cy="0"/>
        </a:xfrm>
      </p:grpSpPr>
      <p:sp>
        <p:nvSpPr>
          <p:cNvPr id="33" name="Google Shape;33;p1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5" name="Google Shape;35;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1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1" name="Google Shape;4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4"/>
        <p:cNvGrpSpPr/>
        <p:nvPr/>
      </p:nvGrpSpPr>
      <p:grpSpPr>
        <a:xfrm>
          <a:off x="0" y="0"/>
          <a:ext cx="0" cy="0"/>
          <a:chOff x="0" y="0"/>
          <a:chExt cx="0" cy="0"/>
        </a:xfrm>
      </p:grpSpPr>
      <p:sp>
        <p:nvSpPr>
          <p:cNvPr id="45" name="Google Shape;45;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1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1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1"/>
        <p:cNvGrpSpPr/>
        <p:nvPr/>
      </p:nvGrpSpPr>
      <p:grpSpPr>
        <a:xfrm>
          <a:off x="0" y="0"/>
          <a:ext cx="0" cy="0"/>
          <a:chOff x="0" y="0"/>
          <a:chExt cx="0" cy="0"/>
        </a:xfrm>
      </p:grpSpPr>
      <p:sp>
        <p:nvSpPr>
          <p:cNvPr id="52" name="Google Shape;52;p2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2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2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2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6" name="Google Shape;56;p2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5"/>
        <p:cNvGrpSpPr/>
        <p:nvPr/>
      </p:nvGrpSpPr>
      <p:grpSpPr>
        <a:xfrm>
          <a:off x="0" y="0"/>
          <a:ext cx="0" cy="0"/>
          <a:chOff x="0" y="0"/>
          <a:chExt cx="0" cy="0"/>
        </a:xfrm>
      </p:grpSpPr>
      <p:sp>
        <p:nvSpPr>
          <p:cNvPr id="66" name="Google Shape;66;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5">
            <a:alphaModFix/>
          </a:blip>
          <a:stretch>
            <a:fillRect/>
          </a:stretch>
        </a:blipFill>
        <a:effectLst/>
      </p:bgPr>
    </p:bg>
    <p:spTree>
      <p:nvGrpSpPr>
        <p:cNvPr id="1" name="Shape 9"/>
        <p:cNvGrpSpPr/>
        <p:nvPr/>
      </p:nvGrpSpPr>
      <p:grpSpPr>
        <a:xfrm>
          <a:off x="0" y="0"/>
          <a:ext cx="0" cy="0"/>
          <a:chOff x="0" y="0"/>
          <a:chExt cx="0" cy="0"/>
        </a:xfrm>
      </p:grpSpPr>
      <p:sp>
        <p:nvSpPr>
          <p:cNvPr id="10" name="Google Shape;1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3"/>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10.png"/><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brightsec.com/blog/security-misconfigura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9ZokuRHo-eY"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hyperlink" Target="https://www.nibusinessinfo.co.uk/content/remote-access-security-issues" TargetMode="External"/><Relationship Id="rId4" Type="http://schemas.openxmlformats.org/officeDocument/2006/relationships/hyperlink" Target="https://getvoip.com/blog/2020/05/06/voip-securit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
          <p:cNvSpPr/>
          <p:nvPr/>
        </p:nvSpPr>
        <p:spPr>
          <a:xfrm>
            <a:off x="-4421" y="5427341"/>
            <a:ext cx="12196420" cy="151855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9" name="Google Shape;179;p1"/>
          <p:cNvSpPr/>
          <p:nvPr/>
        </p:nvSpPr>
        <p:spPr>
          <a:xfrm>
            <a:off x="302197" y="5901985"/>
            <a:ext cx="45719" cy="61388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0" name="Google Shape;180;p1"/>
          <p:cNvSpPr txBox="1"/>
          <p:nvPr/>
        </p:nvSpPr>
        <p:spPr>
          <a:xfrm>
            <a:off x="8763000" y="65087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200" b="0" i="0" u="none" strike="noStrike" cap="none">
              <a:solidFill>
                <a:srgbClr val="888888"/>
              </a:solidFill>
              <a:latin typeface="Calibri"/>
              <a:ea typeface="Calibri"/>
              <a:cs typeface="Calibri"/>
              <a:sym typeface="Calibri"/>
            </a:endParaRPr>
          </a:p>
        </p:txBody>
      </p:sp>
      <p:sp>
        <p:nvSpPr>
          <p:cNvPr id="181" name="Google Shape;181;p1"/>
          <p:cNvSpPr/>
          <p:nvPr/>
        </p:nvSpPr>
        <p:spPr>
          <a:xfrm rot="10800000" flipH="1">
            <a:off x="9506857" y="5939880"/>
            <a:ext cx="1291772" cy="1157606"/>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aphicFrame>
        <p:nvGraphicFramePr>
          <p:cNvPr id="182" name="Google Shape;182;p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1071" r:id="rId4" imgW="3303056" imgH="3148059" progId="">
                  <p:embed/>
                </p:oleObj>
              </mc:Choice>
              <mc:Fallback>
                <p:oleObj r:id="rId4" imgW="3303056" imgH="3148059" progId="">
                  <p:embed/>
                  <p:pic>
                    <p:nvPicPr>
                      <p:cNvPr id="182" name="Google Shape;182;p1"/>
                      <p:cNvPicPr preferRelativeResize="0"/>
                      <p:nvPr/>
                    </p:nvPicPr>
                    <p:blipFill rotWithShape="1">
                      <a:blip r:embed="rId5">
                        <a:alphaModFix/>
                      </a:blip>
                      <a:srcRect/>
                      <a:stretch/>
                    </p:blipFill>
                    <p:spPr>
                      <a:xfrm>
                        <a:off x="76788" y="3121720"/>
                        <a:ext cx="3303056" cy="3148059"/>
                      </a:xfrm>
                      <a:prstGeom prst="rect">
                        <a:avLst/>
                      </a:prstGeom>
                      <a:noFill/>
                      <a:ln>
                        <a:noFill/>
                      </a:ln>
                    </p:spPr>
                  </p:pic>
                </p:oleObj>
              </mc:Fallback>
            </mc:AlternateContent>
          </a:graphicData>
        </a:graphic>
      </p:graphicFrame>
      <p:sp>
        <p:nvSpPr>
          <p:cNvPr id="183" name="Google Shape;183;p1"/>
          <p:cNvSpPr/>
          <p:nvPr/>
        </p:nvSpPr>
        <p:spPr>
          <a:xfrm flipH="1">
            <a:off x="7045437" y="-64960"/>
            <a:ext cx="5146562" cy="5852440"/>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84" name="Google Shape;184;p1"/>
          <p:cNvSpPr/>
          <p:nvPr/>
        </p:nvSpPr>
        <p:spPr>
          <a:xfrm>
            <a:off x="2124074" y="2025525"/>
            <a:ext cx="6829425" cy="1580679"/>
          </a:xfrm>
          <a:prstGeom prst="rect">
            <a:avLst/>
          </a:prstGeom>
          <a:gradFill>
            <a:gsLst>
              <a:gs pos="0">
                <a:srgbClr val="FFFFFF">
                  <a:alpha val="0"/>
                </a:srgbClr>
              </a:gs>
              <a:gs pos="2655">
                <a:srgbClr val="FFFFFF">
                  <a:alpha val="0"/>
                </a:srgbClr>
              </a:gs>
              <a:gs pos="15000">
                <a:srgbClr val="FFFFFF">
                  <a:alpha val="33725"/>
                </a:srgbClr>
              </a:gs>
              <a:gs pos="51000">
                <a:schemeClr val="lt1"/>
              </a:gs>
              <a:gs pos="94000">
                <a:srgbClr val="FFFFFF">
                  <a:alpha val="33725"/>
                </a:srgbClr>
              </a:gs>
              <a:gs pos="100000">
                <a:srgbClr val="FFFFFF">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85" name="Google Shape;185;p1"/>
          <p:cNvPicPr preferRelativeResize="0"/>
          <p:nvPr/>
        </p:nvPicPr>
        <p:blipFill rotWithShape="1">
          <a:blip r:embed="rId6">
            <a:alphaModFix/>
          </a:blip>
          <a:srcRect/>
          <a:stretch/>
        </p:blipFill>
        <p:spPr>
          <a:xfrm>
            <a:off x="12104" y="24501"/>
            <a:ext cx="3859753" cy="1538254"/>
          </a:xfrm>
          <a:prstGeom prst="rect">
            <a:avLst/>
          </a:prstGeom>
          <a:noFill/>
          <a:ln>
            <a:noFill/>
          </a:ln>
        </p:spPr>
      </p:pic>
      <p:sp>
        <p:nvSpPr>
          <p:cNvPr id="186" name="Google Shape;186;p1"/>
          <p:cNvSpPr/>
          <p:nvPr/>
        </p:nvSpPr>
        <p:spPr>
          <a:xfrm flipH="1">
            <a:off x="9829797" y="5333999"/>
            <a:ext cx="2366623" cy="1600201"/>
          </a:xfrm>
          <a:prstGeom prst="rtTriangl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7" name="Google Shape;187;p1"/>
          <p:cNvSpPr txBox="1"/>
          <p:nvPr/>
        </p:nvSpPr>
        <p:spPr>
          <a:xfrm>
            <a:off x="6881359" y="6029085"/>
            <a:ext cx="492860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rgbClr val="595959"/>
                </a:solidFill>
                <a:latin typeface="Arial"/>
                <a:ea typeface="Arial"/>
                <a:cs typeface="Arial"/>
                <a:sym typeface="Arial"/>
              </a:rPr>
              <a:t>DISCOVER . </a:t>
            </a:r>
            <a:r>
              <a:rPr lang="en-US" sz="2000" b="1" i="0" u="none" strike="noStrike" cap="none">
                <a:solidFill>
                  <a:srgbClr val="C00000"/>
                </a:solidFill>
                <a:latin typeface="Arial"/>
                <a:ea typeface="Arial"/>
                <a:cs typeface="Arial"/>
                <a:sym typeface="Arial"/>
              </a:rPr>
              <a:t>LEARN</a:t>
            </a:r>
            <a:r>
              <a:rPr lang="en-US" sz="2000" b="1" i="0" u="none" strike="noStrike" cap="none">
                <a:solidFill>
                  <a:srgbClr val="595959"/>
                </a:solidFill>
                <a:latin typeface="Arial"/>
                <a:ea typeface="Arial"/>
                <a:cs typeface="Arial"/>
                <a:sym typeface="Arial"/>
              </a:rPr>
              <a:t> . EMPOWER</a:t>
            </a:r>
            <a:endParaRPr sz="1200" b="1" i="0" u="none" strike="noStrike" cap="none">
              <a:solidFill>
                <a:srgbClr val="000000"/>
              </a:solidFill>
              <a:latin typeface="Arial"/>
              <a:ea typeface="Arial"/>
              <a:cs typeface="Arial"/>
              <a:sym typeface="Arial"/>
            </a:endParaRPr>
          </a:p>
          <a:p>
            <a:pPr marL="0" marR="0" lvl="0" indent="0" algn="l" rtl="0">
              <a:spcBef>
                <a:spcPts val="0"/>
              </a:spcBef>
              <a:spcAft>
                <a:spcPts val="0"/>
              </a:spcAft>
              <a:buNone/>
            </a:pPr>
            <a:endParaRPr sz="1600" b="1" i="0" u="none" strike="noStrike" cap="none">
              <a:solidFill>
                <a:schemeClr val="dk1"/>
              </a:solidFill>
              <a:latin typeface="Arial"/>
              <a:ea typeface="Arial"/>
              <a:cs typeface="Arial"/>
              <a:sym typeface="Arial"/>
            </a:endParaRPr>
          </a:p>
        </p:txBody>
      </p:sp>
      <p:sp>
        <p:nvSpPr>
          <p:cNvPr id="188" name="Google Shape;188;p1"/>
          <p:cNvSpPr/>
          <p:nvPr/>
        </p:nvSpPr>
        <p:spPr>
          <a:xfrm>
            <a:off x="6885780" y="6043646"/>
            <a:ext cx="45719" cy="37062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9" name="Google Shape;189;p1"/>
          <p:cNvSpPr txBox="1"/>
          <p:nvPr/>
        </p:nvSpPr>
        <p:spPr>
          <a:xfrm>
            <a:off x="2127857" y="2051945"/>
            <a:ext cx="9063318" cy="4921347"/>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en-US" sz="3200" b="1" i="0" u="none" strike="noStrike" cap="none" dirty="0">
                <a:solidFill>
                  <a:schemeClr val="dk1"/>
                </a:solidFill>
                <a:latin typeface="Arial Black"/>
                <a:ea typeface="Arial Black"/>
                <a:cs typeface="Arial Black"/>
                <a:sym typeface="Arial Black"/>
              </a:rPr>
              <a:t>INSTITUTE : UIE</a:t>
            </a:r>
            <a:endParaRPr dirty="0"/>
          </a:p>
          <a:p>
            <a:pPr marL="0" marR="0" lvl="0" indent="0" algn="ctr" rtl="0">
              <a:lnSpc>
                <a:spcPct val="90000"/>
              </a:lnSpc>
              <a:spcBef>
                <a:spcPts val="1120"/>
              </a:spcBef>
              <a:spcAft>
                <a:spcPts val="0"/>
              </a:spcAft>
              <a:buNone/>
            </a:pPr>
            <a:r>
              <a:rPr lang="en-US" sz="3200" b="1" i="0" u="none" strike="noStrike" cap="none" dirty="0">
                <a:solidFill>
                  <a:schemeClr val="dk1"/>
                </a:solidFill>
                <a:latin typeface="Arial Black"/>
                <a:ea typeface="Arial Black"/>
                <a:cs typeface="Arial Black"/>
                <a:sym typeface="Arial Black"/>
              </a:rPr>
              <a:t>DEPARTMENT : CSE</a:t>
            </a:r>
            <a:endParaRPr dirty="0"/>
          </a:p>
          <a:p>
            <a:pPr marL="0" marR="0" lvl="0" indent="0" algn="ctr" rtl="0">
              <a:lnSpc>
                <a:spcPct val="90000"/>
              </a:lnSpc>
              <a:spcBef>
                <a:spcPts val="1120"/>
              </a:spcBef>
              <a:spcAft>
                <a:spcPts val="0"/>
              </a:spcAft>
              <a:buNone/>
            </a:pPr>
            <a:r>
              <a:rPr lang="en-US" sz="2800" b="0" i="0" u="none" strike="noStrike" cap="none" dirty="0">
                <a:solidFill>
                  <a:schemeClr val="dk1"/>
                </a:solidFill>
                <a:latin typeface="Times New Roman"/>
                <a:ea typeface="Times New Roman"/>
                <a:cs typeface="Times New Roman"/>
                <a:sym typeface="Times New Roman"/>
              </a:rPr>
              <a:t>Bachelor of Engineering (Computer Science &amp; Engineering) </a:t>
            </a:r>
            <a:endParaRPr dirty="0"/>
          </a:p>
          <a:p>
            <a:pPr marL="0" marR="0" lvl="0" indent="0" algn="ctr" rtl="0">
              <a:lnSpc>
                <a:spcPct val="90000"/>
              </a:lnSpc>
              <a:spcBef>
                <a:spcPts val="980"/>
              </a:spcBef>
              <a:spcAft>
                <a:spcPts val="0"/>
              </a:spcAft>
              <a:buNone/>
            </a:pPr>
            <a:r>
              <a:rPr lang="en-US" sz="2000" b="1" i="0" u="none" strike="noStrike" cap="none" dirty="0">
                <a:solidFill>
                  <a:srgbClr val="262626"/>
                </a:solidFill>
                <a:latin typeface="Times New Roman"/>
                <a:ea typeface="Times New Roman"/>
                <a:cs typeface="Times New Roman"/>
                <a:sym typeface="Times New Roman"/>
              </a:rPr>
              <a:t>WEB AND MOBILE SECURITY (Professional Elective-I)</a:t>
            </a:r>
            <a:endParaRPr dirty="0"/>
          </a:p>
          <a:p>
            <a:pPr marL="0" marR="0" lvl="0" indent="0" algn="ctr" rtl="0">
              <a:lnSpc>
                <a:spcPct val="90000"/>
              </a:lnSpc>
              <a:spcBef>
                <a:spcPts val="700"/>
              </a:spcBef>
              <a:spcAft>
                <a:spcPts val="0"/>
              </a:spcAft>
              <a:buNone/>
            </a:pPr>
            <a:r>
              <a:rPr lang="en-US" sz="2000" b="1" i="0" u="none" strike="noStrike" cap="none" dirty="0">
                <a:solidFill>
                  <a:srgbClr val="262626"/>
                </a:solidFill>
                <a:latin typeface="Times New Roman"/>
                <a:ea typeface="Times New Roman"/>
                <a:cs typeface="Times New Roman"/>
                <a:sym typeface="Times New Roman"/>
              </a:rPr>
              <a:t>(20CST/IT-333)</a:t>
            </a:r>
            <a:endParaRPr dirty="0"/>
          </a:p>
          <a:p>
            <a:pPr marL="0" marR="0" lvl="0" indent="0" algn="ctr" rtl="0">
              <a:lnSpc>
                <a:spcPct val="90000"/>
              </a:lnSpc>
              <a:spcBef>
                <a:spcPts val="700"/>
              </a:spcBef>
              <a:spcAft>
                <a:spcPts val="0"/>
              </a:spcAft>
              <a:buNone/>
            </a:pPr>
            <a:endParaRPr sz="3200" b="1" i="0" u="none" strike="noStrike" cap="none" dirty="0">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endParaRPr sz="3200" b="1" i="0" u="none" strike="noStrike" cap="none" dirty="0">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endParaRPr sz="3200" b="1" i="0" u="none" strike="noStrike" cap="none" dirty="0">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endParaRPr sz="3200" b="1" i="0" u="none" strike="noStrike" cap="none" dirty="0">
              <a:solidFill>
                <a:srgbClr val="262626"/>
              </a:solidFill>
              <a:latin typeface="Times New Roman"/>
              <a:ea typeface="Times New Roman"/>
              <a:cs typeface="Times New Roman"/>
              <a:sym typeface="Times New Roman"/>
            </a:endParaRPr>
          </a:p>
        </p:txBody>
      </p:sp>
      <p:sp>
        <p:nvSpPr>
          <p:cNvPr id="190" name="Google Shape;190;p1"/>
          <p:cNvSpPr txBox="1"/>
          <p:nvPr/>
        </p:nvSpPr>
        <p:spPr>
          <a:xfrm>
            <a:off x="3178041" y="4566315"/>
            <a:ext cx="6432043" cy="800219"/>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en-US" sz="2400" b="0" i="0" u="none" strike="noStrike" cap="none">
                <a:solidFill>
                  <a:srgbClr val="262626"/>
                </a:solidFill>
                <a:latin typeface="Times New Roman"/>
                <a:ea typeface="Times New Roman"/>
                <a:cs typeface="Times New Roman"/>
                <a:sym typeface="Times New Roman"/>
              </a:rPr>
              <a:t>TOPIC OF PRESENTATION: </a:t>
            </a:r>
            <a:endParaRPr/>
          </a:p>
          <a:p>
            <a:pPr marL="0" marR="0" lvl="0" indent="0" algn="l" rtl="0">
              <a:spcBef>
                <a:spcPts val="840"/>
              </a:spcBef>
              <a:spcAft>
                <a:spcPts val="0"/>
              </a:spcAft>
              <a:buNone/>
            </a:pPr>
            <a:endParaRPr sz="1600" b="0" i="0" u="none" strike="noStrike" cap="none">
              <a:solidFill>
                <a:schemeClr val="dk1"/>
              </a:solidFill>
              <a:latin typeface="Raleway ExtraBold"/>
              <a:ea typeface="Raleway ExtraBold"/>
              <a:cs typeface="Raleway ExtraBold"/>
              <a:sym typeface="Raleway ExtraBold"/>
            </a:endParaRPr>
          </a:p>
        </p:txBody>
      </p:sp>
      <p:sp>
        <p:nvSpPr>
          <p:cNvPr id="191" name="Google Shape;191;p1"/>
          <p:cNvSpPr txBox="1"/>
          <p:nvPr/>
        </p:nvSpPr>
        <p:spPr>
          <a:xfrm>
            <a:off x="3206107" y="4941594"/>
            <a:ext cx="7047166" cy="830956"/>
          </a:xfrm>
          <a:prstGeom prst="rect">
            <a:avLst/>
          </a:prstGeom>
          <a:noFill/>
          <a:ln>
            <a:noFill/>
          </a:ln>
        </p:spPr>
        <p:txBody>
          <a:bodyPr spcFirstLastPara="1" wrap="square" lIns="91425" tIns="45700" rIns="91425" bIns="45700" anchor="t" anchorCtr="0">
            <a:spAutoFit/>
          </a:bodyPr>
          <a:lstStyle/>
          <a:p>
            <a:pPr lvl="0" algn="ctr"/>
            <a:r>
              <a:rPr lang="en-US" sz="2400" dirty="0"/>
              <a:t>web content management/authoring, admin misconfigurations, and developer-driven mistakes</a:t>
            </a:r>
            <a:endParaRPr sz="24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12"/>
          <p:cNvSpPr/>
          <p:nvPr/>
        </p:nvSpPr>
        <p:spPr>
          <a:xfrm>
            <a:off x="0" y="0"/>
            <a:ext cx="12192000" cy="4686918"/>
          </a:xfrm>
          <a:prstGeom prst="rect">
            <a:avLst/>
          </a:prstGeom>
          <a:solidFill>
            <a:srgbClr val="385623">
              <a:alpha val="6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cxnSp>
        <p:nvCxnSpPr>
          <p:cNvPr id="305" name="Google Shape;305;p12"/>
          <p:cNvCxnSpPr/>
          <p:nvPr/>
        </p:nvCxnSpPr>
        <p:spPr>
          <a:xfrm>
            <a:off x="9347200" y="0"/>
            <a:ext cx="1828800" cy="1828800"/>
          </a:xfrm>
          <a:prstGeom prst="straightConnector1">
            <a:avLst/>
          </a:prstGeom>
          <a:noFill/>
          <a:ln w="9525" cap="flat" cmpd="sng">
            <a:solidFill>
              <a:schemeClr val="accent2"/>
            </a:solidFill>
            <a:prstDash val="solid"/>
            <a:miter lim="800000"/>
            <a:headEnd type="none" w="sm" len="sm"/>
            <a:tailEnd type="none" w="sm" len="sm"/>
          </a:ln>
        </p:spPr>
      </p:cxnSp>
      <p:cxnSp>
        <p:nvCxnSpPr>
          <p:cNvPr id="306" name="Google Shape;306;p12"/>
          <p:cNvCxnSpPr/>
          <p:nvPr/>
        </p:nvCxnSpPr>
        <p:spPr>
          <a:xfrm>
            <a:off x="10169128" y="0"/>
            <a:ext cx="663972" cy="663972"/>
          </a:xfrm>
          <a:prstGeom prst="straightConnector1">
            <a:avLst/>
          </a:prstGeom>
          <a:noFill/>
          <a:ln w="9525" cap="flat" cmpd="sng">
            <a:solidFill>
              <a:schemeClr val="accent2"/>
            </a:solidFill>
            <a:prstDash val="solid"/>
            <a:miter lim="800000"/>
            <a:headEnd type="none" w="sm" len="sm"/>
            <a:tailEnd type="none" w="sm" len="sm"/>
          </a:ln>
        </p:spPr>
      </p:cxnSp>
      <p:cxnSp>
        <p:nvCxnSpPr>
          <p:cNvPr id="307" name="Google Shape;307;p12"/>
          <p:cNvCxnSpPr/>
          <p:nvPr/>
        </p:nvCxnSpPr>
        <p:spPr>
          <a:xfrm>
            <a:off x="733426" y="6294597"/>
            <a:ext cx="558345" cy="558345"/>
          </a:xfrm>
          <a:prstGeom prst="straightConnector1">
            <a:avLst/>
          </a:prstGeom>
          <a:noFill/>
          <a:ln w="9525" cap="flat" cmpd="sng">
            <a:solidFill>
              <a:schemeClr val="accent2"/>
            </a:solidFill>
            <a:prstDash val="solid"/>
            <a:miter lim="800000"/>
            <a:headEnd type="none" w="sm" len="sm"/>
            <a:tailEnd type="none" w="sm" len="sm"/>
          </a:ln>
        </p:spPr>
      </p:cxnSp>
      <p:cxnSp>
        <p:nvCxnSpPr>
          <p:cNvPr id="308" name="Google Shape;308;p12"/>
          <p:cNvCxnSpPr/>
          <p:nvPr/>
        </p:nvCxnSpPr>
        <p:spPr>
          <a:xfrm>
            <a:off x="390526" y="5129689"/>
            <a:ext cx="1728311" cy="1728311"/>
          </a:xfrm>
          <a:prstGeom prst="straightConnector1">
            <a:avLst/>
          </a:prstGeom>
          <a:noFill/>
          <a:ln w="9525" cap="flat" cmpd="sng">
            <a:solidFill>
              <a:schemeClr val="accent2"/>
            </a:solidFill>
            <a:prstDash val="solid"/>
            <a:miter lim="800000"/>
            <a:headEnd type="none" w="sm" len="sm"/>
            <a:tailEnd type="none" w="sm" len="sm"/>
          </a:ln>
        </p:spPr>
      </p:cxnSp>
      <p:sp>
        <p:nvSpPr>
          <p:cNvPr id="309" name="Google Shape;309;p12"/>
          <p:cNvSpPr txBox="1"/>
          <p:nvPr/>
        </p:nvSpPr>
        <p:spPr>
          <a:xfrm>
            <a:off x="1485902" y="2249080"/>
            <a:ext cx="10725148" cy="1231106"/>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FFFFFF"/>
              </a:buClr>
              <a:buSzPts val="8000"/>
              <a:buFont typeface="Arial"/>
              <a:buNone/>
            </a:pPr>
            <a:r>
              <a:rPr lang="en-US" sz="8000" b="0" i="0" u="none" strike="noStrike" cap="none">
                <a:solidFill>
                  <a:srgbClr val="FFFFFF"/>
                </a:solidFill>
                <a:latin typeface="Arial"/>
                <a:ea typeface="Arial"/>
                <a:cs typeface="Arial"/>
                <a:sym typeface="Arial"/>
              </a:rPr>
              <a:t>THANK YOU</a:t>
            </a:r>
            <a:endParaRPr/>
          </a:p>
        </p:txBody>
      </p:sp>
      <p:sp>
        <p:nvSpPr>
          <p:cNvPr id="310" name="Google Shape;310;p12"/>
          <p:cNvSpPr/>
          <p:nvPr/>
        </p:nvSpPr>
        <p:spPr>
          <a:xfrm>
            <a:off x="2641599"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11" name="Google Shape;311;p12"/>
          <p:cNvSpPr/>
          <p:nvPr/>
        </p:nvSpPr>
        <p:spPr>
          <a:xfrm>
            <a:off x="2898774"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312" name="Google Shape;312;p12"/>
          <p:cNvGrpSpPr/>
          <p:nvPr/>
        </p:nvGrpSpPr>
        <p:grpSpPr>
          <a:xfrm>
            <a:off x="222054" y="94089"/>
            <a:ext cx="410563" cy="1538089"/>
            <a:chOff x="83821" y="0"/>
            <a:chExt cx="219636" cy="903079"/>
          </a:xfrm>
        </p:grpSpPr>
        <p:sp>
          <p:nvSpPr>
            <p:cNvPr id="313" name="Google Shape;313;p12"/>
            <p:cNvSpPr/>
            <p:nvPr/>
          </p:nvSpPr>
          <p:spPr>
            <a:xfrm>
              <a:off x="84026" y="0"/>
              <a:ext cx="219431" cy="210952"/>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4" name="Google Shape;314;p12"/>
            <p:cNvSpPr/>
            <p:nvPr/>
          </p:nvSpPr>
          <p:spPr>
            <a:xfrm>
              <a:off x="84262" y="408599"/>
              <a:ext cx="219194" cy="494480"/>
            </a:xfrm>
            <a:prstGeom prst="rect">
              <a:avLst/>
            </a:prstGeom>
            <a:solidFill>
              <a:srgbClr val="0C0C0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5" name="Google Shape;315;p12"/>
            <p:cNvSpPr/>
            <p:nvPr/>
          </p:nvSpPr>
          <p:spPr>
            <a:xfrm>
              <a:off x="83821" y="210952"/>
              <a:ext cx="217937" cy="2209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aphicFrame>
          <p:nvGraphicFramePr>
            <p:cNvPr id="316" name="Google Shape;316;p12"/>
            <p:cNvGraphicFramePr/>
            <p:nvPr/>
          </p:nvGraphicFramePr>
          <p:xfrm>
            <a:off x="100850" y="246475"/>
            <a:ext cx="183878" cy="183422"/>
          </p:xfrm>
          <a:graphic>
            <a:graphicData uri="http://schemas.openxmlformats.org/presentationml/2006/ole">
              <mc:AlternateContent xmlns:mc="http://schemas.openxmlformats.org/markup-compatibility/2006">
                <mc:Choice xmlns:v="urn:schemas-microsoft-com:vml" Requires="v">
                  <p:oleObj spid="_x0000_s2095" r:id="rId4" imgW="183878" imgH="183422" progId="">
                    <p:embed/>
                  </p:oleObj>
                </mc:Choice>
                <mc:Fallback>
                  <p:oleObj r:id="rId4" imgW="183878" imgH="183422" progId="">
                    <p:embed/>
                    <p:pic>
                      <p:nvPicPr>
                        <p:cNvPr id="316" name="Google Shape;316;p12"/>
                        <p:cNvPicPr preferRelativeResize="0"/>
                        <p:nvPr/>
                      </p:nvPicPr>
                      <p:blipFill rotWithShape="1">
                        <a:blip r:embed="rId5">
                          <a:alphaModFix/>
                        </a:blip>
                        <a:srcRect/>
                        <a:stretch/>
                      </p:blipFill>
                      <p:spPr>
                        <a:xfrm>
                          <a:off x="100850" y="246475"/>
                          <a:ext cx="183878" cy="183422"/>
                        </a:xfrm>
                        <a:prstGeom prst="rect">
                          <a:avLst/>
                        </a:prstGeom>
                        <a:noFill/>
                        <a:ln>
                          <a:noFill/>
                        </a:ln>
                      </p:spPr>
                    </p:pic>
                  </p:oleObj>
                </mc:Fallback>
              </mc:AlternateContent>
            </a:graphicData>
          </a:graphic>
        </p:graphicFrame>
      </p:grpSp>
      <p:pic>
        <p:nvPicPr>
          <p:cNvPr id="2049" name="Picture 1" descr="rId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900" y="241300"/>
            <a:ext cx="177800" cy="1778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
          <p:cNvSpPr txBox="1">
            <a:spLocks noGrp="1"/>
          </p:cNvSpPr>
          <p:nvPr>
            <p:ph type="body" idx="2"/>
          </p:nvPr>
        </p:nvSpPr>
        <p:spPr>
          <a:xfrm>
            <a:off x="449263" y="1840230"/>
            <a:ext cx="4322762" cy="451612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600"/>
              <a:buNone/>
            </a:pPr>
            <a:endParaRPr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en-US" sz="2400" dirty="0">
                <a:latin typeface="Times New Roman"/>
                <a:ea typeface="Times New Roman"/>
                <a:cs typeface="Times New Roman"/>
                <a:sym typeface="Times New Roman"/>
              </a:rPr>
              <a:t>In this lecture, we will discuss:</a:t>
            </a:r>
            <a:endParaRPr dirty="0"/>
          </a:p>
          <a:p>
            <a:pPr marL="0" lvl="0" indent="-152400">
              <a:lnSpc>
                <a:spcPct val="100000"/>
              </a:lnSpc>
              <a:spcBef>
                <a:spcPts val="0"/>
              </a:spcBef>
              <a:buClr>
                <a:srgbClr val="000000"/>
              </a:buClr>
              <a:buSzPts val="2400"/>
              <a:buFont typeface="Arial"/>
              <a:buChar char="•"/>
            </a:pPr>
            <a:r>
              <a:rPr lang="en-US" sz="2400" dirty="0"/>
              <a:t>web content management/authoring, admin misconfigurations, and developer-driven mistakes</a:t>
            </a:r>
            <a:endParaRPr dirty="0">
              <a:latin typeface="Times New Roman"/>
              <a:ea typeface="Times New Roman"/>
              <a:cs typeface="Times New Roman"/>
              <a:sym typeface="Times New Roman"/>
            </a:endParaRPr>
          </a:p>
        </p:txBody>
      </p:sp>
      <p:sp>
        <p:nvSpPr>
          <p:cNvPr id="198" name="Google Shape;198;p2"/>
          <p:cNvSpPr txBox="1">
            <a:spLocks noGrp="1"/>
          </p:cNvSpPr>
          <p:nvPr>
            <p:ph type="sldNum" idx="12"/>
          </p:nvPr>
        </p:nvSpPr>
        <p:spPr>
          <a:xfrm>
            <a:off x="88392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199" name="Google Shape;199;p2"/>
          <p:cNvSpPr txBox="1">
            <a:spLocks noGrp="1"/>
          </p:cNvSpPr>
          <p:nvPr>
            <p:ph type="title"/>
          </p:nvPr>
        </p:nvSpPr>
        <p:spPr>
          <a:xfrm>
            <a:off x="700722" y="501650"/>
            <a:ext cx="4456567" cy="923330"/>
          </a:xfrm>
          <a:prstGeom prst="rect">
            <a:avLst/>
          </a:prstGeom>
          <a:noFill/>
          <a:ln>
            <a:noFill/>
          </a:ln>
        </p:spPr>
        <p:txBody>
          <a:bodyPr spcFirstLastPara="1" wrap="square" lIns="91425" tIns="45700" rIns="91425" bIns="45700" anchor="b" anchorCtr="0">
            <a:spAutoFit/>
          </a:bodyPr>
          <a:lstStyle/>
          <a:p>
            <a:pPr marL="0" marR="0" lvl="0" indent="0" algn="ctr" rtl="0">
              <a:lnSpc>
                <a:spcPct val="90000"/>
              </a:lnSpc>
              <a:spcBef>
                <a:spcPts val="0"/>
              </a:spcBef>
              <a:spcAft>
                <a:spcPts val="0"/>
              </a:spcAft>
              <a:buClr>
                <a:schemeClr val="dk1"/>
              </a:buClr>
              <a:buSzPts val="4400"/>
              <a:buFont typeface="Times New Roman"/>
              <a:buNone/>
            </a:pPr>
            <a:r>
              <a:rPr lang="en-US" sz="4400" b="0" i="0" u="none" strike="noStrike" cap="none">
                <a:solidFill>
                  <a:schemeClr val="dk1"/>
                </a:solidFill>
                <a:latin typeface="Times New Roman"/>
                <a:ea typeface="Times New Roman"/>
                <a:cs typeface="Times New Roman"/>
                <a:sym typeface="Times New Roman"/>
              </a:rPr>
              <a:t>Lecture Objectives</a:t>
            </a:r>
            <a:r>
              <a:rPr lang="en-US" sz="2000" b="1" i="0" u="none" strike="noStrike" cap="none">
                <a:solidFill>
                  <a:schemeClr val="dk1"/>
                </a:solidFill>
                <a:latin typeface="Times New Roman"/>
                <a:ea typeface="Times New Roman"/>
                <a:cs typeface="Times New Roman"/>
                <a:sym typeface="Times New Roman"/>
              </a:rPr>
              <a:t/>
            </a:r>
            <a:br>
              <a:rPr lang="en-US" sz="2000" b="1" i="0" u="none" strike="noStrike" cap="none">
                <a:solidFill>
                  <a:schemeClr val="dk1"/>
                </a:solidFill>
                <a:latin typeface="Times New Roman"/>
                <a:ea typeface="Times New Roman"/>
                <a:cs typeface="Times New Roman"/>
                <a:sym typeface="Times New Roman"/>
              </a:rPr>
            </a:br>
            <a:endParaRPr sz="1600" b="0" i="0" u="none" strike="noStrike" cap="none">
              <a:solidFill>
                <a:schemeClr val="dk1"/>
              </a:solidFill>
              <a:latin typeface="Times New Roman"/>
              <a:ea typeface="Times New Roman"/>
              <a:cs typeface="Times New Roman"/>
              <a:sym typeface="Times New Roman"/>
            </a:endParaRPr>
          </a:p>
        </p:txBody>
      </p:sp>
      <p:sp>
        <p:nvSpPr>
          <p:cNvPr id="200" name="Google Shape;200;p2"/>
          <p:cNvSpPr/>
          <p:nvPr/>
        </p:nvSpPr>
        <p:spPr>
          <a:xfrm>
            <a:off x="5295900" y="838200"/>
            <a:ext cx="5867400" cy="5518150"/>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1" name="Google Shape;201;p2"/>
          <p:cNvSpPr/>
          <p:nvPr/>
        </p:nvSpPr>
        <p:spPr>
          <a:xfrm>
            <a:off x="449262" y="1611630"/>
            <a:ext cx="4322700" cy="4744800"/>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2" name="Google Shape;202;p2"/>
          <p:cNvSpPr/>
          <p:nvPr/>
        </p:nvSpPr>
        <p:spPr>
          <a:xfrm>
            <a:off x="11217276" y="6324600"/>
            <a:ext cx="444500" cy="422275"/>
          </a:xfrm>
          <a:prstGeom prst="ellipse">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3" name="Google Shape;203;p2" descr="Introduction to Web Development with HTML, CSS, JavaScript | Coursera"/>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 name="Picture 2" descr="Security Misconfigur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9967" y="1463674"/>
            <a:ext cx="5393030" cy="44861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807929"/>
          </a:xfrm>
        </p:spPr>
        <p:txBody>
          <a:bodyPr>
            <a:normAutofit fontScale="90000"/>
          </a:bodyPr>
          <a:lstStyle/>
          <a:p>
            <a:r>
              <a:rPr lang="en-US" i="1" dirty="0"/>
              <a:t>security misconfiguration</a:t>
            </a:r>
            <a:endParaRPr lang="en-US" dirty="0"/>
          </a:p>
        </p:txBody>
      </p:sp>
      <p:sp>
        <p:nvSpPr>
          <p:cNvPr id="3" name="Text Placeholder 2"/>
          <p:cNvSpPr>
            <a:spLocks noGrp="1"/>
          </p:cNvSpPr>
          <p:nvPr>
            <p:ph type="body" idx="1"/>
          </p:nvPr>
        </p:nvSpPr>
        <p:spPr>
          <a:xfrm>
            <a:off x="748973" y="1375732"/>
            <a:ext cx="9822993" cy="4873625"/>
          </a:xfrm>
        </p:spPr>
        <p:txBody>
          <a:bodyPr>
            <a:normAutofit fontScale="85000" lnSpcReduction="10000"/>
          </a:bodyPr>
          <a:lstStyle/>
          <a:p>
            <a:pPr algn="just" fontAlgn="base"/>
            <a:r>
              <a:rPr lang="en-US" u="sng" dirty="0">
                <a:hlinkClick r:id="rId2"/>
              </a:rPr>
              <a:t>Security misconfiguration</a:t>
            </a:r>
            <a:r>
              <a:rPr lang="en-US" dirty="0"/>
              <a:t> vulnerabilities take place when an application component is vulnerable to attack as a result of insecure configuration option or misconfiguration.</a:t>
            </a:r>
          </a:p>
          <a:p>
            <a:pPr algn="just" fontAlgn="base"/>
            <a:r>
              <a:rPr lang="en-US" dirty="0"/>
              <a:t>Misconfiguration vulnerabilities are configuration weaknesses that might exist in software subsystems or components. For instance, web server software might ship with default user accounts that a cybercriminal could utilize to access the system, or the software might have a known set of standard configuration files or directories, which a cybercriminal could exploit.</a:t>
            </a:r>
          </a:p>
          <a:p>
            <a:pPr algn="just" fontAlgn="base"/>
            <a:r>
              <a:rPr lang="en-US" dirty="0"/>
              <a:t>Furthermore, software might have vulnerable services enabled, such as remote administration operations. Misconfiguration vulnerabilities cause your application to be vulnerable to attacks that target any component of the application stack. </a:t>
            </a:r>
          </a:p>
          <a:p>
            <a:pPr algn="just"/>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2647907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807929"/>
          </a:xfrm>
        </p:spPr>
        <p:txBody>
          <a:bodyPr>
            <a:normAutofit fontScale="90000"/>
          </a:bodyPr>
          <a:lstStyle/>
          <a:p>
            <a:r>
              <a:rPr lang="en-US" i="1" dirty="0"/>
              <a:t>security misconfiguration</a:t>
            </a:r>
            <a:endParaRPr lang="en-US" dirty="0"/>
          </a:p>
        </p:txBody>
      </p:sp>
      <p:sp>
        <p:nvSpPr>
          <p:cNvPr id="3" name="Text Placeholder 2"/>
          <p:cNvSpPr>
            <a:spLocks noGrp="1"/>
          </p:cNvSpPr>
          <p:nvPr>
            <p:ph type="body" idx="1"/>
          </p:nvPr>
        </p:nvSpPr>
        <p:spPr>
          <a:xfrm>
            <a:off x="748973" y="1375732"/>
            <a:ext cx="9822993" cy="4873625"/>
          </a:xfrm>
        </p:spPr>
        <p:txBody>
          <a:bodyPr>
            <a:normAutofit/>
          </a:bodyPr>
          <a:lstStyle/>
          <a:p>
            <a:pPr marL="25400" indent="0" fontAlgn="base">
              <a:buNone/>
            </a:pPr>
            <a:r>
              <a:rPr lang="en-US" dirty="0"/>
              <a:t>For instance, the following types of attacks could exploit misconfiguration vulnerabilities:</a:t>
            </a:r>
          </a:p>
          <a:p>
            <a:pPr fontAlgn="base"/>
            <a:r>
              <a:rPr lang="en-US" dirty="0"/>
              <a:t>Code injection</a:t>
            </a:r>
          </a:p>
          <a:p>
            <a:pPr fontAlgn="base"/>
            <a:r>
              <a:rPr lang="en-US" dirty="0"/>
              <a:t>Credential stuffing/brute force</a:t>
            </a:r>
          </a:p>
          <a:p>
            <a:pPr fontAlgn="base"/>
            <a:r>
              <a:rPr lang="en-US" dirty="0"/>
              <a:t>Buffer overflow</a:t>
            </a:r>
          </a:p>
          <a:p>
            <a:pPr fontAlgn="base"/>
            <a:r>
              <a:rPr lang="en-US" dirty="0"/>
              <a:t>Cross-site scripting (XSS)</a:t>
            </a:r>
          </a:p>
          <a:p>
            <a:pPr fontAlgn="base"/>
            <a:r>
              <a:rPr lang="en-US" dirty="0"/>
              <a:t>Command injection</a:t>
            </a:r>
          </a:p>
          <a:p>
            <a:pPr fontAlgn="base"/>
            <a:r>
              <a:rPr lang="en-US" dirty="0"/>
              <a:t>Forceful browsing</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
        <p:nvSpPr>
          <p:cNvPr id="4" name="Rectangle 3"/>
          <p:cNvSpPr/>
          <p:nvPr/>
        </p:nvSpPr>
        <p:spPr>
          <a:xfrm>
            <a:off x="5372576" y="5792844"/>
            <a:ext cx="4302781" cy="307777"/>
          </a:xfrm>
          <a:prstGeom prst="rect">
            <a:avLst/>
          </a:prstGeom>
        </p:spPr>
        <p:txBody>
          <a:bodyPr wrap="none">
            <a:spAutoFit/>
          </a:bodyPr>
          <a:lstStyle/>
          <a:p>
            <a:r>
              <a:rPr lang="en-US" dirty="0"/>
              <a:t>https://brightsec.com/blog/security-misconfiguration/</a:t>
            </a:r>
          </a:p>
        </p:txBody>
      </p:sp>
    </p:spTree>
    <p:extLst>
      <p:ext uri="{BB962C8B-B14F-4D97-AF65-F5344CB8AC3E}">
        <p14:creationId xmlns:p14="http://schemas.microsoft.com/office/powerpoint/2010/main" val="3404999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6500464" cy="807929"/>
          </a:xfrm>
        </p:spPr>
        <p:txBody>
          <a:bodyPr>
            <a:normAutofit/>
          </a:bodyPr>
          <a:lstStyle/>
          <a:p>
            <a:pPr fontAlgn="base"/>
            <a:r>
              <a:rPr lang="en-US" b="1" dirty="0"/>
              <a:t>Real-Life Misconfiguration Attacks</a:t>
            </a:r>
          </a:p>
        </p:txBody>
      </p:sp>
      <p:sp>
        <p:nvSpPr>
          <p:cNvPr id="3" name="Text Placeholder 2"/>
          <p:cNvSpPr>
            <a:spLocks noGrp="1"/>
          </p:cNvSpPr>
          <p:nvPr>
            <p:ph type="body" idx="1"/>
          </p:nvPr>
        </p:nvSpPr>
        <p:spPr>
          <a:xfrm>
            <a:off x="748973" y="1375733"/>
            <a:ext cx="9822993" cy="3083534"/>
          </a:xfrm>
        </p:spPr>
        <p:txBody>
          <a:bodyPr>
            <a:normAutofit/>
          </a:bodyPr>
          <a:lstStyle/>
          <a:p>
            <a:pPr marL="25400" indent="0" algn="just" fontAlgn="base">
              <a:buNone/>
            </a:pPr>
            <a:r>
              <a:rPr lang="en-US" sz="2000" b="1" dirty="0"/>
              <a:t>1. NASA Exposed Via Default Authorization Misconfiguration </a:t>
            </a:r>
          </a:p>
          <a:p>
            <a:pPr algn="just" fontAlgn="base"/>
            <a:r>
              <a:rPr lang="en-US" sz="2000" dirty="0"/>
              <a:t>A security researcher discovered a security misconfiguration in the collaboration tool-JIRA. This single misconfiguration made many Fortune 500 companies (and NASA) vulnerable to a release of personal and corporate data</a:t>
            </a:r>
            <a:r>
              <a:rPr lang="en-US" sz="2000" dirty="0" smtClean="0"/>
              <a:t>.</a:t>
            </a:r>
          </a:p>
          <a:p>
            <a:pPr marL="25400" indent="0" algn="just" fontAlgn="base">
              <a:buNone/>
            </a:pPr>
            <a:r>
              <a:rPr lang="en-US" sz="2000" b="1" dirty="0" smtClean="0"/>
              <a:t>2. Amazon </a:t>
            </a:r>
            <a:r>
              <a:rPr lang="en-US" sz="2000" b="1" dirty="0"/>
              <a:t>S3 Misconfiguration Attacks</a:t>
            </a:r>
          </a:p>
          <a:p>
            <a:pPr algn="just" fontAlgn="base"/>
            <a:endParaRPr lang="en-US" sz="2000"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7190" y="3237391"/>
            <a:ext cx="6877050" cy="3514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4285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fontAlgn="base"/>
            <a:r>
              <a:rPr lang="en-US" dirty="0"/>
              <a:t>How to prevent security misconfigurations?</a:t>
            </a:r>
          </a:p>
        </p:txBody>
      </p:sp>
      <p:sp>
        <p:nvSpPr>
          <p:cNvPr id="7171" name="Content Placeholder 2"/>
          <p:cNvSpPr>
            <a:spLocks noGrp="1"/>
          </p:cNvSpPr>
          <p:nvPr>
            <p:ph sz="quarter" idx="1"/>
          </p:nvPr>
        </p:nvSpPr>
        <p:spPr/>
        <p:txBody>
          <a:bodyPr>
            <a:normAutofit/>
          </a:bodyPr>
          <a:lstStyle/>
          <a:p>
            <a:pPr algn="just" fontAlgn="base"/>
            <a:r>
              <a:rPr lang="en-US" dirty="0" smtClean="0"/>
              <a:t>If </a:t>
            </a:r>
            <a:r>
              <a:rPr lang="en-US" dirty="0"/>
              <a:t>vulnerabilities are the gateway to the network, it's the misconfigurations that attackers leverage to worm their way to the intended targets. Security misconfigurations are not hard to fix, but they are unavoidable in an enterprise operating at scale</a:t>
            </a:r>
            <a:r>
              <a:rPr lang="en-US" dirty="0" smtClean="0"/>
              <a:t>.</a:t>
            </a:r>
          </a:p>
          <a:p>
            <a:pPr algn="just" fontAlgn="base"/>
            <a:r>
              <a:rPr lang="en-US" dirty="0" smtClean="0"/>
              <a:t> </a:t>
            </a:r>
            <a:r>
              <a:rPr lang="en-US" dirty="0"/>
              <a:t>Finding them is a needle in the haystack, as they can be located across any component in an organization’s systems, such as its servers, operating systems, applications, and browsers. Lack of visibility and centralized means to remediate misconfigurations makes organizations fall victim to misconfiguration attacks.</a:t>
            </a:r>
          </a:p>
        </p:txBody>
      </p:sp>
    </p:spTree>
    <p:extLst>
      <p:ext uri="{BB962C8B-B14F-4D97-AF65-F5344CB8AC3E}">
        <p14:creationId xmlns:p14="http://schemas.microsoft.com/office/powerpoint/2010/main" val="511106996"/>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smtClean="0"/>
              <a:t>Browser exploit</a:t>
            </a:r>
            <a:endParaRPr lang="en-US" dirty="0"/>
          </a:p>
        </p:txBody>
      </p:sp>
      <p:sp>
        <p:nvSpPr>
          <p:cNvPr id="7171" name="Content Placeholder 2"/>
          <p:cNvSpPr>
            <a:spLocks noGrp="1"/>
          </p:cNvSpPr>
          <p:nvPr>
            <p:ph sz="quarter" idx="1"/>
          </p:nvPr>
        </p:nvSpPr>
        <p:spPr/>
        <p:txBody>
          <a:bodyPr>
            <a:normAutofit/>
          </a:bodyPr>
          <a:lstStyle/>
          <a:p>
            <a:r>
              <a:rPr lang="en-US" dirty="0"/>
              <a:t>In cybersecurity, an exploit is a piece of code that utilizes vulnerabilities in computer software or hardware in order to perform malicious actions. These actions may include gaining control of a device, infiltrating a network, or launching some form of cyber attack. A browser exploit is a type of exploit that takes advantage of a web browser vulnerability in order to breach web browser security.</a:t>
            </a:r>
          </a:p>
        </p:txBody>
      </p:sp>
    </p:spTree>
    <p:extLst>
      <p:ext uri="{BB962C8B-B14F-4D97-AF65-F5344CB8AC3E}">
        <p14:creationId xmlns:p14="http://schemas.microsoft.com/office/powerpoint/2010/main" val="405620997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can browser exploits be prevented</a:t>
            </a:r>
          </a:p>
        </p:txBody>
      </p:sp>
      <p:sp>
        <p:nvSpPr>
          <p:cNvPr id="3" name="Text Placeholder 2"/>
          <p:cNvSpPr>
            <a:spLocks noGrp="1"/>
          </p:cNvSpPr>
          <p:nvPr>
            <p:ph type="body" idx="1"/>
          </p:nvPr>
        </p:nvSpPr>
        <p:spPr/>
        <p:txBody>
          <a:bodyPr>
            <a:normAutofit fontScale="70000" lnSpcReduction="20000"/>
          </a:bodyPr>
          <a:lstStyle/>
          <a:p>
            <a:pPr marL="25400" indent="0">
              <a:buNone/>
            </a:pPr>
            <a:r>
              <a:rPr lang="en-US" dirty="0"/>
              <a:t/>
            </a:r>
            <a:br>
              <a:rPr lang="en-US" dirty="0"/>
            </a:br>
            <a:r>
              <a:rPr lang="en-US" b="1" dirty="0"/>
              <a:t>1. Install firewall software and other security software</a:t>
            </a:r>
            <a:r>
              <a:rPr lang="en-US" dirty="0"/>
              <a:t/>
            </a:r>
            <a:br>
              <a:rPr lang="en-US" dirty="0"/>
            </a:br>
            <a:r>
              <a:rPr lang="en-US" dirty="0"/>
              <a:t/>
            </a:r>
            <a:br>
              <a:rPr lang="en-US" dirty="0"/>
            </a:br>
            <a:r>
              <a:rPr lang="en-US" dirty="0"/>
              <a:t>Firewall software acts as an extra barrier between the Internet and the web browser, which can block suspicious websites, and catch known threats before they breach web </a:t>
            </a:r>
            <a:r>
              <a:rPr lang="en-US" dirty="0" smtClean="0"/>
              <a:t>security</a:t>
            </a:r>
          </a:p>
          <a:p>
            <a:pPr marL="25400" indent="0">
              <a:buNone/>
            </a:pPr>
            <a:r>
              <a:rPr lang="en-US" b="1" dirty="0"/>
              <a:t>3. Be careful when browsing the web, especially when downloading files</a:t>
            </a:r>
            <a:r>
              <a:rPr lang="en-US" dirty="0"/>
              <a:t/>
            </a:r>
            <a:br>
              <a:rPr lang="en-US" dirty="0"/>
            </a:br>
            <a:r>
              <a:rPr lang="en-US" dirty="0"/>
              <a:t/>
            </a:r>
            <a:br>
              <a:rPr lang="en-US" dirty="0"/>
            </a:br>
            <a:r>
              <a:rPr lang="en-US" dirty="0"/>
              <a:t>If a website looks suspicious, it probably is. Keep to well-known URLs and safe websites. It’s very important that users only download files from trusted sources, especially when it comes to downloading software applications or browser extensions, which could easily be infected with an exploit</a:t>
            </a:r>
            <a:endParaRPr lang="en-US" dirty="0" smtClean="0"/>
          </a:p>
          <a:p>
            <a:pPr marL="25400" indent="0">
              <a:buNone/>
            </a:pPr>
            <a:endParaRPr lang="en-US" dirty="0"/>
          </a:p>
          <a:p>
            <a:endParaRPr lang="en-US" dirty="0"/>
          </a:p>
        </p:txBody>
      </p:sp>
      <p:sp>
        <p:nvSpPr>
          <p:cNvPr id="4" name="Text Placeholder 3"/>
          <p:cNvSpPr>
            <a:spLocks noGrp="1"/>
          </p:cNvSpPr>
          <p:nvPr>
            <p:ph type="body" idx="2"/>
          </p:nvPr>
        </p:nvSpPr>
        <p:spPr/>
        <p:txBody>
          <a:bodyPr/>
          <a:lstStyle/>
          <a:p>
            <a:r>
              <a:rPr lang="en-US" b="1" dirty="0"/>
              <a:t>2. Keep all software up to date</a:t>
            </a:r>
            <a:r>
              <a:rPr lang="en-US" dirty="0"/>
              <a:t/>
            </a:r>
            <a:br>
              <a:rPr lang="en-US" dirty="0"/>
            </a:br>
            <a:r>
              <a:rPr lang="en-US" dirty="0"/>
              <a:t/>
            </a:r>
            <a:br>
              <a:rPr lang="en-US" dirty="0"/>
            </a:br>
            <a:r>
              <a:rPr lang="en-US" dirty="0"/>
              <a:t>Web browser software, and any applications that access the web, must be kept up to date. This is because when a vulnerability in software is found, the software vendor often releases a patch to fix the issue causing it, so that browser exploits relying on the vulnerability cannot cause any harm. Regularly updating software provides protection against more recent exploits.</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3364191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1"/>
          <p:cNvSpPr txBox="1">
            <a:spLocks noGrp="1"/>
          </p:cNvSpPr>
          <p:nvPr>
            <p:ph type="title"/>
          </p:nvPr>
        </p:nvSpPr>
        <p:spPr>
          <a:xfrm>
            <a:off x="1116330" y="524398"/>
            <a:ext cx="10515600" cy="77600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References: </a:t>
            </a:r>
            <a:endParaRPr sz="2000">
              <a:latin typeface="Times New Roman"/>
              <a:ea typeface="Times New Roman"/>
              <a:cs typeface="Times New Roman"/>
              <a:sym typeface="Times New Roman"/>
            </a:endParaRPr>
          </a:p>
        </p:txBody>
      </p:sp>
      <p:sp>
        <p:nvSpPr>
          <p:cNvPr id="293" name="Google Shape;293;p11"/>
          <p:cNvSpPr txBox="1"/>
          <p:nvPr/>
        </p:nvSpPr>
        <p:spPr>
          <a:xfrm>
            <a:off x="561051" y="1391654"/>
            <a:ext cx="7575551" cy="59092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Times New Roman"/>
                <a:ea typeface="Times New Roman"/>
                <a:cs typeface="Times New Roman"/>
                <a:sym typeface="Times New Roman"/>
              </a:rPr>
              <a:t>Books: </a:t>
            </a:r>
            <a:endParaRPr sz="1800" b="1" dirty="0">
              <a:solidFill>
                <a:schemeClr val="dk1"/>
              </a:solidFill>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1800"/>
              <a:buFont typeface="Times New Roman"/>
              <a:buAutoNum type="arabicPeriod"/>
            </a:pPr>
            <a:r>
              <a:rPr lang="en-US" sz="1800" dirty="0">
                <a:solidFill>
                  <a:schemeClr val="dk1"/>
                </a:solidFill>
                <a:latin typeface="Times New Roman"/>
                <a:ea typeface="Times New Roman"/>
                <a:cs typeface="Times New Roman"/>
                <a:sym typeface="Times New Roman"/>
              </a:rPr>
              <a:t>Web Design With HTML, CSS, JavaScript and jQuery Set, 1st Edition, by Jon Duckett.</a:t>
            </a:r>
            <a:endParaRPr dirty="0"/>
          </a:p>
          <a:p>
            <a:pPr marL="342900" marR="0" lvl="0" indent="-342900" algn="l" rtl="0">
              <a:spcBef>
                <a:spcPts val="0"/>
              </a:spcBef>
              <a:spcAft>
                <a:spcPts val="0"/>
              </a:spcAft>
              <a:buClr>
                <a:schemeClr val="dk1"/>
              </a:buClr>
              <a:buSzPts val="1800"/>
              <a:buFont typeface="Times New Roman"/>
              <a:buAutoNum type="arabicPeriod"/>
            </a:pPr>
            <a:r>
              <a:rPr lang="en-US" sz="1800" dirty="0">
                <a:solidFill>
                  <a:schemeClr val="dk1"/>
                </a:solidFill>
                <a:latin typeface="Times New Roman"/>
                <a:ea typeface="Times New Roman"/>
                <a:cs typeface="Times New Roman"/>
                <a:sym typeface="Times New Roman"/>
              </a:rPr>
              <a:t>Hacking Exposed Web Applications, 3rd edition, Joel </a:t>
            </a:r>
            <a:r>
              <a:rPr lang="en-US" sz="1800" dirty="0" err="1">
                <a:solidFill>
                  <a:schemeClr val="dk1"/>
                </a:solidFill>
                <a:latin typeface="Times New Roman"/>
                <a:ea typeface="Times New Roman"/>
                <a:cs typeface="Times New Roman"/>
                <a:sym typeface="Times New Roman"/>
              </a:rPr>
              <a:t>Scambray</a:t>
            </a:r>
            <a:r>
              <a:rPr lang="en-US" sz="1800" dirty="0">
                <a:solidFill>
                  <a:schemeClr val="dk1"/>
                </a:solidFill>
                <a:latin typeface="Times New Roman"/>
                <a:ea typeface="Times New Roman"/>
                <a:cs typeface="Times New Roman"/>
                <a:sym typeface="Times New Roman"/>
              </a:rPr>
              <a:t>, Vincent Liu, Caleb Sima, Released October 2010, Publisher(s): McGraw-Hill</a:t>
            </a:r>
            <a:endParaRPr dirty="0"/>
          </a:p>
          <a:p>
            <a:pPr marL="0" marR="0" lvl="0" indent="0" algn="l" rtl="0">
              <a:spcBef>
                <a:spcPts val="0"/>
              </a:spcBef>
              <a:spcAft>
                <a:spcPts val="0"/>
              </a:spcAft>
              <a:buNone/>
            </a:pPr>
            <a:endParaRPr sz="18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b="1" dirty="0">
                <a:solidFill>
                  <a:schemeClr val="dk1"/>
                </a:solidFill>
                <a:latin typeface="Times New Roman"/>
                <a:ea typeface="Times New Roman"/>
                <a:cs typeface="Times New Roman"/>
                <a:sym typeface="Times New Roman"/>
              </a:rPr>
              <a:t>Video Lectures : </a:t>
            </a:r>
            <a:endParaRPr sz="1800" b="1" dirty="0">
              <a:solidFill>
                <a:schemeClr val="dk1"/>
              </a:solidFill>
              <a:latin typeface="Times New Roman"/>
              <a:ea typeface="Times New Roman"/>
              <a:cs typeface="Times New Roman"/>
              <a:sym typeface="Times New Roman"/>
            </a:endParaRPr>
          </a:p>
          <a:p>
            <a:pPr marL="342900" lvl="0" indent="-342900">
              <a:buAutoNum type="arabicPeriod"/>
            </a:pPr>
            <a:r>
              <a:rPr lang="en-US" sz="1800" dirty="0">
                <a:solidFill>
                  <a:schemeClr val="dk1"/>
                </a:solidFill>
                <a:latin typeface="Times New Roman"/>
                <a:ea typeface="Times New Roman"/>
                <a:cs typeface="Times New Roman"/>
                <a:sym typeface="Times New Roman"/>
                <a:hlinkClick r:id="rId3"/>
              </a:rPr>
              <a:t>https://</a:t>
            </a:r>
            <a:r>
              <a:rPr lang="en-US" sz="1800" dirty="0" smtClean="0">
                <a:solidFill>
                  <a:schemeClr val="dk1"/>
                </a:solidFill>
                <a:latin typeface="Times New Roman"/>
                <a:ea typeface="Times New Roman"/>
                <a:cs typeface="Times New Roman"/>
                <a:sym typeface="Times New Roman"/>
                <a:hlinkClick r:id="rId3"/>
              </a:rPr>
              <a:t>www.youtube.com/watch?v=9ZokuRHo-eY</a:t>
            </a:r>
            <a:endParaRPr lang="en-US" sz="1800" dirty="0" smtClean="0">
              <a:solidFill>
                <a:schemeClr val="dk1"/>
              </a:solidFill>
              <a:latin typeface="Times New Roman"/>
              <a:ea typeface="Times New Roman"/>
              <a:cs typeface="Times New Roman"/>
              <a:sym typeface="Times New Roman"/>
            </a:endParaRPr>
          </a:p>
          <a:p>
            <a:pPr marL="342900" lvl="0" indent="-342900">
              <a:buAutoNum type="arabicPeriod"/>
            </a:pPr>
            <a:r>
              <a:rPr lang="en-US" sz="1800" b="1" dirty="0" smtClean="0">
                <a:solidFill>
                  <a:schemeClr val="dk1"/>
                </a:solidFill>
                <a:latin typeface="Times New Roman"/>
                <a:ea typeface="Times New Roman"/>
                <a:cs typeface="Times New Roman"/>
                <a:sym typeface="Times New Roman"/>
                <a:hlinkClick r:id="rId4"/>
              </a:rPr>
              <a:t>https</a:t>
            </a:r>
            <a:r>
              <a:rPr lang="en-US" sz="1800" b="1" dirty="0">
                <a:solidFill>
                  <a:schemeClr val="dk1"/>
                </a:solidFill>
                <a:latin typeface="Times New Roman"/>
                <a:ea typeface="Times New Roman"/>
                <a:cs typeface="Times New Roman"/>
                <a:sym typeface="Times New Roman"/>
                <a:hlinkClick r:id="rId4"/>
              </a:rPr>
              <a:t>://getvoip.com/blog/2020/05/06/voip-security</a:t>
            </a:r>
            <a:r>
              <a:rPr lang="en-US" sz="1800" b="1" dirty="0" smtClean="0">
                <a:solidFill>
                  <a:schemeClr val="dk1"/>
                </a:solidFill>
                <a:latin typeface="Times New Roman"/>
                <a:ea typeface="Times New Roman"/>
                <a:cs typeface="Times New Roman"/>
                <a:sym typeface="Times New Roman"/>
                <a:hlinkClick r:id="rId4"/>
              </a:rPr>
              <a:t>/</a:t>
            </a:r>
            <a:endParaRPr lang="en-US" sz="1800" b="1" dirty="0" smtClean="0">
              <a:solidFill>
                <a:schemeClr val="dk1"/>
              </a:solidFill>
              <a:latin typeface="Times New Roman"/>
              <a:ea typeface="Times New Roman"/>
              <a:cs typeface="Times New Roman"/>
              <a:sym typeface="Times New Roman"/>
            </a:endParaRPr>
          </a:p>
          <a:p>
            <a:pPr marL="342900" lvl="0" indent="-342900">
              <a:buAutoNum type="arabicPeriod"/>
            </a:pPr>
            <a:endParaRPr sz="18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b="1" dirty="0">
                <a:solidFill>
                  <a:schemeClr val="dk1"/>
                </a:solidFill>
                <a:latin typeface="Times New Roman"/>
                <a:ea typeface="Times New Roman"/>
                <a:cs typeface="Times New Roman"/>
                <a:sym typeface="Times New Roman"/>
              </a:rPr>
              <a:t>Reference Links:</a:t>
            </a:r>
            <a:endParaRPr dirty="0"/>
          </a:p>
          <a:p>
            <a:pPr marL="342900" lvl="0" indent="-342900">
              <a:buClr>
                <a:schemeClr val="dk1"/>
              </a:buClr>
              <a:buSzPts val="1800"/>
              <a:buAutoNum type="arabicPeriod"/>
            </a:pPr>
            <a:r>
              <a:rPr lang="en-US" sz="1800" dirty="0">
                <a:solidFill>
                  <a:schemeClr val="dk1"/>
                </a:solidFill>
                <a:latin typeface="Times New Roman"/>
                <a:ea typeface="Times New Roman"/>
                <a:cs typeface="Times New Roman"/>
                <a:sym typeface="Times New Roman"/>
              </a:rPr>
              <a:t>https://www.ericom.com/whatis/browser-exploit/ </a:t>
            </a:r>
            <a:endParaRPr lang="en-US" sz="1800" dirty="0" smtClean="0">
              <a:solidFill>
                <a:schemeClr val="dk1"/>
              </a:solidFill>
              <a:latin typeface="Times New Roman"/>
              <a:ea typeface="Times New Roman"/>
              <a:cs typeface="Times New Roman"/>
              <a:sym typeface="Times New Roman"/>
            </a:endParaRPr>
          </a:p>
          <a:p>
            <a:pPr marL="342900" lvl="0" indent="-342900">
              <a:buClr>
                <a:schemeClr val="dk1"/>
              </a:buClr>
              <a:buSzPts val="1800"/>
              <a:buAutoNum type="arabicPeriod"/>
            </a:pPr>
            <a:r>
              <a:rPr lang="en-US" sz="1800" dirty="0">
                <a:solidFill>
                  <a:schemeClr val="dk1"/>
                </a:solidFill>
                <a:latin typeface="Times New Roman"/>
                <a:ea typeface="Times New Roman"/>
                <a:cs typeface="Times New Roman"/>
                <a:sym typeface="Times New Roman"/>
                <a:hlinkClick r:id="rId5"/>
              </a:rPr>
              <a:t>https://</a:t>
            </a:r>
            <a:r>
              <a:rPr lang="en-US" sz="1800" dirty="0" smtClean="0">
                <a:solidFill>
                  <a:schemeClr val="dk1"/>
                </a:solidFill>
                <a:latin typeface="Times New Roman"/>
                <a:ea typeface="Times New Roman"/>
                <a:cs typeface="Times New Roman"/>
                <a:sym typeface="Times New Roman"/>
                <a:hlinkClick r:id="rId5"/>
              </a:rPr>
              <a:t>www.nibusinessinfo.co.uk/content/remote-access-security-issues</a:t>
            </a:r>
            <a:endParaRPr lang="en-US" sz="1800" dirty="0" smtClean="0">
              <a:solidFill>
                <a:schemeClr val="dk1"/>
              </a:solidFill>
              <a:latin typeface="Times New Roman"/>
              <a:ea typeface="Times New Roman"/>
              <a:cs typeface="Times New Roman"/>
              <a:sym typeface="Times New Roman"/>
            </a:endParaRPr>
          </a:p>
          <a:p>
            <a:pPr lvl="0">
              <a:buClr>
                <a:schemeClr val="dk1"/>
              </a:buClr>
              <a:buSzPts val="1800"/>
            </a:pPr>
            <a:endParaRPr lang="en-US" sz="1800" dirty="0">
              <a:solidFill>
                <a:schemeClr val="dk1"/>
              </a:solidFill>
              <a:latin typeface="Times New Roman"/>
              <a:ea typeface="Times New Roman"/>
              <a:cs typeface="Times New Roman"/>
              <a:sym typeface="Times New Roman"/>
            </a:endParaRPr>
          </a:p>
          <a:p>
            <a:pPr marL="342900" lvl="0" indent="-342900">
              <a:buClr>
                <a:schemeClr val="dk1"/>
              </a:buClr>
              <a:buSzPts val="1800"/>
              <a:buAutoNum type="arabicPeriod"/>
            </a:pPr>
            <a:endParaRPr lang="en-US" sz="1800" dirty="0" smtClean="0">
              <a:solidFill>
                <a:schemeClr val="dk1"/>
              </a:solidFill>
              <a:latin typeface="Times New Roman"/>
              <a:ea typeface="Times New Roman"/>
              <a:cs typeface="Times New Roman"/>
              <a:sym typeface="Times New Roman"/>
            </a:endParaRPr>
          </a:p>
          <a:p>
            <a:pPr marL="342900" lvl="0" indent="-342900">
              <a:buClr>
                <a:schemeClr val="dk1"/>
              </a:buClr>
              <a:buSzPts val="1800"/>
              <a:buAutoNum type="arabicPeriod"/>
            </a:pPr>
            <a:endParaRPr lang="en-US" sz="1800" dirty="0">
              <a:solidFill>
                <a:schemeClr val="dk1"/>
              </a:solidFill>
              <a:latin typeface="Times New Roman"/>
              <a:ea typeface="Times New Roman"/>
              <a:cs typeface="Times New Roman"/>
              <a:sym typeface="Times New Roman"/>
            </a:endParaRPr>
          </a:p>
          <a:p>
            <a:pPr marL="514350" lvl="0" indent="-514350">
              <a:buClr>
                <a:schemeClr val="dk1"/>
              </a:buClr>
              <a:buSzPts val="1800"/>
              <a:buFont typeface="Calibri"/>
              <a:buAutoNum type="arabicPeriod"/>
            </a:pPr>
            <a:endParaRPr lang="en-US" sz="1800" dirty="0" smtClean="0">
              <a:solidFill>
                <a:schemeClr val="dk1"/>
              </a:solidFill>
              <a:latin typeface="Times New Roman"/>
              <a:ea typeface="Times New Roman"/>
              <a:cs typeface="Times New Roman"/>
              <a:sym typeface="Times New Roman"/>
            </a:endParaRPr>
          </a:p>
          <a:p>
            <a:pPr marL="514350" lvl="0" indent="-514350">
              <a:buClr>
                <a:schemeClr val="dk1"/>
              </a:buClr>
              <a:buSzPts val="1800"/>
              <a:buFont typeface="Calibri"/>
              <a:buAutoNum type="arabicPeriod"/>
            </a:pPr>
            <a:endParaRPr lang="en-US" sz="1800" dirty="0" smtClean="0">
              <a:solidFill>
                <a:schemeClr val="dk1"/>
              </a:solidFill>
              <a:latin typeface="Times New Roman"/>
              <a:ea typeface="Times New Roman"/>
              <a:cs typeface="Times New Roman"/>
              <a:sym typeface="Times New Roman"/>
            </a:endParaRPr>
          </a:p>
          <a:p>
            <a:pPr marL="514350" lvl="0" indent="-514350">
              <a:buClr>
                <a:schemeClr val="dk1"/>
              </a:buClr>
              <a:buSzPts val="1800"/>
              <a:buFont typeface="Calibri"/>
              <a:buAutoNum type="arabicPeriod"/>
            </a:pPr>
            <a:endParaRPr lang="en-US" sz="1800" dirty="0" smtClean="0">
              <a:solidFill>
                <a:schemeClr val="dk1"/>
              </a:solidFill>
              <a:latin typeface="Times New Roman"/>
              <a:ea typeface="Times New Roman"/>
              <a:cs typeface="Times New Roman"/>
              <a:sym typeface="Times New Roman"/>
            </a:endParaRPr>
          </a:p>
          <a:p>
            <a:pPr marL="514350" lvl="0" indent="-514350">
              <a:buClr>
                <a:schemeClr val="dk1"/>
              </a:buClr>
              <a:buSzPts val="1800"/>
              <a:buFont typeface="Calibri"/>
              <a:buAutoNum type="arabicPeriod"/>
            </a:pPr>
            <a:endParaRPr lang="en-US" sz="1800" dirty="0" smtClean="0">
              <a:solidFill>
                <a:schemeClr val="dk1"/>
              </a:solidFill>
              <a:latin typeface="Times New Roman"/>
              <a:ea typeface="Times New Roman"/>
              <a:cs typeface="Times New Roman"/>
              <a:sym typeface="Times New Roman"/>
            </a:endParaRPr>
          </a:p>
          <a:p>
            <a:pPr marL="514350" lvl="0" indent="-514350">
              <a:buClr>
                <a:schemeClr val="dk1"/>
              </a:buClr>
              <a:buSzPts val="1800"/>
              <a:buFont typeface="Calibri"/>
              <a:buAutoNum type="arabicPeriod"/>
            </a:pPr>
            <a:endParaRPr sz="1800" dirty="0">
              <a:solidFill>
                <a:schemeClr val="dk1"/>
              </a:solidFill>
              <a:latin typeface="Times New Roman"/>
              <a:ea typeface="Times New Roman"/>
              <a:cs typeface="Times New Roman"/>
              <a:sym typeface="Times New Roman"/>
            </a:endParaRPr>
          </a:p>
        </p:txBody>
      </p:sp>
      <p:grpSp>
        <p:nvGrpSpPr>
          <p:cNvPr id="294" name="Google Shape;294;p11"/>
          <p:cNvGrpSpPr/>
          <p:nvPr/>
        </p:nvGrpSpPr>
        <p:grpSpPr>
          <a:xfrm>
            <a:off x="9858375" y="2028825"/>
            <a:ext cx="1900238" cy="1893887"/>
            <a:chOff x="1259" y="3082"/>
            <a:chExt cx="884" cy="884"/>
          </a:xfrm>
        </p:grpSpPr>
        <p:sp>
          <p:nvSpPr>
            <p:cNvPr id="295" name="Google Shape;295;p11"/>
            <p:cNvSpPr/>
            <p:nvPr/>
          </p:nvSpPr>
          <p:spPr>
            <a:xfrm flipH="1">
              <a:off x="1681" y="3824"/>
              <a:ext cx="110" cy="107"/>
            </a:xfrm>
            <a:custGeom>
              <a:avLst/>
              <a:gdLst/>
              <a:ahLst/>
              <a:cxnLst/>
              <a:rect l="l" t="t" r="r" b="b"/>
              <a:pathLst>
                <a:path w="110" h="107" extrusionOk="0">
                  <a:moveTo>
                    <a:pt x="80" y="107"/>
                  </a:moveTo>
                  <a:lnTo>
                    <a:pt x="89" y="104"/>
                  </a:lnTo>
                  <a:lnTo>
                    <a:pt x="99" y="96"/>
                  </a:lnTo>
                  <a:lnTo>
                    <a:pt x="105" y="91"/>
                  </a:lnTo>
                  <a:lnTo>
                    <a:pt x="110" y="80"/>
                  </a:lnTo>
                  <a:lnTo>
                    <a:pt x="56" y="18"/>
                  </a:lnTo>
                  <a:lnTo>
                    <a:pt x="51" y="16"/>
                  </a:lnTo>
                  <a:lnTo>
                    <a:pt x="29" y="5"/>
                  </a:lnTo>
                  <a:lnTo>
                    <a:pt x="13" y="0"/>
                  </a:lnTo>
                  <a:lnTo>
                    <a:pt x="0" y="10"/>
                  </a:lnTo>
                  <a:lnTo>
                    <a:pt x="80" y="107"/>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6" name="Google Shape;296;p11"/>
            <p:cNvSpPr/>
            <p:nvPr/>
          </p:nvSpPr>
          <p:spPr>
            <a:xfrm flipH="1">
              <a:off x="1786" y="3762"/>
              <a:ext cx="35" cy="88"/>
            </a:xfrm>
            <a:custGeom>
              <a:avLst/>
              <a:gdLst/>
              <a:ahLst/>
              <a:cxnLst/>
              <a:rect l="l" t="t" r="r" b="b"/>
              <a:pathLst>
                <a:path w="35" h="88" extrusionOk="0">
                  <a:moveTo>
                    <a:pt x="24" y="88"/>
                  </a:moveTo>
                  <a:lnTo>
                    <a:pt x="29" y="88"/>
                  </a:lnTo>
                  <a:lnTo>
                    <a:pt x="32" y="88"/>
                  </a:lnTo>
                  <a:lnTo>
                    <a:pt x="32" y="86"/>
                  </a:lnTo>
                  <a:lnTo>
                    <a:pt x="35" y="83"/>
                  </a:lnTo>
                  <a:lnTo>
                    <a:pt x="35" y="64"/>
                  </a:lnTo>
                  <a:lnTo>
                    <a:pt x="29" y="40"/>
                  </a:lnTo>
                  <a:lnTo>
                    <a:pt x="13" y="16"/>
                  </a:lnTo>
                  <a:lnTo>
                    <a:pt x="0" y="0"/>
                  </a:lnTo>
                  <a:lnTo>
                    <a:pt x="2" y="13"/>
                  </a:lnTo>
                  <a:lnTo>
                    <a:pt x="8" y="43"/>
                  </a:lnTo>
                  <a:lnTo>
                    <a:pt x="16" y="75"/>
                  </a:lnTo>
                  <a:lnTo>
                    <a:pt x="24" y="8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7" name="Google Shape;297;p11"/>
            <p:cNvSpPr/>
            <p:nvPr/>
          </p:nvSpPr>
          <p:spPr>
            <a:xfrm flipH="1">
              <a:off x="1587" y="3719"/>
              <a:ext cx="54" cy="29"/>
            </a:xfrm>
            <a:custGeom>
              <a:avLst/>
              <a:gdLst/>
              <a:ahLst/>
              <a:cxnLst/>
              <a:rect l="l" t="t" r="r" b="b"/>
              <a:pathLst>
                <a:path w="54" h="29" extrusionOk="0">
                  <a:moveTo>
                    <a:pt x="54" y="19"/>
                  </a:moveTo>
                  <a:lnTo>
                    <a:pt x="48" y="13"/>
                  </a:lnTo>
                  <a:lnTo>
                    <a:pt x="43" y="11"/>
                  </a:lnTo>
                  <a:lnTo>
                    <a:pt x="40" y="5"/>
                  </a:lnTo>
                  <a:lnTo>
                    <a:pt x="32" y="2"/>
                  </a:lnTo>
                  <a:lnTo>
                    <a:pt x="21" y="0"/>
                  </a:lnTo>
                  <a:lnTo>
                    <a:pt x="13" y="0"/>
                  </a:lnTo>
                  <a:lnTo>
                    <a:pt x="5" y="0"/>
                  </a:lnTo>
                  <a:lnTo>
                    <a:pt x="0" y="2"/>
                  </a:lnTo>
                  <a:lnTo>
                    <a:pt x="27" y="29"/>
                  </a:lnTo>
                  <a:lnTo>
                    <a:pt x="32" y="27"/>
                  </a:lnTo>
                  <a:lnTo>
                    <a:pt x="40" y="21"/>
                  </a:lnTo>
                  <a:lnTo>
                    <a:pt x="45" y="19"/>
                  </a:lnTo>
                  <a:lnTo>
                    <a:pt x="54" y="19"/>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8" name="Google Shape;298;p11"/>
            <p:cNvSpPr/>
            <p:nvPr/>
          </p:nvSpPr>
          <p:spPr>
            <a:xfrm flipH="1">
              <a:off x="1259" y="3082"/>
              <a:ext cx="884" cy="884"/>
            </a:xfrm>
            <a:custGeom>
              <a:avLst/>
              <a:gdLst/>
              <a:ahLst/>
              <a:cxnLst/>
              <a:rect l="l" t="t" r="r" b="b"/>
              <a:pathLst>
                <a:path w="884" h="884" extrusionOk="0">
                  <a:moveTo>
                    <a:pt x="441" y="368"/>
                  </a:moveTo>
                  <a:lnTo>
                    <a:pt x="441" y="382"/>
                  </a:lnTo>
                  <a:lnTo>
                    <a:pt x="441" y="395"/>
                  </a:lnTo>
                  <a:lnTo>
                    <a:pt x="441" y="408"/>
                  </a:lnTo>
                  <a:lnTo>
                    <a:pt x="435" y="422"/>
                  </a:lnTo>
                  <a:lnTo>
                    <a:pt x="425" y="411"/>
                  </a:lnTo>
                  <a:lnTo>
                    <a:pt x="414" y="400"/>
                  </a:lnTo>
                  <a:lnTo>
                    <a:pt x="403" y="392"/>
                  </a:lnTo>
                  <a:lnTo>
                    <a:pt x="392" y="382"/>
                  </a:lnTo>
                  <a:lnTo>
                    <a:pt x="379" y="373"/>
                  </a:lnTo>
                  <a:lnTo>
                    <a:pt x="368" y="363"/>
                  </a:lnTo>
                  <a:lnTo>
                    <a:pt x="355" y="355"/>
                  </a:lnTo>
                  <a:lnTo>
                    <a:pt x="341" y="349"/>
                  </a:lnTo>
                  <a:lnTo>
                    <a:pt x="336" y="344"/>
                  </a:lnTo>
                  <a:lnTo>
                    <a:pt x="328" y="339"/>
                  </a:lnTo>
                  <a:lnTo>
                    <a:pt x="320" y="333"/>
                  </a:lnTo>
                  <a:lnTo>
                    <a:pt x="314" y="328"/>
                  </a:lnTo>
                  <a:lnTo>
                    <a:pt x="314" y="296"/>
                  </a:lnTo>
                  <a:lnTo>
                    <a:pt x="301" y="266"/>
                  </a:lnTo>
                  <a:lnTo>
                    <a:pt x="285" y="242"/>
                  </a:lnTo>
                  <a:lnTo>
                    <a:pt x="271" y="215"/>
                  </a:lnTo>
                  <a:lnTo>
                    <a:pt x="271" y="215"/>
                  </a:lnTo>
                  <a:lnTo>
                    <a:pt x="271" y="212"/>
                  </a:lnTo>
                  <a:lnTo>
                    <a:pt x="271" y="212"/>
                  </a:lnTo>
                  <a:lnTo>
                    <a:pt x="271" y="212"/>
                  </a:lnTo>
                  <a:lnTo>
                    <a:pt x="261" y="196"/>
                  </a:lnTo>
                  <a:lnTo>
                    <a:pt x="261" y="177"/>
                  </a:lnTo>
                  <a:lnTo>
                    <a:pt x="261" y="159"/>
                  </a:lnTo>
                  <a:lnTo>
                    <a:pt x="263" y="140"/>
                  </a:lnTo>
                  <a:lnTo>
                    <a:pt x="263" y="140"/>
                  </a:lnTo>
                  <a:lnTo>
                    <a:pt x="263" y="137"/>
                  </a:lnTo>
                  <a:lnTo>
                    <a:pt x="261" y="137"/>
                  </a:lnTo>
                  <a:lnTo>
                    <a:pt x="261" y="134"/>
                  </a:lnTo>
                  <a:lnTo>
                    <a:pt x="180" y="107"/>
                  </a:lnTo>
                  <a:lnTo>
                    <a:pt x="177" y="105"/>
                  </a:lnTo>
                  <a:lnTo>
                    <a:pt x="177" y="102"/>
                  </a:lnTo>
                  <a:lnTo>
                    <a:pt x="177" y="102"/>
                  </a:lnTo>
                  <a:lnTo>
                    <a:pt x="180" y="99"/>
                  </a:lnTo>
                  <a:lnTo>
                    <a:pt x="196" y="94"/>
                  </a:lnTo>
                  <a:lnTo>
                    <a:pt x="215" y="86"/>
                  </a:lnTo>
                  <a:lnTo>
                    <a:pt x="231" y="81"/>
                  </a:lnTo>
                  <a:lnTo>
                    <a:pt x="247" y="75"/>
                  </a:lnTo>
                  <a:lnTo>
                    <a:pt x="263" y="70"/>
                  </a:lnTo>
                  <a:lnTo>
                    <a:pt x="279" y="62"/>
                  </a:lnTo>
                  <a:lnTo>
                    <a:pt x="296" y="56"/>
                  </a:lnTo>
                  <a:lnTo>
                    <a:pt x="312" y="51"/>
                  </a:lnTo>
                  <a:lnTo>
                    <a:pt x="325" y="46"/>
                  </a:lnTo>
                  <a:lnTo>
                    <a:pt x="339" y="40"/>
                  </a:lnTo>
                  <a:lnTo>
                    <a:pt x="352" y="35"/>
                  </a:lnTo>
                  <a:lnTo>
                    <a:pt x="365" y="30"/>
                  </a:lnTo>
                  <a:lnTo>
                    <a:pt x="376" y="27"/>
                  </a:lnTo>
                  <a:lnTo>
                    <a:pt x="390" y="27"/>
                  </a:lnTo>
                  <a:lnTo>
                    <a:pt x="400" y="27"/>
                  </a:lnTo>
                  <a:lnTo>
                    <a:pt x="414" y="32"/>
                  </a:lnTo>
                  <a:lnTo>
                    <a:pt x="591" y="83"/>
                  </a:lnTo>
                  <a:lnTo>
                    <a:pt x="591" y="83"/>
                  </a:lnTo>
                  <a:lnTo>
                    <a:pt x="591" y="86"/>
                  </a:lnTo>
                  <a:lnTo>
                    <a:pt x="591" y="86"/>
                  </a:lnTo>
                  <a:lnTo>
                    <a:pt x="591" y="89"/>
                  </a:lnTo>
                  <a:lnTo>
                    <a:pt x="572" y="97"/>
                  </a:lnTo>
                  <a:lnTo>
                    <a:pt x="575" y="126"/>
                  </a:lnTo>
                  <a:lnTo>
                    <a:pt x="578" y="153"/>
                  </a:lnTo>
                  <a:lnTo>
                    <a:pt x="580" y="183"/>
                  </a:lnTo>
                  <a:lnTo>
                    <a:pt x="583" y="212"/>
                  </a:lnTo>
                  <a:lnTo>
                    <a:pt x="583" y="220"/>
                  </a:lnTo>
                  <a:lnTo>
                    <a:pt x="583" y="226"/>
                  </a:lnTo>
                  <a:lnTo>
                    <a:pt x="583" y="231"/>
                  </a:lnTo>
                  <a:lnTo>
                    <a:pt x="583" y="236"/>
                  </a:lnTo>
                  <a:lnTo>
                    <a:pt x="578" y="236"/>
                  </a:lnTo>
                  <a:lnTo>
                    <a:pt x="570" y="236"/>
                  </a:lnTo>
                  <a:lnTo>
                    <a:pt x="559" y="236"/>
                  </a:lnTo>
                  <a:lnTo>
                    <a:pt x="556" y="234"/>
                  </a:lnTo>
                  <a:lnTo>
                    <a:pt x="543" y="110"/>
                  </a:lnTo>
                  <a:lnTo>
                    <a:pt x="502" y="124"/>
                  </a:lnTo>
                  <a:lnTo>
                    <a:pt x="502" y="142"/>
                  </a:lnTo>
                  <a:lnTo>
                    <a:pt x="508" y="161"/>
                  </a:lnTo>
                  <a:lnTo>
                    <a:pt x="508" y="183"/>
                  </a:lnTo>
                  <a:lnTo>
                    <a:pt x="502" y="199"/>
                  </a:lnTo>
                  <a:lnTo>
                    <a:pt x="502" y="204"/>
                  </a:lnTo>
                  <a:lnTo>
                    <a:pt x="508" y="210"/>
                  </a:lnTo>
                  <a:lnTo>
                    <a:pt x="511" y="215"/>
                  </a:lnTo>
                  <a:lnTo>
                    <a:pt x="513" y="220"/>
                  </a:lnTo>
                  <a:lnTo>
                    <a:pt x="519" y="228"/>
                  </a:lnTo>
                  <a:lnTo>
                    <a:pt x="521" y="236"/>
                  </a:lnTo>
                  <a:lnTo>
                    <a:pt x="524" y="247"/>
                  </a:lnTo>
                  <a:lnTo>
                    <a:pt x="521" y="255"/>
                  </a:lnTo>
                  <a:lnTo>
                    <a:pt x="511" y="261"/>
                  </a:lnTo>
                  <a:lnTo>
                    <a:pt x="511" y="269"/>
                  </a:lnTo>
                  <a:lnTo>
                    <a:pt x="508" y="277"/>
                  </a:lnTo>
                  <a:lnTo>
                    <a:pt x="502" y="282"/>
                  </a:lnTo>
                  <a:lnTo>
                    <a:pt x="502" y="290"/>
                  </a:lnTo>
                  <a:lnTo>
                    <a:pt x="500" y="304"/>
                  </a:lnTo>
                  <a:lnTo>
                    <a:pt x="500" y="314"/>
                  </a:lnTo>
                  <a:lnTo>
                    <a:pt x="494" y="325"/>
                  </a:lnTo>
                  <a:lnTo>
                    <a:pt x="486" y="336"/>
                  </a:lnTo>
                  <a:lnTo>
                    <a:pt x="476" y="339"/>
                  </a:lnTo>
                  <a:lnTo>
                    <a:pt x="468" y="341"/>
                  </a:lnTo>
                  <a:lnTo>
                    <a:pt x="457" y="344"/>
                  </a:lnTo>
                  <a:lnTo>
                    <a:pt x="443" y="344"/>
                  </a:lnTo>
                  <a:lnTo>
                    <a:pt x="441" y="344"/>
                  </a:lnTo>
                  <a:lnTo>
                    <a:pt x="441" y="349"/>
                  </a:lnTo>
                  <a:lnTo>
                    <a:pt x="441" y="352"/>
                  </a:lnTo>
                  <a:lnTo>
                    <a:pt x="441" y="357"/>
                  </a:lnTo>
                  <a:lnTo>
                    <a:pt x="446" y="360"/>
                  </a:lnTo>
                  <a:lnTo>
                    <a:pt x="451" y="360"/>
                  </a:lnTo>
                  <a:lnTo>
                    <a:pt x="454" y="363"/>
                  </a:lnTo>
                  <a:lnTo>
                    <a:pt x="459" y="365"/>
                  </a:lnTo>
                  <a:lnTo>
                    <a:pt x="468" y="376"/>
                  </a:lnTo>
                  <a:lnTo>
                    <a:pt x="476" y="387"/>
                  </a:lnTo>
                  <a:lnTo>
                    <a:pt x="484" y="395"/>
                  </a:lnTo>
                  <a:lnTo>
                    <a:pt x="494" y="403"/>
                  </a:lnTo>
                  <a:lnTo>
                    <a:pt x="508" y="411"/>
                  </a:lnTo>
                  <a:lnTo>
                    <a:pt x="519" y="419"/>
                  </a:lnTo>
                  <a:lnTo>
                    <a:pt x="529" y="425"/>
                  </a:lnTo>
                  <a:lnTo>
                    <a:pt x="543" y="433"/>
                  </a:lnTo>
                  <a:lnTo>
                    <a:pt x="545" y="433"/>
                  </a:lnTo>
                  <a:lnTo>
                    <a:pt x="551" y="435"/>
                  </a:lnTo>
                  <a:lnTo>
                    <a:pt x="556" y="438"/>
                  </a:lnTo>
                  <a:lnTo>
                    <a:pt x="559" y="438"/>
                  </a:lnTo>
                  <a:lnTo>
                    <a:pt x="564" y="438"/>
                  </a:lnTo>
                  <a:lnTo>
                    <a:pt x="578" y="438"/>
                  </a:lnTo>
                  <a:lnTo>
                    <a:pt x="588" y="438"/>
                  </a:lnTo>
                  <a:lnTo>
                    <a:pt x="594" y="441"/>
                  </a:lnTo>
                  <a:lnTo>
                    <a:pt x="615" y="446"/>
                  </a:lnTo>
                  <a:lnTo>
                    <a:pt x="631" y="462"/>
                  </a:lnTo>
                  <a:lnTo>
                    <a:pt x="645" y="481"/>
                  </a:lnTo>
                  <a:lnTo>
                    <a:pt x="658" y="500"/>
                  </a:lnTo>
                  <a:lnTo>
                    <a:pt x="666" y="511"/>
                  </a:lnTo>
                  <a:lnTo>
                    <a:pt x="677" y="521"/>
                  </a:lnTo>
                  <a:lnTo>
                    <a:pt x="685" y="532"/>
                  </a:lnTo>
                  <a:lnTo>
                    <a:pt x="693" y="543"/>
                  </a:lnTo>
                  <a:lnTo>
                    <a:pt x="707" y="578"/>
                  </a:lnTo>
                  <a:lnTo>
                    <a:pt x="723" y="607"/>
                  </a:lnTo>
                  <a:lnTo>
                    <a:pt x="742" y="631"/>
                  </a:lnTo>
                  <a:lnTo>
                    <a:pt x="768" y="658"/>
                  </a:lnTo>
                  <a:lnTo>
                    <a:pt x="782" y="669"/>
                  </a:lnTo>
                  <a:lnTo>
                    <a:pt x="795" y="682"/>
                  </a:lnTo>
                  <a:lnTo>
                    <a:pt x="806" y="696"/>
                  </a:lnTo>
                  <a:lnTo>
                    <a:pt x="814" y="717"/>
                  </a:lnTo>
                  <a:lnTo>
                    <a:pt x="814" y="747"/>
                  </a:lnTo>
                  <a:lnTo>
                    <a:pt x="811" y="774"/>
                  </a:lnTo>
                  <a:lnTo>
                    <a:pt x="803" y="803"/>
                  </a:lnTo>
                  <a:lnTo>
                    <a:pt x="787" y="830"/>
                  </a:lnTo>
                  <a:lnTo>
                    <a:pt x="777" y="846"/>
                  </a:lnTo>
                  <a:lnTo>
                    <a:pt x="760" y="860"/>
                  </a:lnTo>
                  <a:lnTo>
                    <a:pt x="747" y="871"/>
                  </a:lnTo>
                  <a:lnTo>
                    <a:pt x="731" y="881"/>
                  </a:lnTo>
                  <a:lnTo>
                    <a:pt x="884" y="884"/>
                  </a:lnTo>
                  <a:lnTo>
                    <a:pt x="884" y="0"/>
                  </a:lnTo>
                  <a:lnTo>
                    <a:pt x="0" y="0"/>
                  </a:lnTo>
                  <a:lnTo>
                    <a:pt x="0" y="884"/>
                  </a:lnTo>
                  <a:lnTo>
                    <a:pt x="86" y="884"/>
                  </a:lnTo>
                  <a:lnTo>
                    <a:pt x="81" y="806"/>
                  </a:lnTo>
                  <a:lnTo>
                    <a:pt x="81" y="731"/>
                  </a:lnTo>
                  <a:lnTo>
                    <a:pt x="81" y="656"/>
                  </a:lnTo>
                  <a:lnTo>
                    <a:pt x="89" y="578"/>
                  </a:lnTo>
                  <a:lnTo>
                    <a:pt x="89" y="554"/>
                  </a:lnTo>
                  <a:lnTo>
                    <a:pt x="94" y="516"/>
                  </a:lnTo>
                  <a:lnTo>
                    <a:pt x="102" y="478"/>
                  </a:lnTo>
                  <a:lnTo>
                    <a:pt x="124" y="451"/>
                  </a:lnTo>
                  <a:lnTo>
                    <a:pt x="148" y="443"/>
                  </a:lnTo>
                  <a:lnTo>
                    <a:pt x="167" y="441"/>
                  </a:lnTo>
                  <a:lnTo>
                    <a:pt x="177" y="441"/>
                  </a:lnTo>
                  <a:lnTo>
                    <a:pt x="191" y="438"/>
                  </a:lnTo>
                  <a:lnTo>
                    <a:pt x="204" y="433"/>
                  </a:lnTo>
                  <a:lnTo>
                    <a:pt x="218" y="427"/>
                  </a:lnTo>
                  <a:lnTo>
                    <a:pt x="231" y="422"/>
                  </a:lnTo>
                  <a:lnTo>
                    <a:pt x="242" y="416"/>
                  </a:lnTo>
                  <a:lnTo>
                    <a:pt x="253" y="408"/>
                  </a:lnTo>
                  <a:lnTo>
                    <a:pt x="269" y="392"/>
                  </a:lnTo>
                  <a:lnTo>
                    <a:pt x="282" y="376"/>
                  </a:lnTo>
                  <a:lnTo>
                    <a:pt x="296" y="360"/>
                  </a:lnTo>
                  <a:lnTo>
                    <a:pt x="304" y="341"/>
                  </a:lnTo>
                  <a:lnTo>
                    <a:pt x="306" y="339"/>
                  </a:lnTo>
                  <a:lnTo>
                    <a:pt x="309" y="336"/>
                  </a:lnTo>
                  <a:lnTo>
                    <a:pt x="309" y="336"/>
                  </a:lnTo>
                  <a:lnTo>
                    <a:pt x="312" y="336"/>
                  </a:lnTo>
                  <a:lnTo>
                    <a:pt x="336" y="360"/>
                  </a:lnTo>
                  <a:lnTo>
                    <a:pt x="355" y="382"/>
                  </a:lnTo>
                  <a:lnTo>
                    <a:pt x="371" y="408"/>
                  </a:lnTo>
                  <a:lnTo>
                    <a:pt x="390" y="435"/>
                  </a:lnTo>
                  <a:lnTo>
                    <a:pt x="403" y="449"/>
                  </a:lnTo>
                  <a:lnTo>
                    <a:pt x="414" y="465"/>
                  </a:lnTo>
                  <a:lnTo>
                    <a:pt x="427" y="484"/>
                  </a:lnTo>
                  <a:lnTo>
                    <a:pt x="438" y="502"/>
                  </a:lnTo>
                  <a:lnTo>
                    <a:pt x="519" y="661"/>
                  </a:lnTo>
                  <a:lnTo>
                    <a:pt x="519" y="661"/>
                  </a:lnTo>
                  <a:lnTo>
                    <a:pt x="519" y="661"/>
                  </a:lnTo>
                  <a:lnTo>
                    <a:pt x="519" y="661"/>
                  </a:lnTo>
                  <a:lnTo>
                    <a:pt x="519" y="661"/>
                  </a:lnTo>
                  <a:lnTo>
                    <a:pt x="511" y="596"/>
                  </a:lnTo>
                  <a:lnTo>
                    <a:pt x="500" y="532"/>
                  </a:lnTo>
                  <a:lnTo>
                    <a:pt x="481" y="468"/>
                  </a:lnTo>
                  <a:lnTo>
                    <a:pt x="465" y="411"/>
                  </a:lnTo>
                  <a:lnTo>
                    <a:pt x="462" y="406"/>
                  </a:lnTo>
                  <a:lnTo>
                    <a:pt x="457" y="390"/>
                  </a:lnTo>
                  <a:lnTo>
                    <a:pt x="449" y="373"/>
                  </a:lnTo>
                  <a:lnTo>
                    <a:pt x="441" y="36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9" name="Google Shape;299;p11"/>
            <p:cNvSpPr/>
            <p:nvPr/>
          </p:nvSpPr>
          <p:spPr>
            <a:xfrm flipH="1">
              <a:off x="1517" y="3611"/>
              <a:ext cx="102" cy="78"/>
            </a:xfrm>
            <a:custGeom>
              <a:avLst/>
              <a:gdLst/>
              <a:ahLst/>
              <a:cxnLst/>
              <a:rect l="l" t="t" r="r" b="b"/>
              <a:pathLst>
                <a:path w="102" h="78" extrusionOk="0">
                  <a:moveTo>
                    <a:pt x="102" y="78"/>
                  </a:moveTo>
                  <a:lnTo>
                    <a:pt x="30" y="0"/>
                  </a:lnTo>
                  <a:lnTo>
                    <a:pt x="21" y="0"/>
                  </a:lnTo>
                  <a:lnTo>
                    <a:pt x="8" y="6"/>
                  </a:lnTo>
                  <a:lnTo>
                    <a:pt x="3" y="14"/>
                  </a:lnTo>
                  <a:lnTo>
                    <a:pt x="0" y="25"/>
                  </a:lnTo>
                  <a:lnTo>
                    <a:pt x="43" y="78"/>
                  </a:lnTo>
                  <a:lnTo>
                    <a:pt x="56" y="73"/>
                  </a:lnTo>
                  <a:lnTo>
                    <a:pt x="75" y="70"/>
                  </a:lnTo>
                  <a:lnTo>
                    <a:pt x="89" y="73"/>
                  </a:lnTo>
                  <a:lnTo>
                    <a:pt x="102" y="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33">
      <a:dk1>
        <a:srgbClr val="000000"/>
      </a:dk1>
      <a:lt1>
        <a:srgbClr val="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285</TotalTime>
  <Words>381</Words>
  <Application>Microsoft Office PowerPoint</Application>
  <PresentationFormat>Custom</PresentationFormat>
  <Paragraphs>67</Paragraphs>
  <Slides>10</Slides>
  <Notes>4</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0</vt:i4>
      </vt:variant>
      <vt:variant>
        <vt:lpstr>Slide Titles</vt:lpstr>
      </vt:variant>
      <vt:variant>
        <vt:i4>10</vt:i4>
      </vt:variant>
    </vt:vector>
  </HeadingPairs>
  <TitlesOfParts>
    <vt:vector size="17" baseType="lpstr">
      <vt:lpstr>Arial</vt:lpstr>
      <vt:lpstr>Times New Roman</vt:lpstr>
      <vt:lpstr>Calibri</vt:lpstr>
      <vt:lpstr>Raleway ExtraBold</vt:lpstr>
      <vt:lpstr>Arial Black</vt:lpstr>
      <vt:lpstr>1_Office Theme</vt:lpstr>
      <vt:lpstr>Contents Slide Master</vt:lpstr>
      <vt:lpstr>PowerPoint Presentation</vt:lpstr>
      <vt:lpstr>Lecture Objectives </vt:lpstr>
      <vt:lpstr>security misconfiguration</vt:lpstr>
      <vt:lpstr>security misconfiguration</vt:lpstr>
      <vt:lpstr>Real-Life Misconfiguration Attacks</vt:lpstr>
      <vt:lpstr>How to prevent security misconfigurations?</vt:lpstr>
      <vt:lpstr>Browser exploit</vt:lpstr>
      <vt:lpstr>How can browser exploits be prevented</vt:lpstr>
      <vt:lpstr>References: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Pooja</cp:lastModifiedBy>
  <cp:revision>45</cp:revision>
  <dcterms:created xsi:type="dcterms:W3CDTF">2019-01-09T10:33:58Z</dcterms:created>
  <dcterms:modified xsi:type="dcterms:W3CDTF">2022-10-12T10:09:18Z</dcterms:modified>
</cp:coreProperties>
</file>