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8" r:id="rId4"/>
    <p:sldId id="260" r:id="rId5"/>
    <p:sldId id="269" r:id="rId6"/>
    <p:sldId id="270" r:id="rId7"/>
    <p:sldId id="272" r:id="rId8"/>
    <p:sldId id="274" r:id="rId9"/>
    <p:sldId id="276" r:id="rId10"/>
    <p:sldId id="262" r:id="rId11"/>
    <p:sldId id="263" r:id="rId12"/>
    <p:sldId id="264" r:id="rId13"/>
    <p:sldId id="275" r:id="rId14"/>
    <p:sldId id="259" r:id="rId15"/>
    <p:sldId id="261" r:id="rId16"/>
    <p:sldId id="265" r:id="rId17"/>
    <p:sldId id="266" r:id="rId18"/>
    <p:sldId id="277" r:id="rId1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8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000" b="0" i="0">
                <a:solidFill>
                  <a:schemeClr val="bg1"/>
                </a:solidFill>
                <a:latin typeface="Cambria"/>
                <a:cs typeface="Cambri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8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8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bg1"/>
                </a:solidFill>
                <a:latin typeface="Cambria"/>
                <a:cs typeface="Cambr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63763"/>
          </a:solidFill>
        </p:spPr>
        <p:txBody>
          <a:bodyPr wrap="square" lIns="0" tIns="0" rIns="0" bIns="0" rtlCol="0"/>
          <a:lstStyle/>
          <a:p>
            <a:endParaRPr/>
          </a:p>
        </p:txBody>
      </p:sp>
      <p:sp>
        <p:nvSpPr>
          <p:cNvPr id="17" name="bg object 17"/>
          <p:cNvSpPr/>
          <p:nvPr/>
        </p:nvSpPr>
        <p:spPr>
          <a:xfrm>
            <a:off x="626" y="0"/>
            <a:ext cx="2228215" cy="1114425"/>
          </a:xfrm>
          <a:custGeom>
            <a:avLst/>
            <a:gdLst/>
            <a:ahLst/>
            <a:cxnLst/>
            <a:rect l="l" t="t" r="r" b="b"/>
            <a:pathLst>
              <a:path w="2228215" h="1114425">
                <a:moveTo>
                  <a:pt x="1114052" y="1114052"/>
                </a:moveTo>
                <a:lnTo>
                  <a:pt x="0" y="0"/>
                </a:lnTo>
                <a:lnTo>
                  <a:pt x="2228105" y="0"/>
                </a:lnTo>
                <a:lnTo>
                  <a:pt x="1114052" y="1114052"/>
                </a:lnTo>
                <a:close/>
              </a:path>
            </a:pathLst>
          </a:custGeom>
          <a:solidFill>
            <a:srgbClr val="4285F4"/>
          </a:solidFill>
        </p:spPr>
        <p:txBody>
          <a:bodyPr wrap="square" lIns="0" tIns="0" rIns="0" bIns="0" rtlCol="0"/>
          <a:lstStyle/>
          <a:p>
            <a:endParaRPr/>
          </a:p>
        </p:txBody>
      </p:sp>
      <p:sp>
        <p:nvSpPr>
          <p:cNvPr id="18" name="bg object 18"/>
          <p:cNvSpPr/>
          <p:nvPr/>
        </p:nvSpPr>
        <p:spPr>
          <a:xfrm>
            <a:off x="626" y="0"/>
            <a:ext cx="2228215" cy="1114425"/>
          </a:xfrm>
          <a:custGeom>
            <a:avLst/>
            <a:gdLst/>
            <a:ahLst/>
            <a:cxnLst/>
            <a:rect l="l" t="t" r="r" b="b"/>
            <a:pathLst>
              <a:path w="2228215" h="1114425">
                <a:moveTo>
                  <a:pt x="0" y="0"/>
                </a:moveTo>
                <a:lnTo>
                  <a:pt x="1114052" y="1114052"/>
                </a:lnTo>
                <a:lnTo>
                  <a:pt x="2228105" y="0"/>
                </a:lnTo>
              </a:path>
            </a:pathLst>
          </a:custGeom>
          <a:ln w="9524">
            <a:solidFill>
              <a:srgbClr val="292525"/>
            </a:solidFill>
          </a:ln>
        </p:spPr>
        <p:txBody>
          <a:bodyPr wrap="square" lIns="0" tIns="0" rIns="0" bIns="0" rtlCol="0"/>
          <a:lstStyle/>
          <a:p>
            <a:endParaRPr/>
          </a:p>
        </p:txBody>
      </p:sp>
      <p:sp>
        <p:nvSpPr>
          <p:cNvPr id="19" name="bg object 19"/>
          <p:cNvSpPr/>
          <p:nvPr/>
        </p:nvSpPr>
        <p:spPr>
          <a:xfrm>
            <a:off x="6853594" y="0"/>
            <a:ext cx="2290445" cy="2703830"/>
          </a:xfrm>
          <a:custGeom>
            <a:avLst/>
            <a:gdLst/>
            <a:ahLst/>
            <a:cxnLst/>
            <a:rect l="l" t="t" r="r" b="b"/>
            <a:pathLst>
              <a:path w="2290445" h="2703830">
                <a:moveTo>
                  <a:pt x="1616399" y="2703396"/>
                </a:moveTo>
                <a:lnTo>
                  <a:pt x="0" y="1086996"/>
                </a:lnTo>
                <a:lnTo>
                  <a:pt x="1086996" y="0"/>
                </a:lnTo>
                <a:lnTo>
                  <a:pt x="2145803" y="0"/>
                </a:lnTo>
                <a:lnTo>
                  <a:pt x="2290404" y="144601"/>
                </a:lnTo>
                <a:lnTo>
                  <a:pt x="2290404" y="2029391"/>
                </a:lnTo>
                <a:lnTo>
                  <a:pt x="1616399" y="2703396"/>
                </a:lnTo>
                <a:close/>
              </a:path>
            </a:pathLst>
          </a:custGeom>
          <a:solidFill>
            <a:srgbClr val="4285F4"/>
          </a:solidFill>
        </p:spPr>
        <p:txBody>
          <a:bodyPr wrap="square" lIns="0" tIns="0" rIns="0" bIns="0" rtlCol="0"/>
          <a:lstStyle/>
          <a:p>
            <a:endParaRPr/>
          </a:p>
        </p:txBody>
      </p:sp>
      <p:sp>
        <p:nvSpPr>
          <p:cNvPr id="20" name="bg object 20"/>
          <p:cNvSpPr/>
          <p:nvPr/>
        </p:nvSpPr>
        <p:spPr>
          <a:xfrm>
            <a:off x="6853594" y="0"/>
            <a:ext cx="2290445" cy="2703830"/>
          </a:xfrm>
          <a:custGeom>
            <a:avLst/>
            <a:gdLst/>
            <a:ahLst/>
            <a:cxnLst/>
            <a:rect l="l" t="t" r="r" b="b"/>
            <a:pathLst>
              <a:path w="2290445" h="2703830">
                <a:moveTo>
                  <a:pt x="2290404" y="144601"/>
                </a:moveTo>
                <a:lnTo>
                  <a:pt x="2145803" y="0"/>
                </a:lnTo>
              </a:path>
              <a:path w="2290445" h="2703830">
                <a:moveTo>
                  <a:pt x="1086996" y="0"/>
                </a:moveTo>
                <a:lnTo>
                  <a:pt x="0" y="1086996"/>
                </a:lnTo>
                <a:lnTo>
                  <a:pt x="1616399" y="2703396"/>
                </a:lnTo>
                <a:lnTo>
                  <a:pt x="2290404" y="2029391"/>
                </a:lnTo>
              </a:path>
            </a:pathLst>
          </a:custGeom>
          <a:ln w="9524">
            <a:solidFill>
              <a:srgbClr val="292525"/>
            </a:solidFill>
          </a:ln>
        </p:spPr>
        <p:txBody>
          <a:bodyPr wrap="square" lIns="0" tIns="0" rIns="0" bIns="0" rtlCol="0"/>
          <a:lstStyle/>
          <a:p>
            <a:endParaRPr/>
          </a:p>
        </p:txBody>
      </p:sp>
      <p:sp>
        <p:nvSpPr>
          <p:cNvPr id="21" name="bg object 21"/>
          <p:cNvSpPr/>
          <p:nvPr/>
        </p:nvSpPr>
        <p:spPr>
          <a:xfrm>
            <a:off x="5922130" y="0"/>
            <a:ext cx="1681480" cy="934719"/>
          </a:xfrm>
          <a:custGeom>
            <a:avLst/>
            <a:gdLst/>
            <a:ahLst/>
            <a:cxnLst/>
            <a:rect l="l" t="t" r="r" b="b"/>
            <a:pathLst>
              <a:path w="1681479" h="934719">
                <a:moveTo>
                  <a:pt x="840599" y="934324"/>
                </a:moveTo>
                <a:lnTo>
                  <a:pt x="0" y="93724"/>
                </a:lnTo>
                <a:lnTo>
                  <a:pt x="93724" y="0"/>
                </a:lnTo>
                <a:lnTo>
                  <a:pt x="1587475" y="0"/>
                </a:lnTo>
                <a:lnTo>
                  <a:pt x="1681199" y="93724"/>
                </a:lnTo>
                <a:lnTo>
                  <a:pt x="840599" y="934324"/>
                </a:lnTo>
                <a:close/>
              </a:path>
            </a:pathLst>
          </a:custGeom>
          <a:solidFill>
            <a:srgbClr val="0C3519"/>
          </a:solidFill>
        </p:spPr>
        <p:txBody>
          <a:bodyPr wrap="square" lIns="0" tIns="0" rIns="0" bIns="0" rtlCol="0"/>
          <a:lstStyle/>
          <a:p>
            <a:endParaRPr/>
          </a:p>
        </p:txBody>
      </p:sp>
      <p:sp>
        <p:nvSpPr>
          <p:cNvPr id="22" name="bg object 22"/>
          <p:cNvSpPr/>
          <p:nvPr/>
        </p:nvSpPr>
        <p:spPr>
          <a:xfrm>
            <a:off x="5922130" y="0"/>
            <a:ext cx="1681480" cy="934719"/>
          </a:xfrm>
          <a:custGeom>
            <a:avLst/>
            <a:gdLst/>
            <a:ahLst/>
            <a:cxnLst/>
            <a:rect l="l" t="t" r="r" b="b"/>
            <a:pathLst>
              <a:path w="1681479" h="934719">
                <a:moveTo>
                  <a:pt x="1681199" y="93724"/>
                </a:moveTo>
                <a:lnTo>
                  <a:pt x="1587475" y="0"/>
                </a:lnTo>
              </a:path>
              <a:path w="1681479" h="934719">
                <a:moveTo>
                  <a:pt x="93724" y="0"/>
                </a:moveTo>
                <a:lnTo>
                  <a:pt x="0" y="93724"/>
                </a:lnTo>
                <a:lnTo>
                  <a:pt x="840599" y="934324"/>
                </a:lnTo>
                <a:lnTo>
                  <a:pt x="1681199" y="93724"/>
                </a:lnTo>
              </a:path>
            </a:pathLst>
          </a:custGeom>
          <a:ln w="9524">
            <a:solidFill>
              <a:srgbClr val="292525"/>
            </a:solidFill>
          </a:ln>
        </p:spPr>
        <p:txBody>
          <a:bodyPr wrap="square" lIns="0" tIns="0" rIns="0" bIns="0" rtlCol="0"/>
          <a:lstStyle/>
          <a:p>
            <a:endParaRPr/>
          </a:p>
        </p:txBody>
      </p:sp>
      <p:sp>
        <p:nvSpPr>
          <p:cNvPr id="23" name="bg object 23"/>
          <p:cNvSpPr/>
          <p:nvPr/>
        </p:nvSpPr>
        <p:spPr>
          <a:xfrm>
            <a:off x="0" y="234299"/>
            <a:ext cx="1705610" cy="3411220"/>
          </a:xfrm>
          <a:custGeom>
            <a:avLst/>
            <a:gdLst/>
            <a:ahLst/>
            <a:cxnLst/>
            <a:rect l="l" t="t" r="r" b="b"/>
            <a:pathLst>
              <a:path w="1705610" h="3411220">
                <a:moveTo>
                  <a:pt x="0" y="3410994"/>
                </a:moveTo>
                <a:lnTo>
                  <a:pt x="0" y="0"/>
                </a:lnTo>
                <a:lnTo>
                  <a:pt x="1705497" y="1705497"/>
                </a:lnTo>
                <a:lnTo>
                  <a:pt x="0" y="3410994"/>
                </a:lnTo>
                <a:close/>
              </a:path>
            </a:pathLst>
          </a:custGeom>
          <a:solidFill>
            <a:srgbClr val="0C3519"/>
          </a:solidFill>
        </p:spPr>
        <p:txBody>
          <a:bodyPr wrap="square" lIns="0" tIns="0" rIns="0" bIns="0" rtlCol="0"/>
          <a:lstStyle/>
          <a:p>
            <a:endParaRPr/>
          </a:p>
        </p:txBody>
      </p:sp>
      <p:sp>
        <p:nvSpPr>
          <p:cNvPr id="24" name="bg object 24"/>
          <p:cNvSpPr/>
          <p:nvPr/>
        </p:nvSpPr>
        <p:spPr>
          <a:xfrm>
            <a:off x="0" y="234299"/>
            <a:ext cx="1705610" cy="3411220"/>
          </a:xfrm>
          <a:custGeom>
            <a:avLst/>
            <a:gdLst/>
            <a:ahLst/>
            <a:cxnLst/>
            <a:rect l="l" t="t" r="r" b="b"/>
            <a:pathLst>
              <a:path w="1705610" h="3411220">
                <a:moveTo>
                  <a:pt x="1705497" y="1705497"/>
                </a:moveTo>
                <a:lnTo>
                  <a:pt x="0" y="0"/>
                </a:lnTo>
              </a:path>
              <a:path w="1705610" h="3411220">
                <a:moveTo>
                  <a:pt x="0" y="3410994"/>
                </a:moveTo>
                <a:lnTo>
                  <a:pt x="1705497" y="1705497"/>
                </a:lnTo>
              </a:path>
            </a:pathLst>
          </a:custGeom>
          <a:ln w="9524">
            <a:solidFill>
              <a:srgbClr val="292525"/>
            </a:solidFill>
          </a:ln>
        </p:spPr>
        <p:txBody>
          <a:bodyPr wrap="square" lIns="0" tIns="0" rIns="0" bIns="0" rtlCol="0"/>
          <a:lstStyle/>
          <a:p>
            <a:endParaRPr/>
          </a:p>
        </p:txBody>
      </p:sp>
      <p:sp>
        <p:nvSpPr>
          <p:cNvPr id="25" name="bg object 25"/>
          <p:cNvSpPr/>
          <p:nvPr/>
        </p:nvSpPr>
        <p:spPr>
          <a:xfrm>
            <a:off x="1282305" y="295037"/>
            <a:ext cx="1939925" cy="1939925"/>
          </a:xfrm>
          <a:custGeom>
            <a:avLst/>
            <a:gdLst/>
            <a:ahLst/>
            <a:cxnLst/>
            <a:rect l="l" t="t" r="r" b="b"/>
            <a:pathLst>
              <a:path w="1939925" h="1939925">
                <a:moveTo>
                  <a:pt x="969900" y="1939800"/>
                </a:moveTo>
                <a:lnTo>
                  <a:pt x="0" y="969899"/>
                </a:lnTo>
                <a:lnTo>
                  <a:pt x="969900" y="0"/>
                </a:lnTo>
                <a:lnTo>
                  <a:pt x="1939800" y="969899"/>
                </a:lnTo>
                <a:lnTo>
                  <a:pt x="969900" y="1939800"/>
                </a:lnTo>
                <a:close/>
              </a:path>
            </a:pathLst>
          </a:custGeom>
          <a:solidFill>
            <a:srgbClr val="4285F4"/>
          </a:solidFill>
        </p:spPr>
        <p:txBody>
          <a:bodyPr wrap="square" lIns="0" tIns="0" rIns="0" bIns="0" rtlCol="0"/>
          <a:lstStyle/>
          <a:p>
            <a:endParaRPr/>
          </a:p>
        </p:txBody>
      </p:sp>
      <p:sp>
        <p:nvSpPr>
          <p:cNvPr id="26" name="bg object 26"/>
          <p:cNvSpPr/>
          <p:nvPr/>
        </p:nvSpPr>
        <p:spPr>
          <a:xfrm>
            <a:off x="1282305" y="295037"/>
            <a:ext cx="1939925" cy="1939925"/>
          </a:xfrm>
          <a:custGeom>
            <a:avLst/>
            <a:gdLst/>
            <a:ahLst/>
            <a:cxnLst/>
            <a:rect l="l" t="t" r="r" b="b"/>
            <a:pathLst>
              <a:path w="1939925" h="1939925">
                <a:moveTo>
                  <a:pt x="1939800" y="969899"/>
                </a:moveTo>
                <a:lnTo>
                  <a:pt x="969900" y="0"/>
                </a:lnTo>
                <a:lnTo>
                  <a:pt x="0" y="969899"/>
                </a:lnTo>
                <a:lnTo>
                  <a:pt x="969900" y="1939800"/>
                </a:lnTo>
                <a:lnTo>
                  <a:pt x="1939800" y="969899"/>
                </a:lnTo>
                <a:close/>
              </a:path>
            </a:pathLst>
          </a:custGeom>
          <a:ln w="9524">
            <a:solidFill>
              <a:srgbClr val="292525"/>
            </a:solidFill>
          </a:ln>
        </p:spPr>
        <p:txBody>
          <a:bodyPr wrap="square" lIns="0" tIns="0" rIns="0" bIns="0" rtlCol="0"/>
          <a:lstStyle/>
          <a:p>
            <a:endParaRPr/>
          </a:p>
        </p:txBody>
      </p:sp>
      <p:sp>
        <p:nvSpPr>
          <p:cNvPr id="27" name="bg object 27"/>
          <p:cNvSpPr/>
          <p:nvPr/>
        </p:nvSpPr>
        <p:spPr>
          <a:xfrm>
            <a:off x="2728449" y="0"/>
            <a:ext cx="741680" cy="664210"/>
          </a:xfrm>
          <a:custGeom>
            <a:avLst/>
            <a:gdLst/>
            <a:ahLst/>
            <a:cxnLst/>
            <a:rect l="l" t="t" r="r" b="b"/>
            <a:pathLst>
              <a:path w="741679" h="664210">
                <a:moveTo>
                  <a:pt x="77699" y="663644"/>
                </a:moveTo>
                <a:lnTo>
                  <a:pt x="0" y="585944"/>
                </a:lnTo>
                <a:lnTo>
                  <a:pt x="586071" y="0"/>
                </a:lnTo>
                <a:lnTo>
                  <a:pt x="741488" y="0"/>
                </a:lnTo>
                <a:lnTo>
                  <a:pt x="77699" y="663644"/>
                </a:lnTo>
                <a:close/>
              </a:path>
            </a:pathLst>
          </a:custGeom>
          <a:solidFill>
            <a:srgbClr val="4285F4"/>
          </a:solidFill>
        </p:spPr>
        <p:txBody>
          <a:bodyPr wrap="square" lIns="0" tIns="0" rIns="0" bIns="0" rtlCol="0"/>
          <a:lstStyle/>
          <a:p>
            <a:endParaRPr/>
          </a:p>
        </p:txBody>
      </p:sp>
      <p:sp>
        <p:nvSpPr>
          <p:cNvPr id="28" name="bg object 28"/>
          <p:cNvSpPr/>
          <p:nvPr/>
        </p:nvSpPr>
        <p:spPr>
          <a:xfrm>
            <a:off x="2728449" y="0"/>
            <a:ext cx="741680" cy="664210"/>
          </a:xfrm>
          <a:custGeom>
            <a:avLst/>
            <a:gdLst/>
            <a:ahLst/>
            <a:cxnLst/>
            <a:rect l="l" t="t" r="r" b="b"/>
            <a:pathLst>
              <a:path w="741679" h="664210">
                <a:moveTo>
                  <a:pt x="0" y="585944"/>
                </a:moveTo>
                <a:lnTo>
                  <a:pt x="586071" y="0"/>
                </a:lnTo>
              </a:path>
              <a:path w="741679" h="664210">
                <a:moveTo>
                  <a:pt x="741488" y="0"/>
                </a:moveTo>
                <a:lnTo>
                  <a:pt x="77699" y="663644"/>
                </a:lnTo>
                <a:lnTo>
                  <a:pt x="0" y="585944"/>
                </a:lnTo>
              </a:path>
            </a:pathLst>
          </a:custGeom>
          <a:ln w="9524">
            <a:solidFill>
              <a:srgbClr val="292525"/>
            </a:solidFill>
          </a:ln>
        </p:spPr>
        <p:txBody>
          <a:bodyPr wrap="square" lIns="0" tIns="0" rIns="0" bIns="0" rtlCol="0"/>
          <a:lstStyle/>
          <a:p>
            <a:endParaRPr/>
          </a:p>
        </p:txBody>
      </p:sp>
      <p:sp>
        <p:nvSpPr>
          <p:cNvPr id="29" name="bg object 29"/>
          <p:cNvSpPr/>
          <p:nvPr/>
        </p:nvSpPr>
        <p:spPr>
          <a:xfrm>
            <a:off x="1705491" y="3071957"/>
            <a:ext cx="4800600" cy="46355"/>
          </a:xfrm>
          <a:custGeom>
            <a:avLst/>
            <a:gdLst/>
            <a:ahLst/>
            <a:cxnLst/>
            <a:rect l="l" t="t" r="r" b="b"/>
            <a:pathLst>
              <a:path w="4800600" h="46355">
                <a:moveTo>
                  <a:pt x="4800599" y="45899"/>
                </a:moveTo>
                <a:lnTo>
                  <a:pt x="0" y="45599"/>
                </a:lnTo>
                <a:lnTo>
                  <a:pt x="0" y="0"/>
                </a:lnTo>
                <a:lnTo>
                  <a:pt x="4800599" y="299"/>
                </a:lnTo>
                <a:lnTo>
                  <a:pt x="4800599" y="45899"/>
                </a:lnTo>
                <a:close/>
              </a:path>
            </a:pathLst>
          </a:custGeom>
          <a:solidFill>
            <a:srgbClr val="4285F4"/>
          </a:solidFill>
        </p:spPr>
        <p:txBody>
          <a:bodyPr wrap="square" lIns="0" tIns="0" rIns="0" bIns="0" rtlCol="0"/>
          <a:lstStyle/>
          <a:p>
            <a:endParaRPr/>
          </a:p>
        </p:txBody>
      </p:sp>
      <p:sp>
        <p:nvSpPr>
          <p:cNvPr id="30" name="bg object 30"/>
          <p:cNvSpPr/>
          <p:nvPr/>
        </p:nvSpPr>
        <p:spPr>
          <a:xfrm>
            <a:off x="1705491" y="3071957"/>
            <a:ext cx="4800600" cy="46355"/>
          </a:xfrm>
          <a:custGeom>
            <a:avLst/>
            <a:gdLst/>
            <a:ahLst/>
            <a:cxnLst/>
            <a:rect l="l" t="t" r="r" b="b"/>
            <a:pathLst>
              <a:path w="4800600" h="46355">
                <a:moveTo>
                  <a:pt x="0" y="0"/>
                </a:moveTo>
                <a:lnTo>
                  <a:pt x="4800599" y="299"/>
                </a:lnTo>
                <a:lnTo>
                  <a:pt x="4800599" y="45899"/>
                </a:lnTo>
                <a:lnTo>
                  <a:pt x="0" y="45599"/>
                </a:lnTo>
                <a:lnTo>
                  <a:pt x="0" y="0"/>
                </a:lnTo>
                <a:close/>
              </a:path>
            </a:pathLst>
          </a:custGeom>
          <a:ln w="9524">
            <a:solidFill>
              <a:srgbClr val="292525"/>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063763"/>
          </a:solidFill>
        </p:spPr>
        <p:txBody>
          <a:bodyPr wrap="square" lIns="0" tIns="0" rIns="0" bIns="0" rtlCol="0"/>
          <a:lstStyle/>
          <a:p>
            <a:endParaRPr/>
          </a:p>
        </p:txBody>
      </p:sp>
      <p:sp>
        <p:nvSpPr>
          <p:cNvPr id="2" name="Holder 2"/>
          <p:cNvSpPr>
            <a:spLocks noGrp="1"/>
          </p:cNvSpPr>
          <p:nvPr>
            <p:ph type="title"/>
          </p:nvPr>
        </p:nvSpPr>
        <p:spPr>
          <a:xfrm>
            <a:off x="359187" y="332658"/>
            <a:ext cx="7155815" cy="1138051"/>
          </a:xfrm>
          <a:prstGeom prst="rect">
            <a:avLst/>
          </a:prstGeom>
        </p:spPr>
        <p:txBody>
          <a:bodyPr wrap="square" lIns="0" tIns="0" rIns="0" bIns="0">
            <a:spAutoFit/>
          </a:bodyPr>
          <a:lstStyle>
            <a:lvl1pPr>
              <a:defRPr sz="3000" b="0" i="0">
                <a:solidFill>
                  <a:schemeClr val="bg1"/>
                </a:solidFill>
                <a:latin typeface="Cambria"/>
                <a:cs typeface="Cambria"/>
              </a:defRPr>
            </a:lvl1pPr>
          </a:lstStyle>
          <a:p>
            <a:endParaRPr/>
          </a:p>
        </p:txBody>
      </p:sp>
      <p:sp>
        <p:nvSpPr>
          <p:cNvPr id="3" name="Holder 3"/>
          <p:cNvSpPr>
            <a:spLocks noGrp="1"/>
          </p:cNvSpPr>
          <p:nvPr>
            <p:ph type="body" idx="1"/>
          </p:nvPr>
        </p:nvSpPr>
        <p:spPr>
          <a:xfrm>
            <a:off x="3723599" y="1761883"/>
            <a:ext cx="4610100" cy="1831339"/>
          </a:xfrm>
          <a:prstGeom prst="rect">
            <a:avLst/>
          </a:prstGeom>
        </p:spPr>
        <p:txBody>
          <a:bodyPr wrap="square" lIns="0" tIns="0" rIns="0" bIns="0">
            <a:spAutoFit/>
          </a:bodyPr>
          <a:lstStyle>
            <a:lvl1pPr>
              <a:defRPr sz="1800" b="0" i="0">
                <a:solidFill>
                  <a:schemeClr val="bg1"/>
                </a:solidFill>
                <a:latin typeface="Trebuchet MS"/>
                <a:cs typeface="Trebuchet MS"/>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hyperlink" Target="https://github.com/Sahilbadve17" TargetMode="External"/><Relationship Id="rId5" Type="http://schemas.openxmlformats.org/officeDocument/2006/relationships/hyperlink" Target="https://www.linkedin.com/in/sahil-badve-14885125b/" TargetMode="External"/><Relationship Id="rId4" Type="http://schemas.openxmlformats.org/officeDocument/2006/relationships/hyperlink" Target="mailto:sahilbadve17@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89441" y="-4762"/>
            <a:ext cx="4959350" cy="5153025"/>
            <a:chOff x="4189441" y="-4762"/>
            <a:chExt cx="4959350" cy="5153025"/>
          </a:xfrm>
        </p:grpSpPr>
        <p:sp>
          <p:nvSpPr>
            <p:cNvPr id="3" name="object 3"/>
            <p:cNvSpPr/>
            <p:nvPr/>
          </p:nvSpPr>
          <p:spPr>
            <a:xfrm>
              <a:off x="4194204" y="4115580"/>
              <a:ext cx="1810385" cy="1028065"/>
            </a:xfrm>
            <a:custGeom>
              <a:avLst/>
              <a:gdLst/>
              <a:ahLst/>
              <a:cxnLst/>
              <a:rect l="l" t="t" r="r" b="b"/>
              <a:pathLst>
                <a:path w="1810385" h="1028064">
                  <a:moveTo>
                    <a:pt x="1687380" y="1027919"/>
                  </a:moveTo>
                  <a:lnTo>
                    <a:pt x="122819" y="1027919"/>
                  </a:lnTo>
                  <a:lnTo>
                    <a:pt x="0" y="905099"/>
                  </a:lnTo>
                  <a:lnTo>
                    <a:pt x="905099" y="0"/>
                  </a:lnTo>
                  <a:lnTo>
                    <a:pt x="1810199" y="905099"/>
                  </a:lnTo>
                  <a:lnTo>
                    <a:pt x="1687380" y="1027919"/>
                  </a:lnTo>
                  <a:close/>
                </a:path>
              </a:pathLst>
            </a:custGeom>
            <a:solidFill>
              <a:srgbClr val="4285F4"/>
            </a:solidFill>
          </p:spPr>
          <p:txBody>
            <a:bodyPr wrap="square" lIns="0" tIns="0" rIns="0" bIns="0" rtlCol="0"/>
            <a:lstStyle/>
            <a:p>
              <a:endParaRPr/>
            </a:p>
          </p:txBody>
        </p:sp>
        <p:sp>
          <p:nvSpPr>
            <p:cNvPr id="4" name="object 4"/>
            <p:cNvSpPr/>
            <p:nvPr/>
          </p:nvSpPr>
          <p:spPr>
            <a:xfrm>
              <a:off x="4194204" y="4115580"/>
              <a:ext cx="1810385" cy="1028065"/>
            </a:xfrm>
            <a:custGeom>
              <a:avLst/>
              <a:gdLst/>
              <a:ahLst/>
              <a:cxnLst/>
              <a:rect l="l" t="t" r="r" b="b"/>
              <a:pathLst>
                <a:path w="1810385" h="1028064">
                  <a:moveTo>
                    <a:pt x="1810199" y="905099"/>
                  </a:moveTo>
                  <a:lnTo>
                    <a:pt x="905099" y="0"/>
                  </a:lnTo>
                  <a:lnTo>
                    <a:pt x="0" y="905099"/>
                  </a:lnTo>
                  <a:lnTo>
                    <a:pt x="122819" y="1027919"/>
                  </a:lnTo>
                </a:path>
                <a:path w="1810385" h="1028064">
                  <a:moveTo>
                    <a:pt x="1687380" y="1027919"/>
                  </a:moveTo>
                  <a:lnTo>
                    <a:pt x="1810199" y="905099"/>
                  </a:lnTo>
                </a:path>
              </a:pathLst>
            </a:custGeom>
            <a:ln w="9524">
              <a:solidFill>
                <a:srgbClr val="292525"/>
              </a:solidFill>
            </a:ln>
          </p:spPr>
          <p:txBody>
            <a:bodyPr wrap="square" lIns="0" tIns="0" rIns="0" bIns="0" rtlCol="0"/>
            <a:lstStyle/>
            <a:p>
              <a:endParaRPr/>
            </a:p>
          </p:txBody>
        </p:sp>
        <p:sp>
          <p:nvSpPr>
            <p:cNvPr id="5" name="object 5"/>
            <p:cNvSpPr/>
            <p:nvPr/>
          </p:nvSpPr>
          <p:spPr>
            <a:xfrm>
              <a:off x="4194281" y="4115600"/>
              <a:ext cx="1407160" cy="1028065"/>
            </a:xfrm>
            <a:custGeom>
              <a:avLst/>
              <a:gdLst/>
              <a:ahLst/>
              <a:cxnLst/>
              <a:rect l="l" t="t" r="r" b="b"/>
              <a:pathLst>
                <a:path w="1407160" h="1028064">
                  <a:moveTo>
                    <a:pt x="880400" y="1027899"/>
                  </a:moveTo>
                  <a:lnTo>
                    <a:pt x="122799" y="1027899"/>
                  </a:lnTo>
                  <a:lnTo>
                    <a:pt x="0" y="905099"/>
                  </a:lnTo>
                  <a:lnTo>
                    <a:pt x="905099" y="0"/>
                  </a:lnTo>
                  <a:lnTo>
                    <a:pt x="1406699" y="501599"/>
                  </a:lnTo>
                  <a:lnTo>
                    <a:pt x="880400" y="1027899"/>
                  </a:lnTo>
                  <a:close/>
                </a:path>
              </a:pathLst>
            </a:custGeom>
            <a:solidFill>
              <a:srgbClr val="0C3519"/>
            </a:solidFill>
          </p:spPr>
          <p:txBody>
            <a:bodyPr wrap="square" lIns="0" tIns="0" rIns="0" bIns="0" rtlCol="0"/>
            <a:lstStyle/>
            <a:p>
              <a:endParaRPr/>
            </a:p>
          </p:txBody>
        </p:sp>
        <p:sp>
          <p:nvSpPr>
            <p:cNvPr id="6" name="object 6"/>
            <p:cNvSpPr/>
            <p:nvPr/>
          </p:nvSpPr>
          <p:spPr>
            <a:xfrm>
              <a:off x="4194281" y="4115600"/>
              <a:ext cx="1407160" cy="1028065"/>
            </a:xfrm>
            <a:custGeom>
              <a:avLst/>
              <a:gdLst/>
              <a:ahLst/>
              <a:cxnLst/>
              <a:rect l="l" t="t" r="r" b="b"/>
              <a:pathLst>
                <a:path w="1407160" h="1028064">
                  <a:moveTo>
                    <a:pt x="0" y="905099"/>
                  </a:moveTo>
                  <a:lnTo>
                    <a:pt x="905099" y="0"/>
                  </a:lnTo>
                  <a:lnTo>
                    <a:pt x="1406699" y="501599"/>
                  </a:lnTo>
                  <a:lnTo>
                    <a:pt x="880400" y="1027899"/>
                  </a:lnTo>
                </a:path>
                <a:path w="1407160" h="1028064">
                  <a:moveTo>
                    <a:pt x="122799" y="1027899"/>
                  </a:moveTo>
                  <a:lnTo>
                    <a:pt x="0" y="905099"/>
                  </a:lnTo>
                </a:path>
              </a:pathLst>
            </a:custGeom>
            <a:ln w="9524">
              <a:solidFill>
                <a:srgbClr val="292525"/>
              </a:solidFill>
            </a:ln>
          </p:spPr>
          <p:txBody>
            <a:bodyPr wrap="square" lIns="0" tIns="0" rIns="0" bIns="0" rtlCol="0"/>
            <a:lstStyle/>
            <a:p>
              <a:endParaRPr/>
            </a:p>
          </p:txBody>
        </p:sp>
        <p:sp>
          <p:nvSpPr>
            <p:cNvPr id="7" name="object 7"/>
            <p:cNvSpPr/>
            <p:nvPr/>
          </p:nvSpPr>
          <p:spPr>
            <a:xfrm>
              <a:off x="4668103" y="1656027"/>
              <a:ext cx="2845435" cy="2845435"/>
            </a:xfrm>
            <a:custGeom>
              <a:avLst/>
              <a:gdLst/>
              <a:ahLst/>
              <a:cxnLst/>
              <a:rect l="l" t="t" r="r" b="b"/>
              <a:pathLst>
                <a:path w="2845434" h="2845435">
                  <a:moveTo>
                    <a:pt x="1422599" y="2845199"/>
                  </a:moveTo>
                  <a:lnTo>
                    <a:pt x="0" y="1422599"/>
                  </a:lnTo>
                  <a:lnTo>
                    <a:pt x="1422599" y="0"/>
                  </a:lnTo>
                  <a:lnTo>
                    <a:pt x="2845199" y="1422599"/>
                  </a:lnTo>
                  <a:lnTo>
                    <a:pt x="1422599" y="2845199"/>
                  </a:lnTo>
                  <a:close/>
                </a:path>
              </a:pathLst>
            </a:custGeom>
            <a:solidFill>
              <a:srgbClr val="4285F4"/>
            </a:solidFill>
          </p:spPr>
          <p:txBody>
            <a:bodyPr wrap="square" lIns="0" tIns="0" rIns="0" bIns="0" rtlCol="0"/>
            <a:lstStyle/>
            <a:p>
              <a:endParaRPr/>
            </a:p>
          </p:txBody>
        </p:sp>
        <p:sp>
          <p:nvSpPr>
            <p:cNvPr id="8" name="object 8"/>
            <p:cNvSpPr/>
            <p:nvPr/>
          </p:nvSpPr>
          <p:spPr>
            <a:xfrm>
              <a:off x="4668103" y="1656027"/>
              <a:ext cx="2845435" cy="2845435"/>
            </a:xfrm>
            <a:custGeom>
              <a:avLst/>
              <a:gdLst/>
              <a:ahLst/>
              <a:cxnLst/>
              <a:rect l="l" t="t" r="r" b="b"/>
              <a:pathLst>
                <a:path w="2845434" h="2845435">
                  <a:moveTo>
                    <a:pt x="2845199" y="1422599"/>
                  </a:moveTo>
                  <a:lnTo>
                    <a:pt x="1422599" y="0"/>
                  </a:lnTo>
                  <a:lnTo>
                    <a:pt x="0" y="1422599"/>
                  </a:lnTo>
                  <a:lnTo>
                    <a:pt x="1422599" y="2845199"/>
                  </a:lnTo>
                  <a:lnTo>
                    <a:pt x="2845199" y="1422599"/>
                  </a:lnTo>
                  <a:close/>
                </a:path>
              </a:pathLst>
            </a:custGeom>
            <a:ln w="9524">
              <a:solidFill>
                <a:srgbClr val="292525"/>
              </a:solidFill>
            </a:ln>
          </p:spPr>
          <p:txBody>
            <a:bodyPr wrap="square" lIns="0" tIns="0" rIns="0" bIns="0" rtlCol="0"/>
            <a:lstStyle/>
            <a:p>
              <a:endParaRPr/>
            </a:p>
          </p:txBody>
        </p:sp>
        <p:sp>
          <p:nvSpPr>
            <p:cNvPr id="9" name="object 9"/>
            <p:cNvSpPr/>
            <p:nvPr/>
          </p:nvSpPr>
          <p:spPr>
            <a:xfrm>
              <a:off x="6138269" y="3243621"/>
              <a:ext cx="3006090" cy="1899920"/>
            </a:xfrm>
            <a:custGeom>
              <a:avLst/>
              <a:gdLst/>
              <a:ahLst/>
              <a:cxnLst/>
              <a:rect l="l" t="t" r="r" b="b"/>
              <a:pathLst>
                <a:path w="3006090" h="1899920">
                  <a:moveTo>
                    <a:pt x="2949320" y="1899878"/>
                  </a:moveTo>
                  <a:lnTo>
                    <a:pt x="283478" y="1899878"/>
                  </a:lnTo>
                  <a:lnTo>
                    <a:pt x="0" y="1616399"/>
                  </a:lnTo>
                  <a:lnTo>
                    <a:pt x="1616399" y="0"/>
                  </a:lnTo>
                  <a:lnTo>
                    <a:pt x="3005729" y="1389329"/>
                  </a:lnTo>
                  <a:lnTo>
                    <a:pt x="3005729" y="1843469"/>
                  </a:lnTo>
                  <a:lnTo>
                    <a:pt x="2949320" y="1899878"/>
                  </a:lnTo>
                  <a:close/>
                </a:path>
              </a:pathLst>
            </a:custGeom>
            <a:solidFill>
              <a:srgbClr val="4285F4"/>
            </a:solidFill>
          </p:spPr>
          <p:txBody>
            <a:bodyPr wrap="square" lIns="0" tIns="0" rIns="0" bIns="0" rtlCol="0"/>
            <a:lstStyle/>
            <a:p>
              <a:endParaRPr/>
            </a:p>
          </p:txBody>
        </p:sp>
        <p:sp>
          <p:nvSpPr>
            <p:cNvPr id="10" name="object 10"/>
            <p:cNvSpPr/>
            <p:nvPr/>
          </p:nvSpPr>
          <p:spPr>
            <a:xfrm>
              <a:off x="6138269" y="3243621"/>
              <a:ext cx="3006090" cy="1899920"/>
            </a:xfrm>
            <a:custGeom>
              <a:avLst/>
              <a:gdLst/>
              <a:ahLst/>
              <a:cxnLst/>
              <a:rect l="l" t="t" r="r" b="b"/>
              <a:pathLst>
                <a:path w="3006090" h="1899920">
                  <a:moveTo>
                    <a:pt x="3005729" y="1389329"/>
                  </a:moveTo>
                  <a:lnTo>
                    <a:pt x="1616399" y="0"/>
                  </a:lnTo>
                  <a:lnTo>
                    <a:pt x="0" y="1616399"/>
                  </a:lnTo>
                  <a:lnTo>
                    <a:pt x="283478" y="1899878"/>
                  </a:lnTo>
                </a:path>
                <a:path w="3006090" h="1899920">
                  <a:moveTo>
                    <a:pt x="2949320" y="1899878"/>
                  </a:moveTo>
                  <a:lnTo>
                    <a:pt x="3005729" y="1843469"/>
                  </a:lnTo>
                </a:path>
              </a:pathLst>
            </a:custGeom>
            <a:ln w="9524">
              <a:solidFill>
                <a:srgbClr val="292525"/>
              </a:solidFill>
            </a:ln>
          </p:spPr>
          <p:txBody>
            <a:bodyPr wrap="square" lIns="0" tIns="0" rIns="0" bIns="0" rtlCol="0"/>
            <a:lstStyle/>
            <a:p>
              <a:endParaRPr/>
            </a:p>
          </p:txBody>
        </p:sp>
        <p:sp>
          <p:nvSpPr>
            <p:cNvPr id="11" name="object 11"/>
            <p:cNvSpPr/>
            <p:nvPr/>
          </p:nvSpPr>
          <p:spPr>
            <a:xfrm>
              <a:off x="8010680" y="2389800"/>
              <a:ext cx="1133475" cy="1681480"/>
            </a:xfrm>
            <a:custGeom>
              <a:avLst/>
              <a:gdLst/>
              <a:ahLst/>
              <a:cxnLst/>
              <a:rect l="l" t="t" r="r" b="b"/>
              <a:pathLst>
                <a:path w="1133475" h="1681479">
                  <a:moveTo>
                    <a:pt x="840599" y="1681199"/>
                  </a:moveTo>
                  <a:lnTo>
                    <a:pt x="0" y="840599"/>
                  </a:lnTo>
                  <a:lnTo>
                    <a:pt x="840599" y="0"/>
                  </a:lnTo>
                  <a:lnTo>
                    <a:pt x="1133319" y="292719"/>
                  </a:lnTo>
                  <a:lnTo>
                    <a:pt x="1133319" y="1388480"/>
                  </a:lnTo>
                  <a:lnTo>
                    <a:pt x="840599" y="1681199"/>
                  </a:lnTo>
                  <a:close/>
                </a:path>
              </a:pathLst>
            </a:custGeom>
            <a:solidFill>
              <a:srgbClr val="0C3519"/>
            </a:solidFill>
          </p:spPr>
          <p:txBody>
            <a:bodyPr wrap="square" lIns="0" tIns="0" rIns="0" bIns="0" rtlCol="0"/>
            <a:lstStyle/>
            <a:p>
              <a:endParaRPr/>
            </a:p>
          </p:txBody>
        </p:sp>
        <p:sp>
          <p:nvSpPr>
            <p:cNvPr id="12" name="object 12"/>
            <p:cNvSpPr/>
            <p:nvPr/>
          </p:nvSpPr>
          <p:spPr>
            <a:xfrm>
              <a:off x="8010680" y="2389800"/>
              <a:ext cx="1133475" cy="1681480"/>
            </a:xfrm>
            <a:custGeom>
              <a:avLst/>
              <a:gdLst/>
              <a:ahLst/>
              <a:cxnLst/>
              <a:rect l="l" t="t" r="r" b="b"/>
              <a:pathLst>
                <a:path w="1133475" h="1681479">
                  <a:moveTo>
                    <a:pt x="1133319" y="292719"/>
                  </a:moveTo>
                  <a:lnTo>
                    <a:pt x="840599" y="0"/>
                  </a:lnTo>
                  <a:lnTo>
                    <a:pt x="0" y="840599"/>
                  </a:lnTo>
                  <a:lnTo>
                    <a:pt x="840599" y="1681199"/>
                  </a:lnTo>
                  <a:lnTo>
                    <a:pt x="1133319" y="1388480"/>
                  </a:lnTo>
                </a:path>
              </a:pathLst>
            </a:custGeom>
            <a:ln w="9524">
              <a:solidFill>
                <a:srgbClr val="292525"/>
              </a:solidFill>
            </a:ln>
          </p:spPr>
          <p:txBody>
            <a:bodyPr wrap="square" lIns="0" tIns="0" rIns="0" bIns="0" rtlCol="0"/>
            <a:lstStyle/>
            <a:p>
              <a:endParaRPr/>
            </a:p>
          </p:txBody>
        </p:sp>
        <p:sp>
          <p:nvSpPr>
            <p:cNvPr id="13" name="object 13"/>
            <p:cNvSpPr/>
            <p:nvPr/>
          </p:nvSpPr>
          <p:spPr>
            <a:xfrm>
              <a:off x="5881272" y="0"/>
              <a:ext cx="3263265" cy="3056255"/>
            </a:xfrm>
            <a:custGeom>
              <a:avLst/>
              <a:gdLst/>
              <a:ahLst/>
              <a:cxnLst/>
              <a:rect l="l" t="t" r="r" b="b"/>
              <a:pathLst>
                <a:path w="3263265" h="3056255">
                  <a:moveTo>
                    <a:pt x="1939800" y="3056221"/>
                  </a:moveTo>
                  <a:lnTo>
                    <a:pt x="0" y="1116422"/>
                  </a:lnTo>
                  <a:lnTo>
                    <a:pt x="1116422" y="0"/>
                  </a:lnTo>
                  <a:lnTo>
                    <a:pt x="2763178" y="0"/>
                  </a:lnTo>
                  <a:lnTo>
                    <a:pt x="3262727" y="499549"/>
                  </a:lnTo>
                  <a:lnTo>
                    <a:pt x="3262727" y="1733294"/>
                  </a:lnTo>
                  <a:lnTo>
                    <a:pt x="1939800" y="3056221"/>
                  </a:lnTo>
                  <a:close/>
                </a:path>
              </a:pathLst>
            </a:custGeom>
            <a:solidFill>
              <a:srgbClr val="0C3519"/>
            </a:solidFill>
          </p:spPr>
          <p:txBody>
            <a:bodyPr wrap="square" lIns="0" tIns="0" rIns="0" bIns="0" rtlCol="0"/>
            <a:lstStyle/>
            <a:p>
              <a:endParaRPr/>
            </a:p>
          </p:txBody>
        </p:sp>
        <p:sp>
          <p:nvSpPr>
            <p:cNvPr id="14" name="object 14"/>
            <p:cNvSpPr/>
            <p:nvPr/>
          </p:nvSpPr>
          <p:spPr>
            <a:xfrm>
              <a:off x="8644450" y="0"/>
              <a:ext cx="499745" cy="499745"/>
            </a:xfrm>
            <a:custGeom>
              <a:avLst/>
              <a:gdLst/>
              <a:ahLst/>
              <a:cxnLst/>
              <a:rect l="l" t="t" r="r" b="b"/>
              <a:pathLst>
                <a:path w="499745" h="499745">
                  <a:moveTo>
                    <a:pt x="499549" y="499549"/>
                  </a:moveTo>
                  <a:lnTo>
                    <a:pt x="0" y="0"/>
                  </a:lnTo>
                </a:path>
              </a:pathLst>
            </a:custGeom>
            <a:ln w="9524">
              <a:solidFill>
                <a:srgbClr val="292525"/>
              </a:solidFill>
            </a:ln>
          </p:spPr>
          <p:txBody>
            <a:bodyPr wrap="square" lIns="0" tIns="0" rIns="0" bIns="0" rtlCol="0"/>
            <a:lstStyle/>
            <a:p>
              <a:endParaRPr/>
            </a:p>
          </p:txBody>
        </p:sp>
      </p:grpSp>
      <p:grpSp>
        <p:nvGrpSpPr>
          <p:cNvPr id="15" name="object 15"/>
          <p:cNvGrpSpPr/>
          <p:nvPr/>
        </p:nvGrpSpPr>
        <p:grpSpPr>
          <a:xfrm>
            <a:off x="-4762" y="-4762"/>
            <a:ext cx="1741170" cy="1772920"/>
            <a:chOff x="-4762" y="-4762"/>
            <a:chExt cx="1741170" cy="1772920"/>
          </a:xfrm>
        </p:grpSpPr>
        <p:sp>
          <p:nvSpPr>
            <p:cNvPr id="16" name="object 16"/>
            <p:cNvSpPr/>
            <p:nvPr/>
          </p:nvSpPr>
          <p:spPr>
            <a:xfrm>
              <a:off x="0" y="0"/>
              <a:ext cx="1731645" cy="1763395"/>
            </a:xfrm>
            <a:custGeom>
              <a:avLst/>
              <a:gdLst/>
              <a:ahLst/>
              <a:cxnLst/>
              <a:rect l="l" t="t" r="r" b="b"/>
              <a:pathLst>
                <a:path w="1731645" h="1763395">
                  <a:moveTo>
                    <a:pt x="438326" y="1763212"/>
                  </a:moveTo>
                  <a:lnTo>
                    <a:pt x="0" y="1324886"/>
                  </a:lnTo>
                  <a:lnTo>
                    <a:pt x="0" y="0"/>
                  </a:lnTo>
                  <a:lnTo>
                    <a:pt x="1261713" y="0"/>
                  </a:lnTo>
                  <a:lnTo>
                    <a:pt x="1731626" y="469912"/>
                  </a:lnTo>
                  <a:lnTo>
                    <a:pt x="438326" y="1763212"/>
                  </a:lnTo>
                  <a:close/>
                </a:path>
              </a:pathLst>
            </a:custGeom>
            <a:solidFill>
              <a:srgbClr val="4285F4"/>
            </a:solidFill>
          </p:spPr>
          <p:txBody>
            <a:bodyPr wrap="square" lIns="0" tIns="0" rIns="0" bIns="0" rtlCol="0"/>
            <a:lstStyle/>
            <a:p>
              <a:endParaRPr/>
            </a:p>
          </p:txBody>
        </p:sp>
        <p:sp>
          <p:nvSpPr>
            <p:cNvPr id="17" name="object 17"/>
            <p:cNvSpPr/>
            <p:nvPr/>
          </p:nvSpPr>
          <p:spPr>
            <a:xfrm>
              <a:off x="0" y="0"/>
              <a:ext cx="1731645" cy="1763395"/>
            </a:xfrm>
            <a:custGeom>
              <a:avLst/>
              <a:gdLst/>
              <a:ahLst/>
              <a:cxnLst/>
              <a:rect l="l" t="t" r="r" b="b"/>
              <a:pathLst>
                <a:path w="1731645" h="1763395">
                  <a:moveTo>
                    <a:pt x="1731626" y="469912"/>
                  </a:moveTo>
                  <a:lnTo>
                    <a:pt x="1261713" y="0"/>
                  </a:lnTo>
                </a:path>
                <a:path w="1731645" h="1763395">
                  <a:moveTo>
                    <a:pt x="0" y="1324886"/>
                  </a:moveTo>
                  <a:lnTo>
                    <a:pt x="438326" y="1763212"/>
                  </a:lnTo>
                  <a:lnTo>
                    <a:pt x="1731626" y="469912"/>
                  </a:lnTo>
                </a:path>
              </a:pathLst>
            </a:custGeom>
            <a:ln w="9524">
              <a:solidFill>
                <a:srgbClr val="292525"/>
              </a:solidFill>
            </a:ln>
          </p:spPr>
          <p:txBody>
            <a:bodyPr wrap="square" lIns="0" tIns="0" rIns="0" bIns="0" rtlCol="0"/>
            <a:lstStyle/>
            <a:p>
              <a:endParaRPr/>
            </a:p>
          </p:txBody>
        </p:sp>
      </p:grpSp>
      <p:pic>
        <p:nvPicPr>
          <p:cNvPr id="18" name="object 18"/>
          <p:cNvPicPr/>
          <p:nvPr/>
        </p:nvPicPr>
        <p:blipFill>
          <a:blip r:embed="rId2" cstate="print"/>
          <a:stretch>
            <a:fillRect/>
          </a:stretch>
        </p:blipFill>
        <p:spPr>
          <a:xfrm>
            <a:off x="5876509" y="-4762"/>
            <a:ext cx="3272252" cy="3065746"/>
          </a:xfrm>
          <a:prstGeom prst="rect">
            <a:avLst/>
          </a:prstGeom>
        </p:spPr>
      </p:pic>
      <p:sp>
        <p:nvSpPr>
          <p:cNvPr id="19" name="object 19"/>
          <p:cNvSpPr txBox="1"/>
          <p:nvPr/>
        </p:nvSpPr>
        <p:spPr>
          <a:xfrm>
            <a:off x="384729" y="1877364"/>
            <a:ext cx="4263390" cy="1666875"/>
          </a:xfrm>
          <a:prstGeom prst="rect">
            <a:avLst/>
          </a:prstGeom>
        </p:spPr>
        <p:txBody>
          <a:bodyPr vert="horz" wrap="square" lIns="0" tIns="24765" rIns="0" bIns="0" rtlCol="0">
            <a:spAutoFit/>
          </a:bodyPr>
          <a:lstStyle/>
          <a:p>
            <a:pPr marL="12700" marR="5080">
              <a:lnSpc>
                <a:spcPts val="4310"/>
              </a:lnSpc>
              <a:spcBef>
                <a:spcPts val="195"/>
              </a:spcBef>
              <a:tabLst>
                <a:tab pos="2900045" algn="l"/>
              </a:tabLst>
            </a:pPr>
            <a:r>
              <a:rPr sz="3600" dirty="0">
                <a:solidFill>
                  <a:srgbClr val="FFFFFF"/>
                </a:solidFill>
                <a:latin typeface="Cambria"/>
                <a:cs typeface="Cambria"/>
              </a:rPr>
              <a:t>Land</a:t>
            </a:r>
            <a:r>
              <a:rPr sz="3600" spc="165" dirty="0">
                <a:solidFill>
                  <a:srgbClr val="FFFFFF"/>
                </a:solidFill>
                <a:latin typeface="Cambria"/>
                <a:cs typeface="Cambria"/>
              </a:rPr>
              <a:t> </a:t>
            </a:r>
            <a:r>
              <a:rPr sz="3600" spc="30" dirty="0">
                <a:solidFill>
                  <a:srgbClr val="FFFFFF"/>
                </a:solidFill>
                <a:latin typeface="Cambria"/>
                <a:cs typeface="Cambria"/>
              </a:rPr>
              <a:t>Cover </a:t>
            </a:r>
            <a:r>
              <a:rPr sz="3600" spc="-10" dirty="0">
                <a:solidFill>
                  <a:srgbClr val="FFFFFF"/>
                </a:solidFill>
                <a:latin typeface="Cambria"/>
                <a:cs typeface="Cambria"/>
              </a:rPr>
              <a:t>Classification</a:t>
            </a:r>
            <a:r>
              <a:rPr sz="3600" dirty="0">
                <a:solidFill>
                  <a:srgbClr val="FFFFFF"/>
                </a:solidFill>
                <a:latin typeface="Cambria"/>
                <a:cs typeface="Cambria"/>
              </a:rPr>
              <a:t>	</a:t>
            </a:r>
            <a:r>
              <a:rPr sz="3600" spc="-10" dirty="0">
                <a:solidFill>
                  <a:srgbClr val="FFFFFF"/>
                </a:solidFill>
                <a:latin typeface="Cambria"/>
                <a:cs typeface="Cambria"/>
              </a:rPr>
              <a:t>using </a:t>
            </a:r>
            <a:r>
              <a:rPr sz="3600" dirty="0">
                <a:solidFill>
                  <a:srgbClr val="FFFFFF"/>
                </a:solidFill>
                <a:latin typeface="Cambria"/>
                <a:cs typeface="Cambria"/>
              </a:rPr>
              <a:t>Remote</a:t>
            </a:r>
            <a:r>
              <a:rPr sz="3600" spc="110" dirty="0">
                <a:solidFill>
                  <a:srgbClr val="FFFFFF"/>
                </a:solidFill>
                <a:latin typeface="Cambria"/>
                <a:cs typeface="Cambria"/>
              </a:rPr>
              <a:t> </a:t>
            </a:r>
            <a:r>
              <a:rPr sz="3600" spc="55" dirty="0">
                <a:solidFill>
                  <a:srgbClr val="FFFFFF"/>
                </a:solidFill>
                <a:latin typeface="Cambria"/>
                <a:cs typeface="Cambria"/>
              </a:rPr>
              <a:t>Sensing</a:t>
            </a:r>
            <a:r>
              <a:rPr sz="3600" spc="114" dirty="0">
                <a:solidFill>
                  <a:srgbClr val="FFFFFF"/>
                </a:solidFill>
                <a:latin typeface="Cambria"/>
                <a:cs typeface="Cambria"/>
              </a:rPr>
              <a:t> </a:t>
            </a:r>
            <a:r>
              <a:rPr sz="3600" spc="-20" dirty="0">
                <a:solidFill>
                  <a:srgbClr val="FFFFFF"/>
                </a:solidFill>
                <a:latin typeface="Cambria"/>
                <a:cs typeface="Cambria"/>
              </a:rPr>
              <a:t>Data</a:t>
            </a:r>
            <a:endParaRPr sz="3600">
              <a:latin typeface="Cambria"/>
              <a:cs typeface="Cambria"/>
            </a:endParaRPr>
          </a:p>
        </p:txBody>
      </p:sp>
      <p:sp>
        <p:nvSpPr>
          <p:cNvPr id="20" name="object 20"/>
          <p:cNvSpPr txBox="1"/>
          <p:nvPr/>
        </p:nvSpPr>
        <p:spPr>
          <a:xfrm>
            <a:off x="384725" y="3736206"/>
            <a:ext cx="1405255" cy="579646"/>
          </a:xfrm>
          <a:prstGeom prst="rect">
            <a:avLst/>
          </a:prstGeom>
        </p:spPr>
        <p:txBody>
          <a:bodyPr vert="horz" wrap="square" lIns="0" tIns="12700" rIns="0" bIns="0" rtlCol="0">
            <a:spAutoFit/>
          </a:bodyPr>
          <a:lstStyle/>
          <a:p>
            <a:pPr marL="12700">
              <a:lnSpc>
                <a:spcPct val="100000"/>
              </a:lnSpc>
              <a:spcBef>
                <a:spcPts val="100"/>
              </a:spcBef>
            </a:pPr>
            <a:r>
              <a:rPr lang="vi-VN" spc="-45" dirty="0">
                <a:solidFill>
                  <a:srgbClr val="FFFFFF"/>
                </a:solidFill>
                <a:latin typeface="Trebuchet MS"/>
                <a:cs typeface="Trebuchet MS"/>
              </a:rPr>
              <a:t>Sahil S badve</a:t>
            </a:r>
          </a:p>
          <a:p>
            <a:pPr marL="12700">
              <a:lnSpc>
                <a:spcPct val="100000"/>
              </a:lnSpc>
              <a:spcBef>
                <a:spcPts val="100"/>
              </a:spcBef>
            </a:pPr>
            <a:endParaRPr sz="1800" dirty="0">
              <a:latin typeface="Trebuchet MS"/>
              <a:cs typeface="Trebuchet MS"/>
            </a:endParaRPr>
          </a:p>
        </p:txBody>
      </p:sp>
      <p:pic>
        <p:nvPicPr>
          <p:cNvPr id="21" name="object 21"/>
          <p:cNvPicPr/>
          <p:nvPr/>
        </p:nvPicPr>
        <p:blipFill>
          <a:blip r:embed="rId3" cstate="print"/>
          <a:stretch>
            <a:fillRect/>
          </a:stretch>
        </p:blipFill>
        <p:spPr>
          <a:xfrm>
            <a:off x="6147549" y="3260400"/>
            <a:ext cx="2996450" cy="188309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050" y="295985"/>
            <a:ext cx="2911475" cy="485775"/>
          </a:xfrm>
          <a:prstGeom prst="rect">
            <a:avLst/>
          </a:prstGeom>
        </p:spPr>
        <p:txBody>
          <a:bodyPr vert="horz" wrap="square" lIns="0" tIns="15240" rIns="0" bIns="0" rtlCol="0">
            <a:spAutoFit/>
          </a:bodyPr>
          <a:lstStyle/>
          <a:p>
            <a:pPr marL="12700">
              <a:lnSpc>
                <a:spcPct val="100000"/>
              </a:lnSpc>
              <a:spcBef>
                <a:spcPts val="120"/>
              </a:spcBef>
            </a:pPr>
            <a:r>
              <a:rPr dirty="0"/>
              <a:t>Results-</a:t>
            </a:r>
            <a:r>
              <a:rPr spc="210" dirty="0"/>
              <a:t> </a:t>
            </a:r>
            <a:r>
              <a:rPr spc="-10" dirty="0"/>
              <a:t>Training</a:t>
            </a:r>
          </a:p>
        </p:txBody>
      </p:sp>
      <p:sp>
        <p:nvSpPr>
          <p:cNvPr id="3" name="object 3"/>
          <p:cNvSpPr txBox="1"/>
          <p:nvPr/>
        </p:nvSpPr>
        <p:spPr>
          <a:xfrm>
            <a:off x="6816425" y="207883"/>
            <a:ext cx="2002155" cy="978535"/>
          </a:xfrm>
          <a:prstGeom prst="rect">
            <a:avLst/>
          </a:prstGeom>
        </p:spPr>
        <p:txBody>
          <a:bodyPr vert="horz" wrap="square" lIns="0" tIns="11430" rIns="0" bIns="0" rtlCol="0">
            <a:spAutoFit/>
          </a:bodyPr>
          <a:lstStyle/>
          <a:p>
            <a:pPr marL="12700">
              <a:lnSpc>
                <a:spcPct val="100000"/>
              </a:lnSpc>
              <a:spcBef>
                <a:spcPts val="90"/>
              </a:spcBef>
            </a:pPr>
            <a:r>
              <a:rPr sz="1600" spc="-75" dirty="0">
                <a:solidFill>
                  <a:srgbClr val="FFFFFF"/>
                </a:solidFill>
                <a:latin typeface="Trebuchet MS"/>
                <a:cs typeface="Trebuchet MS"/>
              </a:rPr>
              <a:t>Best:</a:t>
            </a:r>
            <a:r>
              <a:rPr sz="1600" spc="-95" dirty="0">
                <a:solidFill>
                  <a:srgbClr val="FFFFFF"/>
                </a:solidFill>
                <a:latin typeface="Trebuchet MS"/>
                <a:cs typeface="Trebuchet MS"/>
              </a:rPr>
              <a:t> </a:t>
            </a:r>
            <a:r>
              <a:rPr sz="1600" spc="-10" dirty="0">
                <a:solidFill>
                  <a:srgbClr val="FFFFFF"/>
                </a:solidFill>
                <a:latin typeface="Trebuchet MS"/>
                <a:cs typeface="Trebuchet MS"/>
              </a:rPr>
              <a:t>Epoch</a:t>
            </a:r>
            <a:r>
              <a:rPr sz="1600" spc="-95" dirty="0">
                <a:solidFill>
                  <a:srgbClr val="FFFFFF"/>
                </a:solidFill>
                <a:latin typeface="Trebuchet MS"/>
                <a:cs typeface="Trebuchet MS"/>
              </a:rPr>
              <a:t> </a:t>
            </a:r>
            <a:r>
              <a:rPr sz="1600" spc="-25" dirty="0">
                <a:solidFill>
                  <a:srgbClr val="FFFFFF"/>
                </a:solidFill>
                <a:latin typeface="Trebuchet MS"/>
                <a:cs typeface="Trebuchet MS"/>
              </a:rPr>
              <a:t>47</a:t>
            </a:r>
            <a:endParaRPr sz="1600">
              <a:latin typeface="Trebuchet MS"/>
              <a:cs typeface="Trebuchet MS"/>
            </a:endParaRPr>
          </a:p>
          <a:p>
            <a:pPr marL="12700">
              <a:lnSpc>
                <a:spcPct val="100000"/>
              </a:lnSpc>
              <a:spcBef>
                <a:spcPts val="1235"/>
              </a:spcBef>
            </a:pPr>
            <a:r>
              <a:rPr sz="1300" spc="-65" dirty="0">
                <a:solidFill>
                  <a:srgbClr val="FFFFFF"/>
                </a:solidFill>
                <a:latin typeface="Trebuchet MS"/>
                <a:cs typeface="Trebuchet MS"/>
              </a:rPr>
              <a:t>Train</a:t>
            </a:r>
            <a:r>
              <a:rPr sz="1300" spc="-55" dirty="0">
                <a:solidFill>
                  <a:srgbClr val="FFFFFF"/>
                </a:solidFill>
                <a:latin typeface="Trebuchet MS"/>
                <a:cs typeface="Trebuchet MS"/>
              </a:rPr>
              <a:t> </a:t>
            </a:r>
            <a:r>
              <a:rPr sz="1300" spc="-50" dirty="0">
                <a:solidFill>
                  <a:srgbClr val="FFFFFF"/>
                </a:solidFill>
                <a:latin typeface="Trebuchet MS"/>
                <a:cs typeface="Trebuchet MS"/>
              </a:rPr>
              <a:t>Accuracy:</a:t>
            </a:r>
            <a:r>
              <a:rPr sz="1300" spc="-55" dirty="0">
                <a:solidFill>
                  <a:srgbClr val="FFFFFF"/>
                </a:solidFill>
                <a:latin typeface="Trebuchet MS"/>
                <a:cs typeface="Trebuchet MS"/>
              </a:rPr>
              <a:t> </a:t>
            </a:r>
            <a:r>
              <a:rPr sz="1300" spc="-10" dirty="0">
                <a:solidFill>
                  <a:srgbClr val="FFFFFF"/>
                </a:solidFill>
                <a:latin typeface="Trebuchet MS"/>
                <a:cs typeface="Trebuchet MS"/>
              </a:rPr>
              <a:t>91.90%</a:t>
            </a:r>
            <a:endParaRPr sz="1300">
              <a:latin typeface="Trebuchet MS"/>
              <a:cs typeface="Trebuchet MS"/>
            </a:endParaRPr>
          </a:p>
          <a:p>
            <a:pPr marL="12700">
              <a:lnSpc>
                <a:spcPct val="100000"/>
              </a:lnSpc>
              <a:spcBef>
                <a:spcPts val="1230"/>
              </a:spcBef>
            </a:pPr>
            <a:r>
              <a:rPr sz="1300" spc="-40" dirty="0">
                <a:solidFill>
                  <a:srgbClr val="FFFFFF"/>
                </a:solidFill>
                <a:latin typeface="Trebuchet MS"/>
                <a:cs typeface="Trebuchet MS"/>
              </a:rPr>
              <a:t>Validation</a:t>
            </a:r>
            <a:r>
              <a:rPr sz="1300" spc="-35" dirty="0">
                <a:solidFill>
                  <a:srgbClr val="FFFFFF"/>
                </a:solidFill>
                <a:latin typeface="Trebuchet MS"/>
                <a:cs typeface="Trebuchet MS"/>
              </a:rPr>
              <a:t> </a:t>
            </a:r>
            <a:r>
              <a:rPr sz="1300" spc="-50" dirty="0">
                <a:solidFill>
                  <a:srgbClr val="FFFFFF"/>
                </a:solidFill>
                <a:latin typeface="Trebuchet MS"/>
                <a:cs typeface="Trebuchet MS"/>
              </a:rPr>
              <a:t>Accuracy:</a:t>
            </a:r>
            <a:r>
              <a:rPr sz="1300" spc="-35" dirty="0">
                <a:solidFill>
                  <a:srgbClr val="FFFFFF"/>
                </a:solidFill>
                <a:latin typeface="Trebuchet MS"/>
                <a:cs typeface="Trebuchet MS"/>
              </a:rPr>
              <a:t> </a:t>
            </a:r>
            <a:r>
              <a:rPr sz="1300" spc="-10" dirty="0">
                <a:solidFill>
                  <a:srgbClr val="FFFFFF"/>
                </a:solidFill>
                <a:latin typeface="Trebuchet MS"/>
                <a:cs typeface="Trebuchet MS"/>
              </a:rPr>
              <a:t>92.82%</a:t>
            </a:r>
            <a:endParaRPr sz="1300">
              <a:latin typeface="Trebuchet MS"/>
              <a:cs typeface="Trebuchet MS"/>
            </a:endParaRPr>
          </a:p>
        </p:txBody>
      </p:sp>
      <p:pic>
        <p:nvPicPr>
          <p:cNvPr id="4" name="object 4"/>
          <p:cNvPicPr/>
          <p:nvPr/>
        </p:nvPicPr>
        <p:blipFill>
          <a:blip r:embed="rId2" cstate="print"/>
          <a:stretch>
            <a:fillRect/>
          </a:stretch>
        </p:blipFill>
        <p:spPr>
          <a:xfrm>
            <a:off x="142025" y="1369950"/>
            <a:ext cx="4266386" cy="3074200"/>
          </a:xfrm>
          <a:prstGeom prst="rect">
            <a:avLst/>
          </a:prstGeom>
        </p:spPr>
      </p:pic>
      <p:pic>
        <p:nvPicPr>
          <p:cNvPr id="5" name="object 5"/>
          <p:cNvPicPr/>
          <p:nvPr/>
        </p:nvPicPr>
        <p:blipFill>
          <a:blip r:embed="rId3" cstate="print"/>
          <a:stretch>
            <a:fillRect/>
          </a:stretch>
        </p:blipFill>
        <p:spPr>
          <a:xfrm>
            <a:off x="4892675" y="1369950"/>
            <a:ext cx="4098924" cy="3074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635512"/>
            <a:ext cx="1854835" cy="4512945"/>
            <a:chOff x="-4762" y="635512"/>
            <a:chExt cx="1854835" cy="4512945"/>
          </a:xfrm>
        </p:grpSpPr>
        <p:sp>
          <p:nvSpPr>
            <p:cNvPr id="3" name="object 3"/>
            <p:cNvSpPr/>
            <p:nvPr/>
          </p:nvSpPr>
          <p:spPr>
            <a:xfrm>
              <a:off x="0" y="3159921"/>
              <a:ext cx="1845310" cy="1983739"/>
            </a:xfrm>
            <a:custGeom>
              <a:avLst/>
              <a:gdLst/>
              <a:ahLst/>
              <a:cxnLst/>
              <a:rect l="l" t="t" r="r" b="b"/>
              <a:pathLst>
                <a:path w="1845310" h="1983739">
                  <a:moveTo>
                    <a:pt x="1154491" y="1983578"/>
                  </a:moveTo>
                  <a:lnTo>
                    <a:pt x="0" y="1983578"/>
                  </a:lnTo>
                  <a:lnTo>
                    <a:pt x="0" y="551470"/>
                  </a:lnTo>
                  <a:lnTo>
                    <a:pt x="551470" y="0"/>
                  </a:lnTo>
                  <a:lnTo>
                    <a:pt x="1844770" y="1293299"/>
                  </a:lnTo>
                  <a:lnTo>
                    <a:pt x="1154491" y="1983578"/>
                  </a:lnTo>
                  <a:close/>
                </a:path>
              </a:pathLst>
            </a:custGeom>
            <a:solidFill>
              <a:srgbClr val="4285F4"/>
            </a:solidFill>
          </p:spPr>
          <p:txBody>
            <a:bodyPr wrap="square" lIns="0" tIns="0" rIns="0" bIns="0" rtlCol="0"/>
            <a:lstStyle/>
            <a:p>
              <a:endParaRPr/>
            </a:p>
          </p:txBody>
        </p:sp>
        <p:sp>
          <p:nvSpPr>
            <p:cNvPr id="4" name="object 4"/>
            <p:cNvSpPr/>
            <p:nvPr/>
          </p:nvSpPr>
          <p:spPr>
            <a:xfrm>
              <a:off x="0" y="3159921"/>
              <a:ext cx="1845310" cy="1983739"/>
            </a:xfrm>
            <a:custGeom>
              <a:avLst/>
              <a:gdLst/>
              <a:ahLst/>
              <a:cxnLst/>
              <a:rect l="l" t="t" r="r" b="b"/>
              <a:pathLst>
                <a:path w="1845310" h="1983739">
                  <a:moveTo>
                    <a:pt x="1844770" y="1293299"/>
                  </a:moveTo>
                  <a:lnTo>
                    <a:pt x="551470" y="0"/>
                  </a:lnTo>
                  <a:lnTo>
                    <a:pt x="0" y="551470"/>
                  </a:lnTo>
                </a:path>
                <a:path w="1845310" h="1983739">
                  <a:moveTo>
                    <a:pt x="1154491" y="1983578"/>
                  </a:moveTo>
                  <a:lnTo>
                    <a:pt x="1844770" y="1293299"/>
                  </a:lnTo>
                </a:path>
              </a:pathLst>
            </a:custGeom>
            <a:ln w="9524">
              <a:solidFill>
                <a:srgbClr val="292525"/>
              </a:solidFill>
            </a:ln>
          </p:spPr>
          <p:txBody>
            <a:bodyPr wrap="square" lIns="0" tIns="0" rIns="0" bIns="0" rtlCol="0"/>
            <a:lstStyle/>
            <a:p>
              <a:endParaRPr/>
            </a:p>
          </p:txBody>
        </p:sp>
        <p:sp>
          <p:nvSpPr>
            <p:cNvPr id="5" name="object 5"/>
            <p:cNvSpPr/>
            <p:nvPr/>
          </p:nvSpPr>
          <p:spPr>
            <a:xfrm>
              <a:off x="0" y="640274"/>
              <a:ext cx="1364615" cy="2729230"/>
            </a:xfrm>
            <a:custGeom>
              <a:avLst/>
              <a:gdLst/>
              <a:ahLst/>
              <a:cxnLst/>
              <a:rect l="l" t="t" r="r" b="b"/>
              <a:pathLst>
                <a:path w="1364615" h="2729229">
                  <a:moveTo>
                    <a:pt x="0" y="2728744"/>
                  </a:moveTo>
                  <a:lnTo>
                    <a:pt x="0" y="0"/>
                  </a:lnTo>
                  <a:lnTo>
                    <a:pt x="1364372" y="1364372"/>
                  </a:lnTo>
                  <a:lnTo>
                    <a:pt x="0" y="2728744"/>
                  </a:lnTo>
                  <a:close/>
                </a:path>
              </a:pathLst>
            </a:custGeom>
            <a:solidFill>
              <a:srgbClr val="0C3519"/>
            </a:solidFill>
          </p:spPr>
          <p:txBody>
            <a:bodyPr wrap="square" lIns="0" tIns="0" rIns="0" bIns="0" rtlCol="0"/>
            <a:lstStyle/>
            <a:p>
              <a:endParaRPr/>
            </a:p>
          </p:txBody>
        </p:sp>
        <p:sp>
          <p:nvSpPr>
            <p:cNvPr id="6" name="object 6"/>
            <p:cNvSpPr/>
            <p:nvPr/>
          </p:nvSpPr>
          <p:spPr>
            <a:xfrm>
              <a:off x="0" y="640274"/>
              <a:ext cx="1364615" cy="2729230"/>
            </a:xfrm>
            <a:custGeom>
              <a:avLst/>
              <a:gdLst/>
              <a:ahLst/>
              <a:cxnLst/>
              <a:rect l="l" t="t" r="r" b="b"/>
              <a:pathLst>
                <a:path w="1364615" h="2729229">
                  <a:moveTo>
                    <a:pt x="1364372" y="1364372"/>
                  </a:moveTo>
                  <a:lnTo>
                    <a:pt x="0" y="0"/>
                  </a:lnTo>
                </a:path>
                <a:path w="1364615" h="2729229">
                  <a:moveTo>
                    <a:pt x="0" y="2728744"/>
                  </a:moveTo>
                  <a:lnTo>
                    <a:pt x="1364372" y="1364372"/>
                  </a:lnTo>
                </a:path>
              </a:pathLst>
            </a:custGeom>
            <a:ln w="9524">
              <a:solidFill>
                <a:srgbClr val="292525"/>
              </a:solidFill>
            </a:ln>
          </p:spPr>
          <p:txBody>
            <a:bodyPr wrap="square" lIns="0" tIns="0" rIns="0" bIns="0" rtlCol="0"/>
            <a:lstStyle/>
            <a:p>
              <a:endParaRPr/>
            </a:p>
          </p:txBody>
        </p:sp>
      </p:grpSp>
      <p:grpSp>
        <p:nvGrpSpPr>
          <p:cNvPr id="7" name="object 7"/>
          <p:cNvGrpSpPr/>
          <p:nvPr/>
        </p:nvGrpSpPr>
        <p:grpSpPr>
          <a:xfrm>
            <a:off x="6294157" y="-4762"/>
            <a:ext cx="2854960" cy="3841750"/>
            <a:chOff x="6294157" y="-4762"/>
            <a:chExt cx="2854960" cy="3841750"/>
          </a:xfrm>
        </p:grpSpPr>
        <p:sp>
          <p:nvSpPr>
            <p:cNvPr id="8" name="object 8"/>
            <p:cNvSpPr/>
            <p:nvPr/>
          </p:nvSpPr>
          <p:spPr>
            <a:xfrm>
              <a:off x="6298919" y="0"/>
              <a:ext cx="2845435" cy="2151380"/>
            </a:xfrm>
            <a:custGeom>
              <a:avLst/>
              <a:gdLst/>
              <a:ahLst/>
              <a:cxnLst/>
              <a:rect l="l" t="t" r="r" b="b"/>
              <a:pathLst>
                <a:path w="2845434" h="2151380">
                  <a:moveTo>
                    <a:pt x="1616399" y="2150846"/>
                  </a:moveTo>
                  <a:lnTo>
                    <a:pt x="0" y="534446"/>
                  </a:lnTo>
                  <a:lnTo>
                    <a:pt x="534446" y="0"/>
                  </a:lnTo>
                  <a:lnTo>
                    <a:pt x="2698353" y="0"/>
                  </a:lnTo>
                  <a:lnTo>
                    <a:pt x="2845079" y="146726"/>
                  </a:lnTo>
                  <a:lnTo>
                    <a:pt x="2845079" y="922166"/>
                  </a:lnTo>
                  <a:lnTo>
                    <a:pt x="1616399" y="2150846"/>
                  </a:lnTo>
                  <a:close/>
                </a:path>
              </a:pathLst>
            </a:custGeom>
            <a:solidFill>
              <a:srgbClr val="4285F4"/>
            </a:solidFill>
          </p:spPr>
          <p:txBody>
            <a:bodyPr wrap="square" lIns="0" tIns="0" rIns="0" bIns="0" rtlCol="0"/>
            <a:lstStyle/>
            <a:p>
              <a:endParaRPr/>
            </a:p>
          </p:txBody>
        </p:sp>
        <p:sp>
          <p:nvSpPr>
            <p:cNvPr id="9" name="object 9"/>
            <p:cNvSpPr/>
            <p:nvPr/>
          </p:nvSpPr>
          <p:spPr>
            <a:xfrm>
              <a:off x="6298919" y="0"/>
              <a:ext cx="2845435" cy="2151380"/>
            </a:xfrm>
            <a:custGeom>
              <a:avLst/>
              <a:gdLst/>
              <a:ahLst/>
              <a:cxnLst/>
              <a:rect l="l" t="t" r="r" b="b"/>
              <a:pathLst>
                <a:path w="2845434" h="2151380">
                  <a:moveTo>
                    <a:pt x="2845079" y="146726"/>
                  </a:moveTo>
                  <a:lnTo>
                    <a:pt x="2698353" y="0"/>
                  </a:lnTo>
                </a:path>
                <a:path w="2845434" h="2151380">
                  <a:moveTo>
                    <a:pt x="534446" y="0"/>
                  </a:moveTo>
                  <a:lnTo>
                    <a:pt x="0" y="534446"/>
                  </a:lnTo>
                  <a:lnTo>
                    <a:pt x="1616399" y="2150846"/>
                  </a:lnTo>
                  <a:lnTo>
                    <a:pt x="2845079" y="922166"/>
                  </a:lnTo>
                </a:path>
              </a:pathLst>
            </a:custGeom>
            <a:ln w="9524">
              <a:solidFill>
                <a:srgbClr val="292525"/>
              </a:solidFill>
            </a:ln>
          </p:spPr>
          <p:txBody>
            <a:bodyPr wrap="square" lIns="0" tIns="0" rIns="0" bIns="0" rtlCol="0"/>
            <a:lstStyle/>
            <a:p>
              <a:endParaRPr/>
            </a:p>
          </p:txBody>
        </p:sp>
        <p:sp>
          <p:nvSpPr>
            <p:cNvPr id="10" name="object 10"/>
            <p:cNvSpPr/>
            <p:nvPr/>
          </p:nvSpPr>
          <p:spPr>
            <a:xfrm>
              <a:off x="7718780" y="2150849"/>
              <a:ext cx="1425575" cy="1681480"/>
            </a:xfrm>
            <a:custGeom>
              <a:avLst/>
              <a:gdLst/>
              <a:ahLst/>
              <a:cxnLst/>
              <a:rect l="l" t="t" r="r" b="b"/>
              <a:pathLst>
                <a:path w="1425575" h="1681479">
                  <a:moveTo>
                    <a:pt x="840599" y="1681199"/>
                  </a:moveTo>
                  <a:lnTo>
                    <a:pt x="0" y="840599"/>
                  </a:lnTo>
                  <a:lnTo>
                    <a:pt x="840599" y="0"/>
                  </a:lnTo>
                  <a:lnTo>
                    <a:pt x="1425219" y="584619"/>
                  </a:lnTo>
                  <a:lnTo>
                    <a:pt x="1425219" y="1096580"/>
                  </a:lnTo>
                  <a:lnTo>
                    <a:pt x="840599" y="1681199"/>
                  </a:lnTo>
                  <a:close/>
                </a:path>
              </a:pathLst>
            </a:custGeom>
            <a:solidFill>
              <a:srgbClr val="0C3519"/>
            </a:solidFill>
          </p:spPr>
          <p:txBody>
            <a:bodyPr wrap="square" lIns="0" tIns="0" rIns="0" bIns="0" rtlCol="0"/>
            <a:lstStyle/>
            <a:p>
              <a:endParaRPr/>
            </a:p>
          </p:txBody>
        </p:sp>
        <p:sp>
          <p:nvSpPr>
            <p:cNvPr id="11" name="object 11"/>
            <p:cNvSpPr/>
            <p:nvPr/>
          </p:nvSpPr>
          <p:spPr>
            <a:xfrm>
              <a:off x="7718780" y="2150849"/>
              <a:ext cx="1425575" cy="1681480"/>
            </a:xfrm>
            <a:custGeom>
              <a:avLst/>
              <a:gdLst/>
              <a:ahLst/>
              <a:cxnLst/>
              <a:rect l="l" t="t" r="r" b="b"/>
              <a:pathLst>
                <a:path w="1425575" h="1681479">
                  <a:moveTo>
                    <a:pt x="1425219" y="584619"/>
                  </a:moveTo>
                  <a:lnTo>
                    <a:pt x="840599" y="0"/>
                  </a:lnTo>
                  <a:lnTo>
                    <a:pt x="0" y="840599"/>
                  </a:lnTo>
                  <a:lnTo>
                    <a:pt x="840599" y="1681199"/>
                  </a:lnTo>
                  <a:lnTo>
                    <a:pt x="1425219" y="1096580"/>
                  </a:lnTo>
                </a:path>
              </a:pathLst>
            </a:custGeom>
            <a:ln w="9524">
              <a:solidFill>
                <a:srgbClr val="292525"/>
              </a:solidFill>
            </a:ln>
          </p:spPr>
          <p:txBody>
            <a:bodyPr wrap="square" lIns="0" tIns="0" rIns="0" bIns="0" rtlCol="0"/>
            <a:lstStyle/>
            <a:p>
              <a:endParaRPr/>
            </a:p>
          </p:txBody>
        </p:sp>
        <p:sp>
          <p:nvSpPr>
            <p:cNvPr id="12" name="object 12"/>
            <p:cNvSpPr/>
            <p:nvPr/>
          </p:nvSpPr>
          <p:spPr>
            <a:xfrm>
              <a:off x="7485898" y="1154960"/>
              <a:ext cx="1658620" cy="1755139"/>
            </a:xfrm>
            <a:custGeom>
              <a:avLst/>
              <a:gdLst/>
              <a:ahLst/>
              <a:cxnLst/>
              <a:rect l="l" t="t" r="r" b="b"/>
              <a:pathLst>
                <a:path w="1658620" h="1755139">
                  <a:moveTo>
                    <a:pt x="96899" y="1754796"/>
                  </a:moveTo>
                  <a:lnTo>
                    <a:pt x="0" y="1657896"/>
                  </a:lnTo>
                  <a:lnTo>
                    <a:pt x="1658101" y="0"/>
                  </a:lnTo>
                  <a:lnTo>
                    <a:pt x="1658101" y="193788"/>
                  </a:lnTo>
                  <a:lnTo>
                    <a:pt x="96899" y="1754796"/>
                  </a:lnTo>
                  <a:close/>
                </a:path>
              </a:pathLst>
            </a:custGeom>
            <a:solidFill>
              <a:srgbClr val="4285F4"/>
            </a:solidFill>
          </p:spPr>
          <p:txBody>
            <a:bodyPr wrap="square" lIns="0" tIns="0" rIns="0" bIns="0" rtlCol="0"/>
            <a:lstStyle/>
            <a:p>
              <a:endParaRPr/>
            </a:p>
          </p:txBody>
        </p:sp>
        <p:sp>
          <p:nvSpPr>
            <p:cNvPr id="13" name="object 13"/>
            <p:cNvSpPr/>
            <p:nvPr/>
          </p:nvSpPr>
          <p:spPr>
            <a:xfrm>
              <a:off x="7485898" y="1154960"/>
              <a:ext cx="1658620" cy="1755139"/>
            </a:xfrm>
            <a:custGeom>
              <a:avLst/>
              <a:gdLst/>
              <a:ahLst/>
              <a:cxnLst/>
              <a:rect l="l" t="t" r="r" b="b"/>
              <a:pathLst>
                <a:path w="1658620" h="1755139">
                  <a:moveTo>
                    <a:pt x="0" y="1657896"/>
                  </a:moveTo>
                  <a:lnTo>
                    <a:pt x="1658101" y="0"/>
                  </a:lnTo>
                </a:path>
                <a:path w="1658620" h="1755139">
                  <a:moveTo>
                    <a:pt x="1658101" y="193788"/>
                  </a:moveTo>
                  <a:lnTo>
                    <a:pt x="96899" y="1754796"/>
                  </a:lnTo>
                  <a:lnTo>
                    <a:pt x="0" y="1657896"/>
                  </a:lnTo>
                </a:path>
              </a:pathLst>
            </a:custGeom>
            <a:ln w="9524">
              <a:solidFill>
                <a:srgbClr val="292525"/>
              </a:solidFill>
            </a:ln>
          </p:spPr>
          <p:txBody>
            <a:bodyPr wrap="square" lIns="0" tIns="0" rIns="0" bIns="0" rtlCol="0"/>
            <a:lstStyle/>
            <a:p>
              <a:endParaRPr/>
            </a:p>
          </p:txBody>
        </p:sp>
      </p:grpSp>
      <p:grpSp>
        <p:nvGrpSpPr>
          <p:cNvPr id="14" name="object 14"/>
          <p:cNvGrpSpPr/>
          <p:nvPr/>
        </p:nvGrpSpPr>
        <p:grpSpPr>
          <a:xfrm>
            <a:off x="2727679" y="1316494"/>
            <a:ext cx="2524125" cy="55880"/>
            <a:chOff x="2727679" y="1316494"/>
            <a:chExt cx="2524125" cy="55880"/>
          </a:xfrm>
        </p:grpSpPr>
        <p:sp>
          <p:nvSpPr>
            <p:cNvPr id="15" name="object 15"/>
            <p:cNvSpPr/>
            <p:nvPr/>
          </p:nvSpPr>
          <p:spPr>
            <a:xfrm>
              <a:off x="2732441" y="1321257"/>
              <a:ext cx="2514600" cy="46355"/>
            </a:xfrm>
            <a:custGeom>
              <a:avLst/>
              <a:gdLst/>
              <a:ahLst/>
              <a:cxnLst/>
              <a:rect l="l" t="t" r="r" b="b"/>
              <a:pathLst>
                <a:path w="2514600" h="46355">
                  <a:moveTo>
                    <a:pt x="2514599" y="45899"/>
                  </a:moveTo>
                  <a:lnTo>
                    <a:pt x="0" y="45599"/>
                  </a:lnTo>
                  <a:lnTo>
                    <a:pt x="0" y="0"/>
                  </a:lnTo>
                  <a:lnTo>
                    <a:pt x="2514599" y="299"/>
                  </a:lnTo>
                  <a:lnTo>
                    <a:pt x="2514599" y="45899"/>
                  </a:lnTo>
                  <a:close/>
                </a:path>
              </a:pathLst>
            </a:custGeom>
            <a:solidFill>
              <a:srgbClr val="4285F4"/>
            </a:solidFill>
          </p:spPr>
          <p:txBody>
            <a:bodyPr wrap="square" lIns="0" tIns="0" rIns="0" bIns="0" rtlCol="0"/>
            <a:lstStyle/>
            <a:p>
              <a:endParaRPr/>
            </a:p>
          </p:txBody>
        </p:sp>
        <p:sp>
          <p:nvSpPr>
            <p:cNvPr id="16" name="object 16"/>
            <p:cNvSpPr/>
            <p:nvPr/>
          </p:nvSpPr>
          <p:spPr>
            <a:xfrm>
              <a:off x="2732441" y="1321257"/>
              <a:ext cx="2514600" cy="46355"/>
            </a:xfrm>
            <a:custGeom>
              <a:avLst/>
              <a:gdLst/>
              <a:ahLst/>
              <a:cxnLst/>
              <a:rect l="l" t="t" r="r" b="b"/>
              <a:pathLst>
                <a:path w="2514600" h="46355">
                  <a:moveTo>
                    <a:pt x="0" y="0"/>
                  </a:moveTo>
                  <a:lnTo>
                    <a:pt x="2514599" y="299"/>
                  </a:lnTo>
                  <a:lnTo>
                    <a:pt x="2514599" y="45899"/>
                  </a:lnTo>
                  <a:lnTo>
                    <a:pt x="0" y="45599"/>
                  </a:lnTo>
                  <a:lnTo>
                    <a:pt x="0" y="0"/>
                  </a:lnTo>
                  <a:close/>
                </a:path>
              </a:pathLst>
            </a:custGeom>
            <a:ln w="9524">
              <a:solidFill>
                <a:srgbClr val="292525"/>
              </a:solidFill>
            </a:ln>
          </p:spPr>
          <p:txBody>
            <a:bodyPr wrap="square" lIns="0" tIns="0" rIns="0" bIns="0" rtlCol="0"/>
            <a:lstStyle/>
            <a:p>
              <a:endParaRPr/>
            </a:p>
          </p:txBody>
        </p:sp>
      </p:grpSp>
      <p:sp>
        <p:nvSpPr>
          <p:cNvPr id="17" name="object 17"/>
          <p:cNvSpPr txBox="1">
            <a:spLocks noGrp="1"/>
          </p:cNvSpPr>
          <p:nvPr>
            <p:ph type="title"/>
          </p:nvPr>
        </p:nvSpPr>
        <p:spPr>
          <a:prstGeom prst="rect">
            <a:avLst/>
          </a:prstGeom>
        </p:spPr>
        <p:txBody>
          <a:bodyPr vert="horz" wrap="square" lIns="0" tIns="362742" rIns="0" bIns="0" rtlCol="0">
            <a:spAutoFit/>
          </a:bodyPr>
          <a:lstStyle/>
          <a:p>
            <a:pPr marL="2861945">
              <a:lnSpc>
                <a:spcPct val="100000"/>
              </a:lnSpc>
              <a:spcBef>
                <a:spcPts val="120"/>
              </a:spcBef>
            </a:pPr>
            <a:r>
              <a:rPr dirty="0"/>
              <a:t>Final</a:t>
            </a:r>
            <a:r>
              <a:rPr spc="120" dirty="0"/>
              <a:t> </a:t>
            </a:r>
            <a:r>
              <a:rPr spc="-20" dirty="0"/>
              <a:t>Model</a:t>
            </a:r>
          </a:p>
        </p:txBody>
      </p:sp>
      <p:sp>
        <p:nvSpPr>
          <p:cNvPr id="18" name="object 18"/>
          <p:cNvSpPr txBox="1"/>
          <p:nvPr/>
        </p:nvSpPr>
        <p:spPr>
          <a:xfrm>
            <a:off x="5677979" y="4325513"/>
            <a:ext cx="2219960" cy="238125"/>
          </a:xfrm>
          <a:prstGeom prst="rect">
            <a:avLst/>
          </a:prstGeom>
        </p:spPr>
        <p:txBody>
          <a:bodyPr vert="horz" wrap="square" lIns="0" tIns="12065" rIns="0" bIns="0" rtlCol="0">
            <a:spAutoFit/>
          </a:bodyPr>
          <a:lstStyle/>
          <a:p>
            <a:pPr marL="12700">
              <a:lnSpc>
                <a:spcPct val="100000"/>
              </a:lnSpc>
              <a:spcBef>
                <a:spcPts val="95"/>
              </a:spcBef>
            </a:pPr>
            <a:r>
              <a:rPr sz="1400" spc="-50" dirty="0">
                <a:solidFill>
                  <a:srgbClr val="FFFFFF"/>
                </a:solidFill>
                <a:latin typeface="Trebuchet MS"/>
                <a:cs typeface="Trebuchet MS"/>
              </a:rPr>
              <a:t>Overall</a:t>
            </a:r>
            <a:r>
              <a:rPr sz="1400" spc="-75" dirty="0">
                <a:solidFill>
                  <a:srgbClr val="FFFFFF"/>
                </a:solidFill>
                <a:latin typeface="Trebuchet MS"/>
                <a:cs typeface="Trebuchet MS"/>
              </a:rPr>
              <a:t> </a:t>
            </a:r>
            <a:r>
              <a:rPr sz="1400" spc="-70" dirty="0">
                <a:solidFill>
                  <a:srgbClr val="FFFFFF"/>
                </a:solidFill>
                <a:latin typeface="Trebuchet MS"/>
                <a:cs typeface="Trebuchet MS"/>
              </a:rPr>
              <a:t>Test</a:t>
            </a:r>
            <a:r>
              <a:rPr sz="1400" spc="-55" dirty="0">
                <a:solidFill>
                  <a:srgbClr val="FFFFFF"/>
                </a:solidFill>
                <a:latin typeface="Trebuchet MS"/>
                <a:cs typeface="Trebuchet MS"/>
              </a:rPr>
              <a:t> </a:t>
            </a:r>
            <a:r>
              <a:rPr sz="1400" spc="-75" dirty="0">
                <a:solidFill>
                  <a:srgbClr val="FFFFFF"/>
                </a:solidFill>
                <a:latin typeface="Trebuchet MS"/>
                <a:cs typeface="Trebuchet MS"/>
              </a:rPr>
              <a:t>Accuracy:</a:t>
            </a:r>
            <a:r>
              <a:rPr sz="1400" spc="-55" dirty="0">
                <a:solidFill>
                  <a:srgbClr val="FFFFFF"/>
                </a:solidFill>
                <a:latin typeface="Trebuchet MS"/>
                <a:cs typeface="Trebuchet MS"/>
              </a:rPr>
              <a:t> </a:t>
            </a:r>
            <a:r>
              <a:rPr sz="1400" spc="-20" dirty="0">
                <a:solidFill>
                  <a:srgbClr val="FFFFFF"/>
                </a:solidFill>
                <a:latin typeface="Trebuchet MS"/>
                <a:cs typeface="Trebuchet MS"/>
              </a:rPr>
              <a:t>91.46%</a:t>
            </a:r>
            <a:endParaRPr sz="1400">
              <a:latin typeface="Trebuchet MS"/>
              <a:cs typeface="Trebuchet MS"/>
            </a:endParaRPr>
          </a:p>
        </p:txBody>
      </p:sp>
      <p:pic>
        <p:nvPicPr>
          <p:cNvPr id="19" name="object 19"/>
          <p:cNvPicPr/>
          <p:nvPr/>
        </p:nvPicPr>
        <p:blipFill>
          <a:blip r:embed="rId2" cstate="print"/>
          <a:stretch>
            <a:fillRect/>
          </a:stretch>
        </p:blipFill>
        <p:spPr>
          <a:xfrm>
            <a:off x="1413046" y="1514724"/>
            <a:ext cx="6513681" cy="2470163"/>
          </a:xfrm>
          <a:prstGeom prst="rect">
            <a:avLst/>
          </a:prstGeom>
        </p:spPr>
      </p:pic>
      <p:sp>
        <p:nvSpPr>
          <p:cNvPr id="20" name="object 20"/>
          <p:cNvSpPr txBox="1"/>
          <p:nvPr/>
        </p:nvSpPr>
        <p:spPr>
          <a:xfrm>
            <a:off x="2665945" y="1833453"/>
            <a:ext cx="528320" cy="452120"/>
          </a:xfrm>
          <a:prstGeom prst="rect">
            <a:avLst/>
          </a:prstGeom>
        </p:spPr>
        <p:txBody>
          <a:bodyPr vert="horz" wrap="square" lIns="0" tIns="12700" rIns="0" bIns="0" rtlCol="0">
            <a:spAutoFit/>
          </a:bodyPr>
          <a:lstStyle/>
          <a:p>
            <a:pPr marL="12700">
              <a:lnSpc>
                <a:spcPct val="100000"/>
              </a:lnSpc>
              <a:spcBef>
                <a:spcPts val="100"/>
              </a:spcBef>
            </a:pPr>
            <a:r>
              <a:rPr sz="1400" spc="-45" dirty="0">
                <a:latin typeface="Trebuchet MS"/>
                <a:cs typeface="Trebuchet MS"/>
              </a:rPr>
              <a:t>VGG16</a:t>
            </a:r>
            <a:endParaRPr sz="1400">
              <a:latin typeface="Trebuchet MS"/>
              <a:cs typeface="Trebuchet MS"/>
            </a:endParaRPr>
          </a:p>
          <a:p>
            <a:pPr marL="64769">
              <a:lnSpc>
                <a:spcPct val="100000"/>
              </a:lnSpc>
            </a:pPr>
            <a:r>
              <a:rPr sz="1400" spc="-10" dirty="0">
                <a:latin typeface="Trebuchet MS"/>
                <a:cs typeface="Trebuchet MS"/>
              </a:rPr>
              <a:t>Input</a:t>
            </a:r>
            <a:endParaRPr sz="1400">
              <a:latin typeface="Trebuchet MS"/>
              <a:cs typeface="Trebuchet MS"/>
            </a:endParaRPr>
          </a:p>
        </p:txBody>
      </p:sp>
      <p:sp>
        <p:nvSpPr>
          <p:cNvPr id="21" name="object 21"/>
          <p:cNvSpPr txBox="1"/>
          <p:nvPr/>
        </p:nvSpPr>
        <p:spPr>
          <a:xfrm>
            <a:off x="1812666" y="2020758"/>
            <a:ext cx="423545" cy="238760"/>
          </a:xfrm>
          <a:prstGeom prst="rect">
            <a:avLst/>
          </a:prstGeom>
        </p:spPr>
        <p:txBody>
          <a:bodyPr vert="horz" wrap="square" lIns="0" tIns="12700" rIns="0" bIns="0" rtlCol="0">
            <a:spAutoFit/>
          </a:bodyPr>
          <a:lstStyle/>
          <a:p>
            <a:pPr marL="12700">
              <a:lnSpc>
                <a:spcPct val="100000"/>
              </a:lnSpc>
              <a:spcBef>
                <a:spcPts val="100"/>
              </a:spcBef>
            </a:pPr>
            <a:r>
              <a:rPr sz="1400" spc="-20" dirty="0">
                <a:latin typeface="Trebuchet MS"/>
                <a:cs typeface="Trebuchet MS"/>
              </a:rPr>
              <a:t>Input</a:t>
            </a:r>
            <a:endParaRPr sz="1400" dirty="0">
              <a:latin typeface="Trebuchet MS"/>
              <a:cs typeface="Trebuchet MS"/>
            </a:endParaRPr>
          </a:p>
        </p:txBody>
      </p:sp>
      <p:sp>
        <p:nvSpPr>
          <p:cNvPr id="22" name="object 22"/>
          <p:cNvSpPr txBox="1"/>
          <p:nvPr/>
        </p:nvSpPr>
        <p:spPr>
          <a:xfrm>
            <a:off x="3996390" y="2021778"/>
            <a:ext cx="573405" cy="452120"/>
          </a:xfrm>
          <a:prstGeom prst="rect">
            <a:avLst/>
          </a:prstGeom>
        </p:spPr>
        <p:txBody>
          <a:bodyPr vert="horz" wrap="square" lIns="0" tIns="12700" rIns="0" bIns="0" rtlCol="0">
            <a:spAutoFit/>
          </a:bodyPr>
          <a:lstStyle/>
          <a:p>
            <a:pPr marL="34925">
              <a:lnSpc>
                <a:spcPct val="100000"/>
              </a:lnSpc>
              <a:spcBef>
                <a:spcPts val="100"/>
              </a:spcBef>
            </a:pPr>
            <a:r>
              <a:rPr sz="1400" spc="-10" dirty="0">
                <a:latin typeface="Trebuchet MS"/>
                <a:cs typeface="Trebuchet MS"/>
              </a:rPr>
              <a:t>VGG16</a:t>
            </a:r>
            <a:endParaRPr sz="1400">
              <a:latin typeface="Trebuchet MS"/>
              <a:cs typeface="Trebuchet MS"/>
            </a:endParaRPr>
          </a:p>
          <a:p>
            <a:pPr marL="12700">
              <a:lnSpc>
                <a:spcPct val="100000"/>
              </a:lnSpc>
            </a:pPr>
            <a:r>
              <a:rPr sz="1400" spc="-10" dirty="0">
                <a:latin typeface="Trebuchet MS"/>
                <a:cs typeface="Trebuchet MS"/>
              </a:rPr>
              <a:t>Output</a:t>
            </a:r>
            <a:endParaRPr sz="1400">
              <a:latin typeface="Trebuchet MS"/>
              <a:cs typeface="Trebuchet MS"/>
            </a:endParaRPr>
          </a:p>
        </p:txBody>
      </p:sp>
      <p:sp>
        <p:nvSpPr>
          <p:cNvPr id="23" name="object 23"/>
          <p:cNvSpPr txBox="1"/>
          <p:nvPr/>
        </p:nvSpPr>
        <p:spPr>
          <a:xfrm>
            <a:off x="5093678" y="1680583"/>
            <a:ext cx="567055" cy="238760"/>
          </a:xfrm>
          <a:prstGeom prst="rect">
            <a:avLst/>
          </a:prstGeom>
        </p:spPr>
        <p:txBody>
          <a:bodyPr vert="horz" wrap="square" lIns="0" tIns="12700" rIns="0" bIns="0" rtlCol="0">
            <a:spAutoFit/>
          </a:bodyPr>
          <a:lstStyle/>
          <a:p>
            <a:pPr marL="12700">
              <a:lnSpc>
                <a:spcPct val="100000"/>
              </a:lnSpc>
              <a:spcBef>
                <a:spcPts val="100"/>
              </a:spcBef>
            </a:pPr>
            <a:r>
              <a:rPr sz="1400" spc="-35" dirty="0">
                <a:latin typeface="Trebuchet MS"/>
                <a:cs typeface="Trebuchet MS"/>
              </a:rPr>
              <a:t>Flatten</a:t>
            </a:r>
            <a:endParaRPr sz="1400">
              <a:latin typeface="Trebuchet MS"/>
              <a:cs typeface="Trebuchet MS"/>
            </a:endParaRPr>
          </a:p>
        </p:txBody>
      </p:sp>
      <p:sp>
        <p:nvSpPr>
          <p:cNvPr id="24" name="object 24"/>
          <p:cNvSpPr txBox="1"/>
          <p:nvPr/>
        </p:nvSpPr>
        <p:spPr>
          <a:xfrm>
            <a:off x="5795853" y="2020758"/>
            <a:ext cx="50419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Trebuchet MS"/>
                <a:cs typeface="Trebuchet MS"/>
              </a:rPr>
              <a:t>Dense</a:t>
            </a:r>
            <a:endParaRPr sz="1400">
              <a:latin typeface="Trebuchet MS"/>
              <a:cs typeface="Trebuchet MS"/>
            </a:endParaRPr>
          </a:p>
        </p:txBody>
      </p:sp>
      <p:sp>
        <p:nvSpPr>
          <p:cNvPr id="25" name="object 25"/>
          <p:cNvSpPr txBox="1"/>
          <p:nvPr/>
        </p:nvSpPr>
        <p:spPr>
          <a:xfrm>
            <a:off x="6417203" y="2360858"/>
            <a:ext cx="1224280" cy="238760"/>
          </a:xfrm>
          <a:prstGeom prst="rect">
            <a:avLst/>
          </a:prstGeom>
        </p:spPr>
        <p:txBody>
          <a:bodyPr vert="horz" wrap="square" lIns="0" tIns="12700" rIns="0" bIns="0" rtlCol="0">
            <a:spAutoFit/>
          </a:bodyPr>
          <a:lstStyle/>
          <a:p>
            <a:pPr marL="38100">
              <a:lnSpc>
                <a:spcPct val="100000"/>
              </a:lnSpc>
              <a:spcBef>
                <a:spcPts val="100"/>
              </a:spcBef>
            </a:pPr>
            <a:r>
              <a:rPr sz="2100" baseline="43650" dirty="0">
                <a:latin typeface="Trebuchet MS"/>
                <a:cs typeface="Trebuchet MS"/>
              </a:rPr>
              <a:t>Dense</a:t>
            </a:r>
            <a:r>
              <a:rPr sz="2100" spc="112" baseline="43650" dirty="0">
                <a:latin typeface="Trebuchet MS"/>
                <a:cs typeface="Trebuchet MS"/>
              </a:rPr>
              <a:t>  </a:t>
            </a:r>
            <a:r>
              <a:rPr sz="1400" spc="-10" dirty="0">
                <a:latin typeface="Trebuchet MS"/>
                <a:cs typeface="Trebuchet MS"/>
              </a:rPr>
              <a:t>Output</a:t>
            </a:r>
            <a:endParaRPr sz="1400">
              <a:latin typeface="Trebuchet MS"/>
              <a:cs typeface="Trebuchet MS"/>
            </a:endParaRPr>
          </a:p>
        </p:txBody>
      </p:sp>
      <p:sp>
        <p:nvSpPr>
          <p:cNvPr id="26" name="object 26"/>
          <p:cNvSpPr txBox="1"/>
          <p:nvPr/>
        </p:nvSpPr>
        <p:spPr>
          <a:xfrm>
            <a:off x="5320000" y="3651387"/>
            <a:ext cx="414020" cy="193040"/>
          </a:xfrm>
          <a:prstGeom prst="rect">
            <a:avLst/>
          </a:prstGeom>
        </p:spPr>
        <p:txBody>
          <a:bodyPr vert="horz" wrap="square" lIns="0" tIns="12700" rIns="0" bIns="0" rtlCol="0">
            <a:spAutoFit/>
          </a:bodyPr>
          <a:lstStyle/>
          <a:p>
            <a:pPr marL="12700">
              <a:lnSpc>
                <a:spcPct val="100000"/>
              </a:lnSpc>
              <a:spcBef>
                <a:spcPts val="100"/>
              </a:spcBef>
            </a:pPr>
            <a:r>
              <a:rPr sz="1100" spc="-10" dirty="0">
                <a:latin typeface="Arial MT"/>
                <a:cs typeface="Arial MT"/>
              </a:rPr>
              <a:t>32768</a:t>
            </a:r>
            <a:endParaRPr sz="1100">
              <a:latin typeface="Arial MT"/>
              <a:cs typeface="Arial MT"/>
            </a:endParaRPr>
          </a:p>
        </p:txBody>
      </p:sp>
      <p:sp>
        <p:nvSpPr>
          <p:cNvPr id="27" name="object 27"/>
          <p:cNvSpPr txBox="1"/>
          <p:nvPr/>
        </p:nvSpPr>
        <p:spPr>
          <a:xfrm>
            <a:off x="1949700" y="4129577"/>
            <a:ext cx="2226945" cy="212090"/>
          </a:xfrm>
          <a:prstGeom prst="rect">
            <a:avLst/>
          </a:prstGeom>
        </p:spPr>
        <p:txBody>
          <a:bodyPr vert="horz" wrap="square" lIns="0" tIns="15875" rIns="0" bIns="0" rtlCol="0">
            <a:spAutoFit/>
          </a:bodyPr>
          <a:lstStyle/>
          <a:p>
            <a:pPr marL="12700">
              <a:lnSpc>
                <a:spcPct val="100000"/>
              </a:lnSpc>
              <a:spcBef>
                <a:spcPts val="125"/>
              </a:spcBef>
            </a:pPr>
            <a:r>
              <a:rPr sz="1200" spc="-50" dirty="0">
                <a:solidFill>
                  <a:srgbClr val="FFFFFF"/>
                </a:solidFill>
                <a:latin typeface="Trebuchet MS"/>
                <a:cs typeface="Trebuchet MS"/>
              </a:rPr>
              <a:t>Trainable</a:t>
            </a:r>
            <a:r>
              <a:rPr sz="1200" spc="-25" dirty="0">
                <a:solidFill>
                  <a:srgbClr val="FFFFFF"/>
                </a:solidFill>
                <a:latin typeface="Trebuchet MS"/>
                <a:cs typeface="Trebuchet MS"/>
              </a:rPr>
              <a:t> </a:t>
            </a:r>
            <a:r>
              <a:rPr sz="1200" spc="-40" dirty="0">
                <a:solidFill>
                  <a:srgbClr val="FFFFFF"/>
                </a:solidFill>
                <a:latin typeface="Trebuchet MS"/>
                <a:cs typeface="Trebuchet MS"/>
              </a:rPr>
              <a:t>Parameters:</a:t>
            </a:r>
            <a:r>
              <a:rPr sz="1200" spc="-25" dirty="0">
                <a:solidFill>
                  <a:srgbClr val="FFFFFF"/>
                </a:solidFill>
                <a:latin typeface="Trebuchet MS"/>
                <a:cs typeface="Trebuchet MS"/>
              </a:rPr>
              <a:t> </a:t>
            </a:r>
            <a:r>
              <a:rPr sz="1200" spc="-55" dirty="0">
                <a:solidFill>
                  <a:srgbClr val="FFFFFF"/>
                </a:solidFill>
                <a:latin typeface="Trebuchet MS"/>
                <a:cs typeface="Trebuchet MS"/>
              </a:rPr>
              <a:t>23,890,</a:t>
            </a:r>
            <a:r>
              <a:rPr sz="1200" spc="-25" dirty="0">
                <a:solidFill>
                  <a:srgbClr val="FFFFFF"/>
                </a:solidFill>
                <a:latin typeface="Trebuchet MS"/>
                <a:cs typeface="Trebuchet MS"/>
              </a:rPr>
              <a:t> 634</a:t>
            </a:r>
            <a:endParaRPr sz="1200" dirty="0">
              <a:latin typeface="Trebuchet MS"/>
              <a:cs typeface="Trebuchet MS"/>
            </a:endParaRPr>
          </a:p>
        </p:txBody>
      </p:sp>
      <p:sp>
        <p:nvSpPr>
          <p:cNvPr id="28" name="object 28"/>
          <p:cNvSpPr txBox="1"/>
          <p:nvPr/>
        </p:nvSpPr>
        <p:spPr>
          <a:xfrm>
            <a:off x="1949700" y="4496670"/>
            <a:ext cx="2407285" cy="212090"/>
          </a:xfrm>
          <a:prstGeom prst="rect">
            <a:avLst/>
          </a:prstGeom>
        </p:spPr>
        <p:txBody>
          <a:bodyPr vert="horz" wrap="square" lIns="0" tIns="15875" rIns="0" bIns="0" rtlCol="0">
            <a:spAutoFit/>
          </a:bodyPr>
          <a:lstStyle/>
          <a:p>
            <a:pPr marL="12700">
              <a:lnSpc>
                <a:spcPct val="100000"/>
              </a:lnSpc>
              <a:spcBef>
                <a:spcPts val="125"/>
              </a:spcBef>
            </a:pPr>
            <a:r>
              <a:rPr sz="1200" dirty="0">
                <a:solidFill>
                  <a:srgbClr val="FFFFFF"/>
                </a:solidFill>
                <a:latin typeface="Trebuchet MS"/>
                <a:cs typeface="Trebuchet MS"/>
              </a:rPr>
              <a:t>Non-</a:t>
            </a:r>
            <a:r>
              <a:rPr sz="1200" spc="-40" dirty="0">
                <a:solidFill>
                  <a:srgbClr val="FFFFFF"/>
                </a:solidFill>
                <a:latin typeface="Trebuchet MS"/>
                <a:cs typeface="Trebuchet MS"/>
              </a:rPr>
              <a:t>trainable</a:t>
            </a:r>
            <a:r>
              <a:rPr sz="1200" spc="50" dirty="0">
                <a:solidFill>
                  <a:srgbClr val="FFFFFF"/>
                </a:solidFill>
                <a:latin typeface="Trebuchet MS"/>
                <a:cs typeface="Trebuchet MS"/>
              </a:rPr>
              <a:t> </a:t>
            </a:r>
            <a:r>
              <a:rPr sz="1200" spc="-40" dirty="0">
                <a:solidFill>
                  <a:srgbClr val="FFFFFF"/>
                </a:solidFill>
                <a:latin typeface="Trebuchet MS"/>
                <a:cs typeface="Trebuchet MS"/>
              </a:rPr>
              <a:t>Parameters:</a:t>
            </a:r>
            <a:r>
              <a:rPr sz="1200" spc="55" dirty="0">
                <a:solidFill>
                  <a:srgbClr val="FFFFFF"/>
                </a:solidFill>
                <a:latin typeface="Trebuchet MS"/>
                <a:cs typeface="Trebuchet MS"/>
              </a:rPr>
              <a:t> </a:t>
            </a:r>
            <a:r>
              <a:rPr sz="1200" spc="-50" dirty="0">
                <a:solidFill>
                  <a:srgbClr val="FFFFFF"/>
                </a:solidFill>
                <a:latin typeface="Trebuchet MS"/>
                <a:cs typeface="Trebuchet MS"/>
              </a:rPr>
              <a:t>7,635,264</a:t>
            </a:r>
            <a:endParaRPr sz="1200">
              <a:latin typeface="Trebuchet MS"/>
              <a:cs typeface="Trebuchet MS"/>
            </a:endParaRPr>
          </a:p>
        </p:txBody>
      </p:sp>
      <p:sp>
        <p:nvSpPr>
          <p:cNvPr id="29" name="object 29"/>
          <p:cNvSpPr txBox="1"/>
          <p:nvPr/>
        </p:nvSpPr>
        <p:spPr>
          <a:xfrm>
            <a:off x="6376976" y="3713559"/>
            <a:ext cx="1477010" cy="153670"/>
          </a:xfrm>
          <a:prstGeom prst="rect">
            <a:avLst/>
          </a:prstGeom>
        </p:spPr>
        <p:txBody>
          <a:bodyPr vert="horz" wrap="square" lIns="0" tIns="11430" rIns="0" bIns="0" rtlCol="0">
            <a:spAutoFit/>
          </a:bodyPr>
          <a:lstStyle/>
          <a:p>
            <a:pPr marL="12700">
              <a:lnSpc>
                <a:spcPct val="100000"/>
              </a:lnSpc>
              <a:spcBef>
                <a:spcPts val="90"/>
              </a:spcBef>
            </a:pPr>
            <a:r>
              <a:rPr sz="850" i="1" spc="-55" dirty="0">
                <a:latin typeface="Trebuchet MS"/>
                <a:cs typeface="Trebuchet MS"/>
              </a:rPr>
              <a:t>Simplified</a:t>
            </a:r>
            <a:r>
              <a:rPr sz="850" i="1" spc="-10" dirty="0">
                <a:latin typeface="Trebuchet MS"/>
                <a:cs typeface="Trebuchet MS"/>
              </a:rPr>
              <a:t> </a:t>
            </a:r>
            <a:r>
              <a:rPr sz="850" i="1" spc="-30" dirty="0">
                <a:latin typeface="Trebuchet MS"/>
                <a:cs typeface="Trebuchet MS"/>
              </a:rPr>
              <a:t>Model</a:t>
            </a:r>
            <a:r>
              <a:rPr sz="850" i="1" spc="-5" dirty="0">
                <a:latin typeface="Trebuchet MS"/>
                <a:cs typeface="Trebuchet MS"/>
              </a:rPr>
              <a:t> </a:t>
            </a:r>
            <a:r>
              <a:rPr sz="850" i="1" spc="-35" dirty="0">
                <a:latin typeface="Trebuchet MS"/>
                <a:cs typeface="Trebuchet MS"/>
              </a:rPr>
              <a:t>Representation</a:t>
            </a:r>
            <a:endParaRPr sz="85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047835" y="209434"/>
            <a:ext cx="2101215" cy="4759960"/>
            <a:chOff x="7047835" y="209434"/>
            <a:chExt cx="2101215" cy="4759960"/>
          </a:xfrm>
        </p:grpSpPr>
        <p:sp>
          <p:nvSpPr>
            <p:cNvPr id="3" name="object 3"/>
            <p:cNvSpPr/>
            <p:nvPr/>
          </p:nvSpPr>
          <p:spPr>
            <a:xfrm>
              <a:off x="7052598" y="214197"/>
              <a:ext cx="2091689" cy="2759710"/>
            </a:xfrm>
            <a:custGeom>
              <a:avLst/>
              <a:gdLst/>
              <a:ahLst/>
              <a:cxnLst/>
              <a:rect l="l" t="t" r="r" b="b"/>
              <a:pathLst>
                <a:path w="2091690" h="2759710">
                  <a:moveTo>
                    <a:pt x="1468499" y="2759399"/>
                  </a:moveTo>
                  <a:lnTo>
                    <a:pt x="0" y="1409999"/>
                  </a:lnTo>
                  <a:lnTo>
                    <a:pt x="1410299" y="0"/>
                  </a:lnTo>
                  <a:lnTo>
                    <a:pt x="2091401" y="625861"/>
                  </a:lnTo>
                  <a:lnTo>
                    <a:pt x="2091401" y="2136630"/>
                  </a:lnTo>
                  <a:lnTo>
                    <a:pt x="1468499" y="2759399"/>
                  </a:lnTo>
                  <a:close/>
                </a:path>
              </a:pathLst>
            </a:custGeom>
            <a:solidFill>
              <a:srgbClr val="4285F4"/>
            </a:solidFill>
          </p:spPr>
          <p:txBody>
            <a:bodyPr wrap="square" lIns="0" tIns="0" rIns="0" bIns="0" rtlCol="0"/>
            <a:lstStyle/>
            <a:p>
              <a:endParaRPr/>
            </a:p>
          </p:txBody>
        </p:sp>
        <p:sp>
          <p:nvSpPr>
            <p:cNvPr id="4" name="object 4"/>
            <p:cNvSpPr/>
            <p:nvPr/>
          </p:nvSpPr>
          <p:spPr>
            <a:xfrm>
              <a:off x="7052598" y="214197"/>
              <a:ext cx="2091689" cy="2759710"/>
            </a:xfrm>
            <a:custGeom>
              <a:avLst/>
              <a:gdLst/>
              <a:ahLst/>
              <a:cxnLst/>
              <a:rect l="l" t="t" r="r" b="b"/>
              <a:pathLst>
                <a:path w="2091690" h="2759710">
                  <a:moveTo>
                    <a:pt x="2091401" y="625861"/>
                  </a:moveTo>
                  <a:lnTo>
                    <a:pt x="1410299" y="0"/>
                  </a:lnTo>
                  <a:lnTo>
                    <a:pt x="0" y="1409999"/>
                  </a:lnTo>
                  <a:lnTo>
                    <a:pt x="1468499" y="2759399"/>
                  </a:lnTo>
                  <a:lnTo>
                    <a:pt x="2091401" y="2136630"/>
                  </a:lnTo>
                </a:path>
              </a:pathLst>
            </a:custGeom>
            <a:ln w="9524">
              <a:solidFill>
                <a:srgbClr val="292525"/>
              </a:solidFill>
            </a:ln>
          </p:spPr>
          <p:txBody>
            <a:bodyPr wrap="square" lIns="0" tIns="0" rIns="0" bIns="0" rtlCol="0"/>
            <a:lstStyle/>
            <a:p>
              <a:endParaRPr/>
            </a:p>
          </p:txBody>
        </p:sp>
        <p:sp>
          <p:nvSpPr>
            <p:cNvPr id="5" name="object 5"/>
            <p:cNvSpPr/>
            <p:nvPr/>
          </p:nvSpPr>
          <p:spPr>
            <a:xfrm>
              <a:off x="7888702" y="2595463"/>
              <a:ext cx="1255395" cy="2369185"/>
            </a:xfrm>
            <a:custGeom>
              <a:avLst/>
              <a:gdLst/>
              <a:ahLst/>
              <a:cxnLst/>
              <a:rect l="l" t="t" r="r" b="b"/>
              <a:pathLst>
                <a:path w="1255395" h="2369185">
                  <a:moveTo>
                    <a:pt x="1255297" y="2368840"/>
                  </a:moveTo>
                  <a:lnTo>
                    <a:pt x="0" y="1215299"/>
                  </a:lnTo>
                  <a:lnTo>
                    <a:pt x="1215599" y="0"/>
                  </a:lnTo>
                  <a:lnTo>
                    <a:pt x="1255297" y="36479"/>
                  </a:lnTo>
                  <a:lnTo>
                    <a:pt x="1255297" y="2368840"/>
                  </a:lnTo>
                  <a:close/>
                </a:path>
              </a:pathLst>
            </a:custGeom>
            <a:solidFill>
              <a:srgbClr val="0C3519"/>
            </a:solidFill>
          </p:spPr>
          <p:txBody>
            <a:bodyPr wrap="square" lIns="0" tIns="0" rIns="0" bIns="0" rtlCol="0"/>
            <a:lstStyle/>
            <a:p>
              <a:endParaRPr/>
            </a:p>
          </p:txBody>
        </p:sp>
        <p:sp>
          <p:nvSpPr>
            <p:cNvPr id="6" name="object 6"/>
            <p:cNvSpPr/>
            <p:nvPr/>
          </p:nvSpPr>
          <p:spPr>
            <a:xfrm>
              <a:off x="7888702" y="2595463"/>
              <a:ext cx="1255395" cy="2369185"/>
            </a:xfrm>
            <a:custGeom>
              <a:avLst/>
              <a:gdLst/>
              <a:ahLst/>
              <a:cxnLst/>
              <a:rect l="l" t="t" r="r" b="b"/>
              <a:pathLst>
                <a:path w="1255395" h="2369185">
                  <a:moveTo>
                    <a:pt x="1255297" y="36479"/>
                  </a:moveTo>
                  <a:lnTo>
                    <a:pt x="1215599" y="0"/>
                  </a:lnTo>
                  <a:lnTo>
                    <a:pt x="0" y="1215299"/>
                  </a:lnTo>
                  <a:lnTo>
                    <a:pt x="1255297" y="2368840"/>
                  </a:lnTo>
                </a:path>
              </a:pathLst>
            </a:custGeom>
            <a:ln w="9524">
              <a:solidFill>
                <a:srgbClr val="292525"/>
              </a:solidFill>
            </a:ln>
          </p:spPr>
          <p:txBody>
            <a:bodyPr wrap="square" lIns="0" tIns="0" rIns="0" bIns="0" rtlCol="0"/>
            <a:lstStyle/>
            <a:p>
              <a:endParaRPr/>
            </a:p>
          </p:txBody>
        </p:sp>
      </p:grpSp>
      <p:grpSp>
        <p:nvGrpSpPr>
          <p:cNvPr id="7" name="object 7"/>
          <p:cNvGrpSpPr/>
          <p:nvPr/>
        </p:nvGrpSpPr>
        <p:grpSpPr>
          <a:xfrm>
            <a:off x="-4762" y="1771063"/>
            <a:ext cx="1228090" cy="2347595"/>
            <a:chOff x="-4762" y="1771063"/>
            <a:chExt cx="1228090" cy="2347595"/>
          </a:xfrm>
        </p:grpSpPr>
        <p:sp>
          <p:nvSpPr>
            <p:cNvPr id="8" name="object 8"/>
            <p:cNvSpPr/>
            <p:nvPr/>
          </p:nvSpPr>
          <p:spPr>
            <a:xfrm>
              <a:off x="0" y="1775825"/>
              <a:ext cx="1218565" cy="2338070"/>
            </a:xfrm>
            <a:custGeom>
              <a:avLst/>
              <a:gdLst/>
              <a:ahLst/>
              <a:cxnLst/>
              <a:rect l="l" t="t" r="r" b="b"/>
              <a:pathLst>
                <a:path w="1218565" h="2338070">
                  <a:moveTo>
                    <a:pt x="0" y="2337739"/>
                  </a:moveTo>
                  <a:lnTo>
                    <a:pt x="0" y="0"/>
                  </a:lnTo>
                  <a:lnTo>
                    <a:pt x="1218402" y="1119337"/>
                  </a:lnTo>
                  <a:lnTo>
                    <a:pt x="0" y="2337739"/>
                  </a:lnTo>
                  <a:close/>
                </a:path>
              </a:pathLst>
            </a:custGeom>
            <a:solidFill>
              <a:srgbClr val="4285F4"/>
            </a:solidFill>
          </p:spPr>
          <p:txBody>
            <a:bodyPr wrap="square" lIns="0" tIns="0" rIns="0" bIns="0" rtlCol="0"/>
            <a:lstStyle/>
            <a:p>
              <a:endParaRPr/>
            </a:p>
          </p:txBody>
        </p:sp>
        <p:sp>
          <p:nvSpPr>
            <p:cNvPr id="9" name="object 9"/>
            <p:cNvSpPr/>
            <p:nvPr/>
          </p:nvSpPr>
          <p:spPr>
            <a:xfrm>
              <a:off x="0" y="1775825"/>
              <a:ext cx="1218565" cy="2338070"/>
            </a:xfrm>
            <a:custGeom>
              <a:avLst/>
              <a:gdLst/>
              <a:ahLst/>
              <a:cxnLst/>
              <a:rect l="l" t="t" r="r" b="b"/>
              <a:pathLst>
                <a:path w="1218565" h="2338070">
                  <a:moveTo>
                    <a:pt x="1218402" y="1119337"/>
                  </a:moveTo>
                  <a:lnTo>
                    <a:pt x="0" y="0"/>
                  </a:lnTo>
                </a:path>
                <a:path w="1218565" h="2338070">
                  <a:moveTo>
                    <a:pt x="0" y="2337739"/>
                  </a:moveTo>
                  <a:lnTo>
                    <a:pt x="1218402" y="1119337"/>
                  </a:lnTo>
                </a:path>
              </a:pathLst>
            </a:custGeom>
            <a:ln w="9524">
              <a:solidFill>
                <a:srgbClr val="292525"/>
              </a:solidFill>
            </a:ln>
          </p:spPr>
          <p:txBody>
            <a:bodyPr wrap="square" lIns="0" tIns="0" rIns="0" bIns="0" rtlCol="0"/>
            <a:lstStyle/>
            <a:p>
              <a:endParaRPr/>
            </a:p>
          </p:txBody>
        </p:sp>
      </p:grpSp>
      <p:grpSp>
        <p:nvGrpSpPr>
          <p:cNvPr id="10" name="object 10"/>
          <p:cNvGrpSpPr/>
          <p:nvPr/>
        </p:nvGrpSpPr>
        <p:grpSpPr>
          <a:xfrm>
            <a:off x="6492121" y="-4762"/>
            <a:ext cx="1784985" cy="859790"/>
            <a:chOff x="6492121" y="-4762"/>
            <a:chExt cx="1784985" cy="859790"/>
          </a:xfrm>
        </p:grpSpPr>
        <p:sp>
          <p:nvSpPr>
            <p:cNvPr id="11" name="object 11"/>
            <p:cNvSpPr/>
            <p:nvPr/>
          </p:nvSpPr>
          <p:spPr>
            <a:xfrm>
              <a:off x="6496884" y="0"/>
              <a:ext cx="1775460" cy="850265"/>
            </a:xfrm>
            <a:custGeom>
              <a:avLst/>
              <a:gdLst/>
              <a:ahLst/>
              <a:cxnLst/>
              <a:rect l="l" t="t" r="r" b="b"/>
              <a:pathLst>
                <a:path w="1775459" h="850265">
                  <a:moveTo>
                    <a:pt x="925115" y="849896"/>
                  </a:moveTo>
                  <a:lnTo>
                    <a:pt x="0" y="0"/>
                  </a:lnTo>
                  <a:lnTo>
                    <a:pt x="1775011" y="0"/>
                  </a:lnTo>
                  <a:lnTo>
                    <a:pt x="925115" y="849896"/>
                  </a:lnTo>
                  <a:close/>
                </a:path>
              </a:pathLst>
            </a:custGeom>
            <a:solidFill>
              <a:srgbClr val="0C3519"/>
            </a:solidFill>
          </p:spPr>
          <p:txBody>
            <a:bodyPr wrap="square" lIns="0" tIns="0" rIns="0" bIns="0" rtlCol="0"/>
            <a:lstStyle/>
            <a:p>
              <a:endParaRPr/>
            </a:p>
          </p:txBody>
        </p:sp>
        <p:sp>
          <p:nvSpPr>
            <p:cNvPr id="12" name="object 12"/>
            <p:cNvSpPr/>
            <p:nvPr/>
          </p:nvSpPr>
          <p:spPr>
            <a:xfrm>
              <a:off x="6496884" y="0"/>
              <a:ext cx="1775460" cy="850265"/>
            </a:xfrm>
            <a:custGeom>
              <a:avLst/>
              <a:gdLst/>
              <a:ahLst/>
              <a:cxnLst/>
              <a:rect l="l" t="t" r="r" b="b"/>
              <a:pathLst>
                <a:path w="1775459" h="850265">
                  <a:moveTo>
                    <a:pt x="0" y="0"/>
                  </a:moveTo>
                  <a:lnTo>
                    <a:pt x="925115" y="849896"/>
                  </a:lnTo>
                  <a:lnTo>
                    <a:pt x="1775011" y="0"/>
                  </a:lnTo>
                </a:path>
              </a:pathLst>
            </a:custGeom>
            <a:ln w="9524">
              <a:solidFill>
                <a:srgbClr val="292525"/>
              </a:solidFill>
            </a:ln>
          </p:spPr>
          <p:txBody>
            <a:bodyPr wrap="square" lIns="0" tIns="0" rIns="0" bIns="0" rtlCol="0"/>
            <a:lstStyle/>
            <a:p>
              <a:endParaRPr/>
            </a:p>
          </p:txBody>
        </p:sp>
      </p:grpSp>
      <p:grpSp>
        <p:nvGrpSpPr>
          <p:cNvPr id="13" name="object 13"/>
          <p:cNvGrpSpPr/>
          <p:nvPr/>
        </p:nvGrpSpPr>
        <p:grpSpPr>
          <a:xfrm>
            <a:off x="-4762" y="3906350"/>
            <a:ext cx="1454150" cy="1242060"/>
            <a:chOff x="-4762" y="3906350"/>
            <a:chExt cx="1454150" cy="1242060"/>
          </a:xfrm>
        </p:grpSpPr>
        <p:sp>
          <p:nvSpPr>
            <p:cNvPr id="14" name="object 14"/>
            <p:cNvSpPr/>
            <p:nvPr/>
          </p:nvSpPr>
          <p:spPr>
            <a:xfrm>
              <a:off x="0" y="3911112"/>
              <a:ext cx="1444625" cy="1232535"/>
            </a:xfrm>
            <a:custGeom>
              <a:avLst/>
              <a:gdLst/>
              <a:ahLst/>
              <a:cxnLst/>
              <a:rect l="l" t="t" r="r" b="b"/>
              <a:pathLst>
                <a:path w="1444625" h="1232535">
                  <a:moveTo>
                    <a:pt x="1139965" y="1232386"/>
                  </a:moveTo>
                  <a:lnTo>
                    <a:pt x="0" y="1232386"/>
                  </a:lnTo>
                  <a:lnTo>
                    <a:pt x="0" y="434352"/>
                  </a:lnTo>
                  <a:lnTo>
                    <a:pt x="434352" y="0"/>
                  </a:lnTo>
                  <a:lnTo>
                    <a:pt x="1444452" y="927899"/>
                  </a:lnTo>
                  <a:lnTo>
                    <a:pt x="1139965" y="1232386"/>
                  </a:lnTo>
                  <a:close/>
                </a:path>
              </a:pathLst>
            </a:custGeom>
            <a:solidFill>
              <a:srgbClr val="0C3519"/>
            </a:solidFill>
          </p:spPr>
          <p:txBody>
            <a:bodyPr wrap="square" lIns="0" tIns="0" rIns="0" bIns="0" rtlCol="0"/>
            <a:lstStyle/>
            <a:p>
              <a:endParaRPr/>
            </a:p>
          </p:txBody>
        </p:sp>
        <p:sp>
          <p:nvSpPr>
            <p:cNvPr id="15" name="object 15"/>
            <p:cNvSpPr/>
            <p:nvPr/>
          </p:nvSpPr>
          <p:spPr>
            <a:xfrm>
              <a:off x="0" y="3911112"/>
              <a:ext cx="1444625" cy="1232535"/>
            </a:xfrm>
            <a:custGeom>
              <a:avLst/>
              <a:gdLst/>
              <a:ahLst/>
              <a:cxnLst/>
              <a:rect l="l" t="t" r="r" b="b"/>
              <a:pathLst>
                <a:path w="1444625" h="1232535">
                  <a:moveTo>
                    <a:pt x="1444452" y="927899"/>
                  </a:moveTo>
                  <a:lnTo>
                    <a:pt x="434352" y="0"/>
                  </a:lnTo>
                  <a:lnTo>
                    <a:pt x="0" y="434352"/>
                  </a:lnTo>
                </a:path>
                <a:path w="1444625" h="1232535">
                  <a:moveTo>
                    <a:pt x="1139965" y="1232386"/>
                  </a:moveTo>
                  <a:lnTo>
                    <a:pt x="1444452" y="927899"/>
                  </a:lnTo>
                </a:path>
              </a:pathLst>
            </a:custGeom>
            <a:ln w="9524">
              <a:solidFill>
                <a:srgbClr val="292525"/>
              </a:solidFill>
            </a:ln>
          </p:spPr>
          <p:txBody>
            <a:bodyPr wrap="square" lIns="0" tIns="0" rIns="0" bIns="0" rtlCol="0"/>
            <a:lstStyle/>
            <a:p>
              <a:endParaRPr/>
            </a:p>
          </p:txBody>
        </p:sp>
      </p:grpSp>
      <p:sp>
        <p:nvSpPr>
          <p:cNvPr id="16" name="object 16"/>
          <p:cNvSpPr txBox="1">
            <a:spLocks noGrp="1"/>
          </p:cNvSpPr>
          <p:nvPr>
            <p:ph type="title"/>
          </p:nvPr>
        </p:nvSpPr>
        <p:spPr>
          <a:prstGeom prst="rect">
            <a:avLst/>
          </a:prstGeom>
        </p:spPr>
        <p:txBody>
          <a:bodyPr vert="horz" wrap="square" lIns="0" tIns="187829" rIns="0" bIns="0" rtlCol="0">
            <a:spAutoFit/>
          </a:bodyPr>
          <a:lstStyle/>
          <a:p>
            <a:pPr marL="38100">
              <a:lnSpc>
                <a:spcPct val="100000"/>
              </a:lnSpc>
              <a:spcBef>
                <a:spcPts val="120"/>
              </a:spcBef>
            </a:pPr>
            <a:r>
              <a:rPr sz="2500" dirty="0"/>
              <a:t>Test</a:t>
            </a:r>
            <a:r>
              <a:rPr sz="2500" spc="5" dirty="0"/>
              <a:t> </a:t>
            </a:r>
            <a:r>
              <a:rPr sz="2500" spc="75" dirty="0"/>
              <a:t>Accuracy</a:t>
            </a:r>
            <a:r>
              <a:rPr sz="2500" spc="5" dirty="0"/>
              <a:t> </a:t>
            </a:r>
            <a:r>
              <a:rPr sz="2500" spc="70" dirty="0"/>
              <a:t>by</a:t>
            </a:r>
            <a:r>
              <a:rPr sz="2500" spc="5" dirty="0"/>
              <a:t> </a:t>
            </a:r>
            <a:r>
              <a:rPr sz="2500" spc="-20" dirty="0"/>
              <a:t>Class</a:t>
            </a:r>
            <a:endParaRPr sz="2500"/>
          </a:p>
        </p:txBody>
      </p:sp>
      <p:grpSp>
        <p:nvGrpSpPr>
          <p:cNvPr id="17" name="object 17"/>
          <p:cNvGrpSpPr/>
          <p:nvPr/>
        </p:nvGrpSpPr>
        <p:grpSpPr>
          <a:xfrm>
            <a:off x="1556650" y="1057650"/>
            <a:ext cx="4485640" cy="3944620"/>
            <a:chOff x="1556650" y="1057650"/>
            <a:chExt cx="4485640" cy="3944620"/>
          </a:xfrm>
        </p:grpSpPr>
        <p:pic>
          <p:nvPicPr>
            <p:cNvPr id="18" name="object 18"/>
            <p:cNvPicPr/>
            <p:nvPr/>
          </p:nvPicPr>
          <p:blipFill>
            <a:blip r:embed="rId2" cstate="print"/>
            <a:stretch>
              <a:fillRect/>
            </a:stretch>
          </p:blipFill>
          <p:spPr>
            <a:xfrm>
              <a:off x="1556650" y="1057650"/>
              <a:ext cx="4485349" cy="3944374"/>
            </a:xfrm>
            <a:prstGeom prst="rect">
              <a:avLst/>
            </a:prstGeom>
          </p:spPr>
        </p:pic>
        <p:sp>
          <p:nvSpPr>
            <p:cNvPr id="19" name="object 19"/>
            <p:cNvSpPr/>
            <p:nvPr/>
          </p:nvSpPr>
          <p:spPr>
            <a:xfrm>
              <a:off x="3136924" y="2405850"/>
              <a:ext cx="810895" cy="972185"/>
            </a:xfrm>
            <a:custGeom>
              <a:avLst/>
              <a:gdLst/>
              <a:ahLst/>
              <a:cxnLst/>
              <a:rect l="l" t="t" r="r" b="b"/>
              <a:pathLst>
                <a:path w="810895" h="972185">
                  <a:moveTo>
                    <a:pt x="514349" y="752474"/>
                  </a:moveTo>
                  <a:lnTo>
                    <a:pt x="810449" y="752474"/>
                  </a:lnTo>
                  <a:lnTo>
                    <a:pt x="810449" y="971774"/>
                  </a:lnTo>
                  <a:lnTo>
                    <a:pt x="514349" y="971774"/>
                  </a:lnTo>
                  <a:lnTo>
                    <a:pt x="514349" y="752474"/>
                  </a:lnTo>
                  <a:close/>
                </a:path>
                <a:path w="810895" h="972185">
                  <a:moveTo>
                    <a:pt x="0" y="0"/>
                  </a:moveTo>
                  <a:lnTo>
                    <a:pt x="296099" y="0"/>
                  </a:lnTo>
                  <a:lnTo>
                    <a:pt x="296099" y="219299"/>
                  </a:lnTo>
                  <a:lnTo>
                    <a:pt x="0" y="219299"/>
                  </a:lnTo>
                  <a:lnTo>
                    <a:pt x="0" y="0"/>
                  </a:lnTo>
                  <a:close/>
                </a:path>
              </a:pathLst>
            </a:custGeom>
            <a:ln w="19049">
              <a:solidFill>
                <a:srgbClr val="0C3519"/>
              </a:solidFill>
            </a:ln>
          </p:spPr>
          <p:txBody>
            <a:bodyPr wrap="square" lIns="0" tIns="0" rIns="0" bIns="0" rtlCol="0"/>
            <a:lstStyle/>
            <a:p>
              <a:endParaRPr/>
            </a:p>
          </p:txBody>
        </p:sp>
      </p:grpSp>
      <p:sp>
        <p:nvSpPr>
          <p:cNvPr id="20" name="object 20"/>
          <p:cNvSpPr txBox="1"/>
          <p:nvPr/>
        </p:nvSpPr>
        <p:spPr>
          <a:xfrm>
            <a:off x="6220874" y="2610506"/>
            <a:ext cx="1911350" cy="922655"/>
          </a:xfrm>
          <a:prstGeom prst="rect">
            <a:avLst/>
          </a:prstGeom>
        </p:spPr>
        <p:txBody>
          <a:bodyPr vert="horz" wrap="square" lIns="0" tIns="16510" rIns="0" bIns="0" rtlCol="0">
            <a:spAutoFit/>
          </a:bodyPr>
          <a:lstStyle/>
          <a:p>
            <a:pPr marL="12700">
              <a:lnSpc>
                <a:spcPct val="100000"/>
              </a:lnSpc>
              <a:spcBef>
                <a:spcPts val="130"/>
              </a:spcBef>
            </a:pPr>
            <a:r>
              <a:rPr sz="1450" spc="65" dirty="0">
                <a:solidFill>
                  <a:srgbClr val="FFFFFF"/>
                </a:solidFill>
                <a:latin typeface="Trebuchet MS"/>
                <a:cs typeface="Trebuchet MS"/>
              </a:rPr>
              <a:t>Most</a:t>
            </a:r>
            <a:r>
              <a:rPr sz="1450" spc="-95" dirty="0">
                <a:solidFill>
                  <a:srgbClr val="FFFFFF"/>
                </a:solidFill>
                <a:latin typeface="Trebuchet MS"/>
                <a:cs typeface="Trebuchet MS"/>
              </a:rPr>
              <a:t> </a:t>
            </a:r>
            <a:r>
              <a:rPr sz="1450" dirty="0">
                <a:solidFill>
                  <a:srgbClr val="FFFFFF"/>
                </a:solidFill>
                <a:latin typeface="Trebuchet MS"/>
                <a:cs typeface="Trebuchet MS"/>
              </a:rPr>
              <a:t>Confused</a:t>
            </a:r>
            <a:r>
              <a:rPr sz="1450" spc="-90" dirty="0">
                <a:solidFill>
                  <a:srgbClr val="FFFFFF"/>
                </a:solidFill>
                <a:latin typeface="Trebuchet MS"/>
                <a:cs typeface="Trebuchet MS"/>
              </a:rPr>
              <a:t> </a:t>
            </a:r>
            <a:r>
              <a:rPr sz="1450" spc="-20" dirty="0">
                <a:solidFill>
                  <a:srgbClr val="FFFFFF"/>
                </a:solidFill>
                <a:latin typeface="Trebuchet MS"/>
                <a:cs typeface="Trebuchet MS"/>
              </a:rPr>
              <a:t>Classes:</a:t>
            </a:r>
            <a:endParaRPr sz="1450" dirty="0">
              <a:latin typeface="Trebuchet MS"/>
              <a:cs typeface="Trebuchet MS"/>
            </a:endParaRPr>
          </a:p>
          <a:p>
            <a:pPr marL="469265" indent="-341630">
              <a:lnSpc>
                <a:spcPct val="100000"/>
              </a:lnSpc>
              <a:spcBef>
                <a:spcPts val="1500"/>
              </a:spcBef>
              <a:buFont typeface="Arial MT"/>
              <a:buChar char="●"/>
              <a:tabLst>
                <a:tab pos="469265" algn="l"/>
              </a:tabLst>
            </a:pPr>
            <a:r>
              <a:rPr sz="1450" spc="-40" dirty="0">
                <a:solidFill>
                  <a:srgbClr val="FFFFFF"/>
                </a:solidFill>
                <a:latin typeface="Trebuchet MS"/>
                <a:cs typeface="Trebuchet MS"/>
              </a:rPr>
              <a:t>Pasture</a:t>
            </a:r>
            <a:r>
              <a:rPr sz="1450" spc="-75" dirty="0">
                <a:solidFill>
                  <a:srgbClr val="FFFFFF"/>
                </a:solidFill>
                <a:latin typeface="Trebuchet MS"/>
                <a:cs typeface="Trebuchet MS"/>
              </a:rPr>
              <a:t> </a:t>
            </a:r>
            <a:r>
              <a:rPr sz="1450" dirty="0">
                <a:solidFill>
                  <a:srgbClr val="FFFFFF"/>
                </a:solidFill>
                <a:latin typeface="Trebuchet MS"/>
                <a:cs typeface="Trebuchet MS"/>
              </a:rPr>
              <a:t>as</a:t>
            </a:r>
            <a:r>
              <a:rPr sz="1450" spc="-75" dirty="0">
                <a:solidFill>
                  <a:srgbClr val="FFFFFF"/>
                </a:solidFill>
                <a:latin typeface="Trebuchet MS"/>
                <a:cs typeface="Trebuchet MS"/>
              </a:rPr>
              <a:t> </a:t>
            </a:r>
            <a:r>
              <a:rPr sz="1450" spc="-10" dirty="0">
                <a:solidFill>
                  <a:srgbClr val="FFFFFF"/>
                </a:solidFill>
                <a:latin typeface="Trebuchet MS"/>
                <a:cs typeface="Trebuchet MS"/>
              </a:rPr>
              <a:t>Forest</a:t>
            </a:r>
            <a:endParaRPr sz="1450" dirty="0">
              <a:latin typeface="Trebuchet MS"/>
              <a:cs typeface="Trebuchet MS"/>
            </a:endParaRPr>
          </a:p>
          <a:p>
            <a:pPr marL="469265" indent="-341630">
              <a:lnSpc>
                <a:spcPct val="100000"/>
              </a:lnSpc>
              <a:spcBef>
                <a:spcPts val="305"/>
              </a:spcBef>
              <a:buFont typeface="Arial MT"/>
              <a:buChar char="●"/>
              <a:tabLst>
                <a:tab pos="469265" algn="l"/>
              </a:tabLst>
            </a:pPr>
            <a:r>
              <a:rPr sz="1450" spc="-45" dirty="0">
                <a:solidFill>
                  <a:srgbClr val="FFFFFF"/>
                </a:solidFill>
                <a:latin typeface="Trebuchet MS"/>
                <a:cs typeface="Trebuchet MS"/>
              </a:rPr>
              <a:t>River</a:t>
            </a:r>
            <a:r>
              <a:rPr sz="1450" spc="-90" dirty="0">
                <a:solidFill>
                  <a:srgbClr val="FFFFFF"/>
                </a:solidFill>
                <a:latin typeface="Trebuchet MS"/>
                <a:cs typeface="Trebuchet MS"/>
              </a:rPr>
              <a:t> </a:t>
            </a:r>
            <a:r>
              <a:rPr sz="1450" dirty="0">
                <a:solidFill>
                  <a:srgbClr val="FFFFFF"/>
                </a:solidFill>
                <a:latin typeface="Trebuchet MS"/>
                <a:cs typeface="Trebuchet MS"/>
              </a:rPr>
              <a:t>as</a:t>
            </a:r>
            <a:r>
              <a:rPr sz="1450" spc="-85" dirty="0">
                <a:solidFill>
                  <a:srgbClr val="FFFFFF"/>
                </a:solidFill>
                <a:latin typeface="Trebuchet MS"/>
                <a:cs typeface="Trebuchet MS"/>
              </a:rPr>
              <a:t> </a:t>
            </a:r>
            <a:r>
              <a:rPr sz="1450" spc="-10" dirty="0">
                <a:solidFill>
                  <a:srgbClr val="FFFFFF"/>
                </a:solidFill>
                <a:latin typeface="Trebuchet MS"/>
                <a:cs typeface="Trebuchet MS"/>
              </a:rPr>
              <a:t>Highway</a:t>
            </a:r>
            <a:endParaRPr sz="1450" dirty="0">
              <a:latin typeface="Trebuchet MS"/>
              <a:cs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635512"/>
            <a:ext cx="1854835" cy="4512945"/>
            <a:chOff x="-4762" y="635512"/>
            <a:chExt cx="1854835" cy="4512945"/>
          </a:xfrm>
        </p:grpSpPr>
        <p:sp>
          <p:nvSpPr>
            <p:cNvPr id="3" name="object 3"/>
            <p:cNvSpPr/>
            <p:nvPr/>
          </p:nvSpPr>
          <p:spPr>
            <a:xfrm>
              <a:off x="0" y="3159921"/>
              <a:ext cx="1845310" cy="1983739"/>
            </a:xfrm>
            <a:custGeom>
              <a:avLst/>
              <a:gdLst/>
              <a:ahLst/>
              <a:cxnLst/>
              <a:rect l="l" t="t" r="r" b="b"/>
              <a:pathLst>
                <a:path w="1845310" h="1983739">
                  <a:moveTo>
                    <a:pt x="1154491" y="1983578"/>
                  </a:moveTo>
                  <a:lnTo>
                    <a:pt x="0" y="1983578"/>
                  </a:lnTo>
                  <a:lnTo>
                    <a:pt x="0" y="551470"/>
                  </a:lnTo>
                  <a:lnTo>
                    <a:pt x="551470" y="0"/>
                  </a:lnTo>
                  <a:lnTo>
                    <a:pt x="1844770" y="1293299"/>
                  </a:lnTo>
                  <a:lnTo>
                    <a:pt x="1154491" y="1983578"/>
                  </a:lnTo>
                  <a:close/>
                </a:path>
              </a:pathLst>
            </a:custGeom>
            <a:solidFill>
              <a:srgbClr val="4285F4"/>
            </a:solidFill>
          </p:spPr>
          <p:txBody>
            <a:bodyPr wrap="square" lIns="0" tIns="0" rIns="0" bIns="0" rtlCol="0"/>
            <a:lstStyle/>
            <a:p>
              <a:endParaRPr/>
            </a:p>
          </p:txBody>
        </p:sp>
        <p:sp>
          <p:nvSpPr>
            <p:cNvPr id="4" name="object 4"/>
            <p:cNvSpPr/>
            <p:nvPr/>
          </p:nvSpPr>
          <p:spPr>
            <a:xfrm>
              <a:off x="0" y="3159921"/>
              <a:ext cx="1845310" cy="1983739"/>
            </a:xfrm>
            <a:custGeom>
              <a:avLst/>
              <a:gdLst/>
              <a:ahLst/>
              <a:cxnLst/>
              <a:rect l="l" t="t" r="r" b="b"/>
              <a:pathLst>
                <a:path w="1845310" h="1983739">
                  <a:moveTo>
                    <a:pt x="1844770" y="1293299"/>
                  </a:moveTo>
                  <a:lnTo>
                    <a:pt x="551470" y="0"/>
                  </a:lnTo>
                  <a:lnTo>
                    <a:pt x="0" y="551470"/>
                  </a:lnTo>
                </a:path>
                <a:path w="1845310" h="1983739">
                  <a:moveTo>
                    <a:pt x="1154491" y="1983578"/>
                  </a:moveTo>
                  <a:lnTo>
                    <a:pt x="1844770" y="1293299"/>
                  </a:lnTo>
                </a:path>
              </a:pathLst>
            </a:custGeom>
            <a:ln w="9524">
              <a:solidFill>
                <a:srgbClr val="292525"/>
              </a:solidFill>
            </a:ln>
          </p:spPr>
          <p:txBody>
            <a:bodyPr wrap="square" lIns="0" tIns="0" rIns="0" bIns="0" rtlCol="0"/>
            <a:lstStyle/>
            <a:p>
              <a:endParaRPr/>
            </a:p>
          </p:txBody>
        </p:sp>
        <p:sp>
          <p:nvSpPr>
            <p:cNvPr id="5" name="object 5"/>
            <p:cNvSpPr/>
            <p:nvPr/>
          </p:nvSpPr>
          <p:spPr>
            <a:xfrm>
              <a:off x="0" y="640274"/>
              <a:ext cx="1364615" cy="2729230"/>
            </a:xfrm>
            <a:custGeom>
              <a:avLst/>
              <a:gdLst/>
              <a:ahLst/>
              <a:cxnLst/>
              <a:rect l="l" t="t" r="r" b="b"/>
              <a:pathLst>
                <a:path w="1364615" h="2729229">
                  <a:moveTo>
                    <a:pt x="0" y="2728744"/>
                  </a:moveTo>
                  <a:lnTo>
                    <a:pt x="0" y="0"/>
                  </a:lnTo>
                  <a:lnTo>
                    <a:pt x="1364372" y="1364372"/>
                  </a:lnTo>
                  <a:lnTo>
                    <a:pt x="0" y="2728744"/>
                  </a:lnTo>
                  <a:close/>
                </a:path>
              </a:pathLst>
            </a:custGeom>
            <a:solidFill>
              <a:srgbClr val="0C3519"/>
            </a:solidFill>
          </p:spPr>
          <p:txBody>
            <a:bodyPr wrap="square" lIns="0" tIns="0" rIns="0" bIns="0" rtlCol="0"/>
            <a:lstStyle/>
            <a:p>
              <a:endParaRPr/>
            </a:p>
          </p:txBody>
        </p:sp>
        <p:sp>
          <p:nvSpPr>
            <p:cNvPr id="6" name="object 6"/>
            <p:cNvSpPr/>
            <p:nvPr/>
          </p:nvSpPr>
          <p:spPr>
            <a:xfrm>
              <a:off x="0" y="640274"/>
              <a:ext cx="1364615" cy="2729230"/>
            </a:xfrm>
            <a:custGeom>
              <a:avLst/>
              <a:gdLst/>
              <a:ahLst/>
              <a:cxnLst/>
              <a:rect l="l" t="t" r="r" b="b"/>
              <a:pathLst>
                <a:path w="1364615" h="2729229">
                  <a:moveTo>
                    <a:pt x="1364372" y="1364372"/>
                  </a:moveTo>
                  <a:lnTo>
                    <a:pt x="0" y="0"/>
                  </a:lnTo>
                </a:path>
                <a:path w="1364615" h="2729229">
                  <a:moveTo>
                    <a:pt x="0" y="2728744"/>
                  </a:moveTo>
                  <a:lnTo>
                    <a:pt x="1364372" y="1364372"/>
                  </a:lnTo>
                </a:path>
              </a:pathLst>
            </a:custGeom>
            <a:ln w="9524">
              <a:solidFill>
                <a:srgbClr val="292525"/>
              </a:solidFill>
            </a:ln>
          </p:spPr>
          <p:txBody>
            <a:bodyPr wrap="square" lIns="0" tIns="0" rIns="0" bIns="0" rtlCol="0"/>
            <a:lstStyle/>
            <a:p>
              <a:endParaRPr/>
            </a:p>
          </p:txBody>
        </p:sp>
      </p:grpSp>
      <p:grpSp>
        <p:nvGrpSpPr>
          <p:cNvPr id="7" name="object 7"/>
          <p:cNvGrpSpPr/>
          <p:nvPr/>
        </p:nvGrpSpPr>
        <p:grpSpPr>
          <a:xfrm>
            <a:off x="6294157" y="-4762"/>
            <a:ext cx="2854960" cy="3841750"/>
            <a:chOff x="6294157" y="-4762"/>
            <a:chExt cx="2854960" cy="3841750"/>
          </a:xfrm>
        </p:grpSpPr>
        <p:sp>
          <p:nvSpPr>
            <p:cNvPr id="8" name="object 8"/>
            <p:cNvSpPr/>
            <p:nvPr/>
          </p:nvSpPr>
          <p:spPr>
            <a:xfrm>
              <a:off x="6298919" y="0"/>
              <a:ext cx="2845435" cy="2151380"/>
            </a:xfrm>
            <a:custGeom>
              <a:avLst/>
              <a:gdLst/>
              <a:ahLst/>
              <a:cxnLst/>
              <a:rect l="l" t="t" r="r" b="b"/>
              <a:pathLst>
                <a:path w="2845434" h="2151380">
                  <a:moveTo>
                    <a:pt x="1616399" y="2150846"/>
                  </a:moveTo>
                  <a:lnTo>
                    <a:pt x="0" y="534446"/>
                  </a:lnTo>
                  <a:lnTo>
                    <a:pt x="534446" y="0"/>
                  </a:lnTo>
                  <a:lnTo>
                    <a:pt x="2698353" y="0"/>
                  </a:lnTo>
                  <a:lnTo>
                    <a:pt x="2845079" y="146726"/>
                  </a:lnTo>
                  <a:lnTo>
                    <a:pt x="2845079" y="922166"/>
                  </a:lnTo>
                  <a:lnTo>
                    <a:pt x="1616399" y="2150846"/>
                  </a:lnTo>
                  <a:close/>
                </a:path>
              </a:pathLst>
            </a:custGeom>
            <a:solidFill>
              <a:srgbClr val="4285F4"/>
            </a:solidFill>
          </p:spPr>
          <p:txBody>
            <a:bodyPr wrap="square" lIns="0" tIns="0" rIns="0" bIns="0" rtlCol="0"/>
            <a:lstStyle/>
            <a:p>
              <a:endParaRPr/>
            </a:p>
          </p:txBody>
        </p:sp>
        <p:sp>
          <p:nvSpPr>
            <p:cNvPr id="9" name="object 9"/>
            <p:cNvSpPr/>
            <p:nvPr/>
          </p:nvSpPr>
          <p:spPr>
            <a:xfrm>
              <a:off x="6298919" y="0"/>
              <a:ext cx="2845435" cy="2151380"/>
            </a:xfrm>
            <a:custGeom>
              <a:avLst/>
              <a:gdLst/>
              <a:ahLst/>
              <a:cxnLst/>
              <a:rect l="l" t="t" r="r" b="b"/>
              <a:pathLst>
                <a:path w="2845434" h="2151380">
                  <a:moveTo>
                    <a:pt x="2845079" y="146726"/>
                  </a:moveTo>
                  <a:lnTo>
                    <a:pt x="2698353" y="0"/>
                  </a:lnTo>
                </a:path>
                <a:path w="2845434" h="2151380">
                  <a:moveTo>
                    <a:pt x="534446" y="0"/>
                  </a:moveTo>
                  <a:lnTo>
                    <a:pt x="0" y="534446"/>
                  </a:lnTo>
                  <a:lnTo>
                    <a:pt x="1616399" y="2150846"/>
                  </a:lnTo>
                  <a:lnTo>
                    <a:pt x="2845079" y="922166"/>
                  </a:lnTo>
                </a:path>
              </a:pathLst>
            </a:custGeom>
            <a:ln w="9524">
              <a:solidFill>
                <a:srgbClr val="292525"/>
              </a:solidFill>
            </a:ln>
          </p:spPr>
          <p:txBody>
            <a:bodyPr wrap="square" lIns="0" tIns="0" rIns="0" bIns="0" rtlCol="0"/>
            <a:lstStyle/>
            <a:p>
              <a:endParaRPr/>
            </a:p>
          </p:txBody>
        </p:sp>
        <p:sp>
          <p:nvSpPr>
            <p:cNvPr id="10" name="object 10"/>
            <p:cNvSpPr/>
            <p:nvPr/>
          </p:nvSpPr>
          <p:spPr>
            <a:xfrm>
              <a:off x="7718780" y="2150849"/>
              <a:ext cx="1425575" cy="1681480"/>
            </a:xfrm>
            <a:custGeom>
              <a:avLst/>
              <a:gdLst/>
              <a:ahLst/>
              <a:cxnLst/>
              <a:rect l="l" t="t" r="r" b="b"/>
              <a:pathLst>
                <a:path w="1425575" h="1681479">
                  <a:moveTo>
                    <a:pt x="840599" y="1681199"/>
                  </a:moveTo>
                  <a:lnTo>
                    <a:pt x="0" y="840599"/>
                  </a:lnTo>
                  <a:lnTo>
                    <a:pt x="840599" y="0"/>
                  </a:lnTo>
                  <a:lnTo>
                    <a:pt x="1425219" y="584619"/>
                  </a:lnTo>
                  <a:lnTo>
                    <a:pt x="1425219" y="1096580"/>
                  </a:lnTo>
                  <a:lnTo>
                    <a:pt x="840599" y="1681199"/>
                  </a:lnTo>
                  <a:close/>
                </a:path>
              </a:pathLst>
            </a:custGeom>
            <a:solidFill>
              <a:srgbClr val="0C3519"/>
            </a:solidFill>
          </p:spPr>
          <p:txBody>
            <a:bodyPr wrap="square" lIns="0" tIns="0" rIns="0" bIns="0" rtlCol="0"/>
            <a:lstStyle/>
            <a:p>
              <a:endParaRPr/>
            </a:p>
          </p:txBody>
        </p:sp>
        <p:sp>
          <p:nvSpPr>
            <p:cNvPr id="11" name="object 11"/>
            <p:cNvSpPr/>
            <p:nvPr/>
          </p:nvSpPr>
          <p:spPr>
            <a:xfrm>
              <a:off x="7718780" y="2150849"/>
              <a:ext cx="1425575" cy="1681480"/>
            </a:xfrm>
            <a:custGeom>
              <a:avLst/>
              <a:gdLst/>
              <a:ahLst/>
              <a:cxnLst/>
              <a:rect l="l" t="t" r="r" b="b"/>
              <a:pathLst>
                <a:path w="1425575" h="1681479">
                  <a:moveTo>
                    <a:pt x="1425219" y="584619"/>
                  </a:moveTo>
                  <a:lnTo>
                    <a:pt x="840599" y="0"/>
                  </a:lnTo>
                  <a:lnTo>
                    <a:pt x="0" y="840599"/>
                  </a:lnTo>
                  <a:lnTo>
                    <a:pt x="840599" y="1681199"/>
                  </a:lnTo>
                  <a:lnTo>
                    <a:pt x="1425219" y="1096580"/>
                  </a:lnTo>
                </a:path>
              </a:pathLst>
            </a:custGeom>
            <a:ln w="9524">
              <a:solidFill>
                <a:srgbClr val="292525"/>
              </a:solidFill>
            </a:ln>
          </p:spPr>
          <p:txBody>
            <a:bodyPr wrap="square" lIns="0" tIns="0" rIns="0" bIns="0" rtlCol="0"/>
            <a:lstStyle/>
            <a:p>
              <a:endParaRPr/>
            </a:p>
          </p:txBody>
        </p:sp>
        <p:sp>
          <p:nvSpPr>
            <p:cNvPr id="12" name="object 12"/>
            <p:cNvSpPr/>
            <p:nvPr/>
          </p:nvSpPr>
          <p:spPr>
            <a:xfrm>
              <a:off x="7485898" y="1154960"/>
              <a:ext cx="1658620" cy="1755139"/>
            </a:xfrm>
            <a:custGeom>
              <a:avLst/>
              <a:gdLst/>
              <a:ahLst/>
              <a:cxnLst/>
              <a:rect l="l" t="t" r="r" b="b"/>
              <a:pathLst>
                <a:path w="1658620" h="1755139">
                  <a:moveTo>
                    <a:pt x="96899" y="1754796"/>
                  </a:moveTo>
                  <a:lnTo>
                    <a:pt x="0" y="1657896"/>
                  </a:lnTo>
                  <a:lnTo>
                    <a:pt x="1658101" y="0"/>
                  </a:lnTo>
                  <a:lnTo>
                    <a:pt x="1658101" y="193788"/>
                  </a:lnTo>
                  <a:lnTo>
                    <a:pt x="96899" y="1754796"/>
                  </a:lnTo>
                  <a:close/>
                </a:path>
              </a:pathLst>
            </a:custGeom>
            <a:solidFill>
              <a:srgbClr val="4285F4"/>
            </a:solidFill>
          </p:spPr>
          <p:txBody>
            <a:bodyPr wrap="square" lIns="0" tIns="0" rIns="0" bIns="0" rtlCol="0"/>
            <a:lstStyle/>
            <a:p>
              <a:endParaRPr/>
            </a:p>
          </p:txBody>
        </p:sp>
        <p:sp>
          <p:nvSpPr>
            <p:cNvPr id="13" name="object 13"/>
            <p:cNvSpPr/>
            <p:nvPr/>
          </p:nvSpPr>
          <p:spPr>
            <a:xfrm>
              <a:off x="7485898" y="1154960"/>
              <a:ext cx="1658620" cy="1755139"/>
            </a:xfrm>
            <a:custGeom>
              <a:avLst/>
              <a:gdLst/>
              <a:ahLst/>
              <a:cxnLst/>
              <a:rect l="l" t="t" r="r" b="b"/>
              <a:pathLst>
                <a:path w="1658620" h="1755139">
                  <a:moveTo>
                    <a:pt x="0" y="1657896"/>
                  </a:moveTo>
                  <a:lnTo>
                    <a:pt x="1658101" y="0"/>
                  </a:lnTo>
                </a:path>
                <a:path w="1658620" h="1755139">
                  <a:moveTo>
                    <a:pt x="1658101" y="193788"/>
                  </a:moveTo>
                  <a:lnTo>
                    <a:pt x="96899" y="1754796"/>
                  </a:lnTo>
                  <a:lnTo>
                    <a:pt x="0" y="1657896"/>
                  </a:lnTo>
                </a:path>
              </a:pathLst>
            </a:custGeom>
            <a:ln w="9524">
              <a:solidFill>
                <a:srgbClr val="292525"/>
              </a:solidFill>
            </a:ln>
          </p:spPr>
          <p:txBody>
            <a:bodyPr wrap="square" lIns="0" tIns="0" rIns="0" bIns="0" rtlCol="0"/>
            <a:lstStyle/>
            <a:p>
              <a:endParaRPr/>
            </a:p>
          </p:txBody>
        </p:sp>
      </p:grpSp>
      <p:grpSp>
        <p:nvGrpSpPr>
          <p:cNvPr id="14" name="object 14"/>
          <p:cNvGrpSpPr/>
          <p:nvPr/>
        </p:nvGrpSpPr>
        <p:grpSpPr>
          <a:xfrm>
            <a:off x="2727679" y="1316494"/>
            <a:ext cx="2524125" cy="55880"/>
            <a:chOff x="2727679" y="1316494"/>
            <a:chExt cx="2524125" cy="55880"/>
          </a:xfrm>
        </p:grpSpPr>
        <p:sp>
          <p:nvSpPr>
            <p:cNvPr id="15" name="object 15"/>
            <p:cNvSpPr/>
            <p:nvPr/>
          </p:nvSpPr>
          <p:spPr>
            <a:xfrm>
              <a:off x="2732441" y="1321257"/>
              <a:ext cx="2514600" cy="46355"/>
            </a:xfrm>
            <a:custGeom>
              <a:avLst/>
              <a:gdLst/>
              <a:ahLst/>
              <a:cxnLst/>
              <a:rect l="l" t="t" r="r" b="b"/>
              <a:pathLst>
                <a:path w="2514600" h="46355">
                  <a:moveTo>
                    <a:pt x="2514599" y="45899"/>
                  </a:moveTo>
                  <a:lnTo>
                    <a:pt x="0" y="45599"/>
                  </a:lnTo>
                  <a:lnTo>
                    <a:pt x="0" y="0"/>
                  </a:lnTo>
                  <a:lnTo>
                    <a:pt x="2514599" y="299"/>
                  </a:lnTo>
                  <a:lnTo>
                    <a:pt x="2514599" y="45899"/>
                  </a:lnTo>
                  <a:close/>
                </a:path>
              </a:pathLst>
            </a:custGeom>
            <a:solidFill>
              <a:srgbClr val="4285F4"/>
            </a:solidFill>
          </p:spPr>
          <p:txBody>
            <a:bodyPr wrap="square" lIns="0" tIns="0" rIns="0" bIns="0" rtlCol="0"/>
            <a:lstStyle/>
            <a:p>
              <a:endParaRPr/>
            </a:p>
          </p:txBody>
        </p:sp>
        <p:sp>
          <p:nvSpPr>
            <p:cNvPr id="16" name="object 16"/>
            <p:cNvSpPr/>
            <p:nvPr/>
          </p:nvSpPr>
          <p:spPr>
            <a:xfrm>
              <a:off x="2732441" y="1321257"/>
              <a:ext cx="2514600" cy="46355"/>
            </a:xfrm>
            <a:custGeom>
              <a:avLst/>
              <a:gdLst/>
              <a:ahLst/>
              <a:cxnLst/>
              <a:rect l="l" t="t" r="r" b="b"/>
              <a:pathLst>
                <a:path w="2514600" h="46355">
                  <a:moveTo>
                    <a:pt x="0" y="0"/>
                  </a:moveTo>
                  <a:lnTo>
                    <a:pt x="2514599" y="299"/>
                  </a:lnTo>
                  <a:lnTo>
                    <a:pt x="2514599" y="45899"/>
                  </a:lnTo>
                  <a:lnTo>
                    <a:pt x="0" y="45599"/>
                  </a:lnTo>
                  <a:lnTo>
                    <a:pt x="0" y="0"/>
                  </a:lnTo>
                  <a:close/>
                </a:path>
              </a:pathLst>
            </a:custGeom>
            <a:ln w="9524">
              <a:solidFill>
                <a:srgbClr val="292525"/>
              </a:solidFill>
            </a:ln>
          </p:spPr>
          <p:txBody>
            <a:bodyPr wrap="square" lIns="0" tIns="0" rIns="0" bIns="0" rtlCol="0"/>
            <a:lstStyle/>
            <a:p>
              <a:endParaRPr/>
            </a:p>
          </p:txBody>
        </p:sp>
      </p:grpSp>
      <p:sp>
        <p:nvSpPr>
          <p:cNvPr id="17" name="object 17"/>
          <p:cNvSpPr txBox="1">
            <a:spLocks noGrp="1"/>
          </p:cNvSpPr>
          <p:nvPr>
            <p:ph type="title"/>
          </p:nvPr>
        </p:nvSpPr>
        <p:spPr>
          <a:prstGeom prst="rect">
            <a:avLst/>
          </a:prstGeom>
        </p:spPr>
        <p:txBody>
          <a:bodyPr vert="horz" wrap="square" lIns="0" tIns="12065" rIns="0" bIns="0" rtlCol="0">
            <a:spAutoFit/>
          </a:bodyPr>
          <a:lstStyle/>
          <a:p>
            <a:pPr marL="2284730" marR="5080" indent="1049020">
              <a:lnSpc>
                <a:spcPct val="100699"/>
              </a:lnSpc>
              <a:spcBef>
                <a:spcPts val="95"/>
              </a:spcBef>
            </a:pPr>
            <a:r>
              <a:rPr spc="-10" dirty="0"/>
              <a:t>Business </a:t>
            </a:r>
            <a:r>
              <a:rPr spc="40" dirty="0"/>
              <a:t>Understanding</a:t>
            </a:r>
          </a:p>
        </p:txBody>
      </p:sp>
      <p:sp>
        <p:nvSpPr>
          <p:cNvPr id="18" name="object 18"/>
          <p:cNvSpPr txBox="1"/>
          <p:nvPr/>
        </p:nvSpPr>
        <p:spPr>
          <a:xfrm>
            <a:off x="2387321" y="1767772"/>
            <a:ext cx="4566920" cy="2602865"/>
          </a:xfrm>
          <a:prstGeom prst="rect">
            <a:avLst/>
          </a:prstGeom>
        </p:spPr>
        <p:txBody>
          <a:bodyPr vert="horz" wrap="square" lIns="0" tIns="635" rIns="0" bIns="0" rtlCol="0">
            <a:spAutoFit/>
          </a:bodyPr>
          <a:lstStyle/>
          <a:p>
            <a:pPr marL="363855" marR="5080" indent="-351790">
              <a:lnSpc>
                <a:spcPct val="105000"/>
              </a:lnSpc>
              <a:spcBef>
                <a:spcPts val="5"/>
              </a:spcBef>
              <a:buFont typeface="Arial MT"/>
              <a:buChar char="●"/>
              <a:tabLst>
                <a:tab pos="363855" algn="l"/>
              </a:tabLst>
            </a:pPr>
            <a:r>
              <a:rPr sz="1600" spc="-50" dirty="0">
                <a:solidFill>
                  <a:srgbClr val="FFFFFF"/>
                </a:solidFill>
                <a:latin typeface="Trebuchet MS"/>
                <a:cs typeface="Trebuchet MS"/>
              </a:rPr>
              <a:t>The</a:t>
            </a:r>
            <a:r>
              <a:rPr sz="1600" spc="-95" dirty="0">
                <a:solidFill>
                  <a:srgbClr val="FFFFFF"/>
                </a:solidFill>
                <a:latin typeface="Trebuchet MS"/>
                <a:cs typeface="Trebuchet MS"/>
              </a:rPr>
              <a:t> </a:t>
            </a:r>
            <a:r>
              <a:rPr sz="1600" spc="-50" dirty="0">
                <a:solidFill>
                  <a:srgbClr val="FFFFFF"/>
                </a:solidFill>
                <a:latin typeface="Trebuchet MS"/>
                <a:cs typeface="Trebuchet MS"/>
              </a:rPr>
              <a:t>Nature</a:t>
            </a:r>
            <a:r>
              <a:rPr sz="1600" spc="-90" dirty="0">
                <a:solidFill>
                  <a:srgbClr val="FFFFFF"/>
                </a:solidFill>
                <a:latin typeface="Trebuchet MS"/>
                <a:cs typeface="Trebuchet MS"/>
              </a:rPr>
              <a:t> </a:t>
            </a:r>
            <a:r>
              <a:rPr sz="1600" spc="-30" dirty="0">
                <a:solidFill>
                  <a:srgbClr val="FFFFFF"/>
                </a:solidFill>
                <a:latin typeface="Trebuchet MS"/>
                <a:cs typeface="Trebuchet MS"/>
              </a:rPr>
              <a:t>Conservancy</a:t>
            </a:r>
            <a:r>
              <a:rPr sz="1600" spc="-90" dirty="0">
                <a:solidFill>
                  <a:srgbClr val="FFFFFF"/>
                </a:solidFill>
                <a:latin typeface="Trebuchet MS"/>
                <a:cs typeface="Trebuchet MS"/>
              </a:rPr>
              <a:t> </a:t>
            </a:r>
            <a:r>
              <a:rPr sz="1600" spc="-25" dirty="0">
                <a:solidFill>
                  <a:srgbClr val="FFFFFF"/>
                </a:solidFill>
                <a:latin typeface="Trebuchet MS"/>
                <a:cs typeface="Trebuchet MS"/>
              </a:rPr>
              <a:t>(TNC)</a:t>
            </a:r>
            <a:r>
              <a:rPr sz="1600" spc="-100" dirty="0">
                <a:solidFill>
                  <a:srgbClr val="FFFFFF"/>
                </a:solidFill>
                <a:latin typeface="Trebuchet MS"/>
                <a:cs typeface="Trebuchet MS"/>
              </a:rPr>
              <a:t> </a:t>
            </a:r>
            <a:r>
              <a:rPr sz="1600" spc="-50" dirty="0">
                <a:solidFill>
                  <a:srgbClr val="FFFFFF"/>
                </a:solidFill>
                <a:latin typeface="Trebuchet MS"/>
                <a:cs typeface="Trebuchet MS"/>
              </a:rPr>
              <a:t>is</a:t>
            </a:r>
            <a:r>
              <a:rPr sz="1600" spc="-90" dirty="0">
                <a:solidFill>
                  <a:srgbClr val="FFFFFF"/>
                </a:solidFill>
                <a:latin typeface="Trebuchet MS"/>
                <a:cs typeface="Trebuchet MS"/>
              </a:rPr>
              <a:t> </a:t>
            </a:r>
            <a:r>
              <a:rPr sz="1600" spc="-20" dirty="0">
                <a:solidFill>
                  <a:srgbClr val="FFFFFF"/>
                </a:solidFill>
                <a:latin typeface="Trebuchet MS"/>
                <a:cs typeface="Trebuchet MS"/>
              </a:rPr>
              <a:t>looking</a:t>
            </a:r>
            <a:r>
              <a:rPr sz="1600" spc="-90" dirty="0">
                <a:solidFill>
                  <a:srgbClr val="FFFFFF"/>
                </a:solidFill>
                <a:latin typeface="Trebuchet MS"/>
                <a:cs typeface="Trebuchet MS"/>
              </a:rPr>
              <a:t> </a:t>
            </a:r>
            <a:r>
              <a:rPr sz="1600" spc="-10" dirty="0">
                <a:solidFill>
                  <a:srgbClr val="FFFFFF"/>
                </a:solidFill>
                <a:latin typeface="Trebuchet MS"/>
                <a:cs typeface="Trebuchet MS"/>
              </a:rPr>
              <a:t>to</a:t>
            </a:r>
            <a:r>
              <a:rPr sz="1600" spc="-90" dirty="0">
                <a:solidFill>
                  <a:srgbClr val="FFFFFF"/>
                </a:solidFill>
                <a:latin typeface="Trebuchet MS"/>
                <a:cs typeface="Trebuchet MS"/>
              </a:rPr>
              <a:t> </a:t>
            </a:r>
            <a:r>
              <a:rPr sz="1600" spc="-30" dirty="0">
                <a:solidFill>
                  <a:srgbClr val="FFFFFF"/>
                </a:solidFill>
                <a:latin typeface="Trebuchet MS"/>
                <a:cs typeface="Trebuchet MS"/>
              </a:rPr>
              <a:t>help </a:t>
            </a:r>
            <a:r>
              <a:rPr sz="1600" spc="-65" dirty="0">
                <a:solidFill>
                  <a:srgbClr val="FFFFFF"/>
                </a:solidFill>
                <a:latin typeface="Trebuchet MS"/>
                <a:cs typeface="Trebuchet MS"/>
              </a:rPr>
              <a:t>protect</a:t>
            </a:r>
            <a:r>
              <a:rPr sz="1600" spc="-60" dirty="0">
                <a:solidFill>
                  <a:srgbClr val="FFFFFF"/>
                </a:solidFill>
                <a:latin typeface="Trebuchet MS"/>
                <a:cs typeface="Trebuchet MS"/>
              </a:rPr>
              <a:t> </a:t>
            </a:r>
            <a:r>
              <a:rPr sz="1600" spc="-80" dirty="0">
                <a:solidFill>
                  <a:srgbClr val="FFFFFF"/>
                </a:solidFill>
                <a:latin typeface="Trebuchet MS"/>
                <a:cs typeface="Trebuchet MS"/>
              </a:rPr>
              <a:t>wildlife</a:t>
            </a:r>
            <a:r>
              <a:rPr sz="1600" spc="-55" dirty="0">
                <a:solidFill>
                  <a:srgbClr val="FFFFFF"/>
                </a:solidFill>
                <a:latin typeface="Trebuchet MS"/>
                <a:cs typeface="Trebuchet MS"/>
              </a:rPr>
              <a:t> </a:t>
            </a:r>
            <a:r>
              <a:rPr sz="1600" spc="-45" dirty="0">
                <a:solidFill>
                  <a:srgbClr val="FFFFFF"/>
                </a:solidFill>
                <a:latin typeface="Trebuchet MS"/>
                <a:cs typeface="Trebuchet MS"/>
              </a:rPr>
              <a:t>migration</a:t>
            </a:r>
            <a:r>
              <a:rPr sz="1600" spc="-55" dirty="0">
                <a:solidFill>
                  <a:srgbClr val="FFFFFF"/>
                </a:solidFill>
                <a:latin typeface="Trebuchet MS"/>
                <a:cs typeface="Trebuchet MS"/>
              </a:rPr>
              <a:t> </a:t>
            </a:r>
            <a:r>
              <a:rPr sz="1600" spc="-50" dirty="0">
                <a:solidFill>
                  <a:srgbClr val="FFFFFF"/>
                </a:solidFill>
                <a:latin typeface="Trebuchet MS"/>
                <a:cs typeface="Trebuchet MS"/>
              </a:rPr>
              <a:t>corridors</a:t>
            </a:r>
            <a:r>
              <a:rPr sz="1600" spc="-55" dirty="0">
                <a:solidFill>
                  <a:srgbClr val="FFFFFF"/>
                </a:solidFill>
                <a:latin typeface="Trebuchet MS"/>
                <a:cs typeface="Trebuchet MS"/>
              </a:rPr>
              <a:t> </a:t>
            </a:r>
            <a:r>
              <a:rPr sz="1600" spc="-20" dirty="0">
                <a:solidFill>
                  <a:srgbClr val="FFFFFF"/>
                </a:solidFill>
                <a:latin typeface="Trebuchet MS"/>
                <a:cs typeface="Trebuchet MS"/>
              </a:rPr>
              <a:t>from </a:t>
            </a:r>
            <a:r>
              <a:rPr sz="1600" spc="-55" dirty="0">
                <a:solidFill>
                  <a:srgbClr val="FFFFFF"/>
                </a:solidFill>
                <a:latin typeface="Trebuchet MS"/>
                <a:cs typeface="Trebuchet MS"/>
              </a:rPr>
              <a:t>development/deforestation,</a:t>
            </a:r>
            <a:r>
              <a:rPr sz="1600" spc="-50" dirty="0">
                <a:solidFill>
                  <a:srgbClr val="FFFFFF"/>
                </a:solidFill>
                <a:latin typeface="Trebuchet MS"/>
                <a:cs typeface="Trebuchet MS"/>
              </a:rPr>
              <a:t> </a:t>
            </a:r>
            <a:r>
              <a:rPr sz="1600" spc="-45" dirty="0">
                <a:solidFill>
                  <a:srgbClr val="FFFFFF"/>
                </a:solidFill>
                <a:latin typeface="Trebuchet MS"/>
                <a:cs typeface="Trebuchet MS"/>
              </a:rPr>
              <a:t>but </a:t>
            </a:r>
            <a:r>
              <a:rPr sz="1600" spc="-40" dirty="0">
                <a:solidFill>
                  <a:srgbClr val="FFFFFF"/>
                </a:solidFill>
                <a:latin typeface="Trebuchet MS"/>
                <a:cs typeface="Trebuchet MS"/>
              </a:rPr>
              <a:t>they</a:t>
            </a:r>
            <a:r>
              <a:rPr sz="1600" spc="-45" dirty="0">
                <a:solidFill>
                  <a:srgbClr val="FFFFFF"/>
                </a:solidFill>
                <a:latin typeface="Trebuchet MS"/>
                <a:cs typeface="Trebuchet MS"/>
              </a:rPr>
              <a:t> </a:t>
            </a:r>
            <a:r>
              <a:rPr sz="1600" spc="-100" dirty="0">
                <a:solidFill>
                  <a:srgbClr val="FFFFFF"/>
                </a:solidFill>
                <a:latin typeface="Trebuchet MS"/>
                <a:cs typeface="Trebuchet MS"/>
              </a:rPr>
              <a:t>can’t</a:t>
            </a:r>
            <a:r>
              <a:rPr sz="1600" spc="-45" dirty="0">
                <a:solidFill>
                  <a:srgbClr val="FFFFFF"/>
                </a:solidFill>
                <a:latin typeface="Trebuchet MS"/>
                <a:cs typeface="Trebuchet MS"/>
              </a:rPr>
              <a:t> </a:t>
            </a:r>
            <a:r>
              <a:rPr sz="1600" spc="-25" dirty="0">
                <a:solidFill>
                  <a:srgbClr val="FFFFFF"/>
                </a:solidFill>
                <a:latin typeface="Trebuchet MS"/>
                <a:cs typeface="Trebuchet MS"/>
              </a:rPr>
              <a:t>be </a:t>
            </a:r>
            <a:r>
              <a:rPr sz="1600" spc="-55" dirty="0">
                <a:solidFill>
                  <a:srgbClr val="FFFFFF"/>
                </a:solidFill>
                <a:latin typeface="Trebuchet MS"/>
                <a:cs typeface="Trebuchet MS"/>
              </a:rPr>
              <a:t>everywhere</a:t>
            </a:r>
            <a:r>
              <a:rPr sz="1600" spc="-80" dirty="0">
                <a:solidFill>
                  <a:srgbClr val="FFFFFF"/>
                </a:solidFill>
                <a:latin typeface="Trebuchet MS"/>
                <a:cs typeface="Trebuchet MS"/>
              </a:rPr>
              <a:t> </a:t>
            </a:r>
            <a:r>
              <a:rPr sz="1600" spc="-60" dirty="0">
                <a:solidFill>
                  <a:srgbClr val="FFFFFF"/>
                </a:solidFill>
                <a:latin typeface="Trebuchet MS"/>
                <a:cs typeface="Trebuchet MS"/>
              </a:rPr>
              <a:t>at</a:t>
            </a:r>
            <a:r>
              <a:rPr sz="1600" spc="-75" dirty="0">
                <a:solidFill>
                  <a:srgbClr val="FFFFFF"/>
                </a:solidFill>
                <a:latin typeface="Trebuchet MS"/>
                <a:cs typeface="Trebuchet MS"/>
              </a:rPr>
              <a:t> </a:t>
            </a:r>
            <a:r>
              <a:rPr sz="1600" spc="-10" dirty="0">
                <a:solidFill>
                  <a:srgbClr val="FFFFFF"/>
                </a:solidFill>
                <a:latin typeface="Trebuchet MS"/>
                <a:cs typeface="Trebuchet MS"/>
              </a:rPr>
              <a:t>once.</a:t>
            </a:r>
            <a:endParaRPr sz="1600" dirty="0">
              <a:latin typeface="Trebuchet MS"/>
              <a:cs typeface="Trebuchet MS"/>
            </a:endParaRPr>
          </a:p>
          <a:p>
            <a:pPr>
              <a:lnSpc>
                <a:spcPct val="100000"/>
              </a:lnSpc>
              <a:spcBef>
                <a:spcPts val="245"/>
              </a:spcBef>
              <a:buFont typeface="Arial MT"/>
              <a:buChar char="●"/>
            </a:pPr>
            <a:endParaRPr sz="1600" dirty="0">
              <a:latin typeface="Trebuchet MS"/>
              <a:cs typeface="Trebuchet MS"/>
            </a:endParaRPr>
          </a:p>
          <a:p>
            <a:pPr marL="363855" marR="8890" indent="-342265">
              <a:lnSpc>
                <a:spcPct val="117400"/>
              </a:lnSpc>
              <a:buFont typeface="Arial MT"/>
              <a:buChar char="●"/>
              <a:tabLst>
                <a:tab pos="363855" algn="l"/>
              </a:tabLst>
            </a:pPr>
            <a:r>
              <a:rPr sz="1450" dirty="0">
                <a:solidFill>
                  <a:srgbClr val="FFFFFF"/>
                </a:solidFill>
                <a:latin typeface="Trebuchet MS"/>
                <a:cs typeface="Trebuchet MS"/>
              </a:rPr>
              <a:t>In</a:t>
            </a:r>
            <a:r>
              <a:rPr sz="1450" spc="-85" dirty="0">
                <a:solidFill>
                  <a:srgbClr val="FFFFFF"/>
                </a:solidFill>
                <a:latin typeface="Trebuchet MS"/>
                <a:cs typeface="Trebuchet MS"/>
              </a:rPr>
              <a:t> </a:t>
            </a:r>
            <a:r>
              <a:rPr sz="1450" spc="-35" dirty="0">
                <a:solidFill>
                  <a:srgbClr val="FFFFFF"/>
                </a:solidFill>
                <a:latin typeface="Trebuchet MS"/>
                <a:cs typeface="Trebuchet MS"/>
              </a:rPr>
              <a:t>order</a:t>
            </a:r>
            <a:r>
              <a:rPr sz="1450" spc="-80" dirty="0">
                <a:solidFill>
                  <a:srgbClr val="FFFFFF"/>
                </a:solidFill>
                <a:latin typeface="Trebuchet MS"/>
                <a:cs typeface="Trebuchet MS"/>
              </a:rPr>
              <a:t> </a:t>
            </a:r>
            <a:r>
              <a:rPr sz="1450" dirty="0">
                <a:solidFill>
                  <a:srgbClr val="FFFFFF"/>
                </a:solidFill>
                <a:latin typeface="Trebuchet MS"/>
                <a:cs typeface="Trebuchet MS"/>
              </a:rPr>
              <a:t>to</a:t>
            </a:r>
            <a:r>
              <a:rPr sz="1450" spc="-85" dirty="0">
                <a:solidFill>
                  <a:srgbClr val="FFFFFF"/>
                </a:solidFill>
                <a:latin typeface="Trebuchet MS"/>
                <a:cs typeface="Trebuchet MS"/>
              </a:rPr>
              <a:t> </a:t>
            </a:r>
            <a:r>
              <a:rPr sz="1450" spc="-40" dirty="0">
                <a:solidFill>
                  <a:srgbClr val="FFFFFF"/>
                </a:solidFill>
                <a:latin typeface="Trebuchet MS"/>
                <a:cs typeface="Trebuchet MS"/>
              </a:rPr>
              <a:t>help</a:t>
            </a:r>
            <a:r>
              <a:rPr sz="1450" spc="-80" dirty="0">
                <a:solidFill>
                  <a:srgbClr val="FFFFFF"/>
                </a:solidFill>
                <a:latin typeface="Trebuchet MS"/>
                <a:cs typeface="Trebuchet MS"/>
              </a:rPr>
              <a:t> </a:t>
            </a:r>
            <a:r>
              <a:rPr sz="1450" spc="-10" dirty="0">
                <a:solidFill>
                  <a:srgbClr val="FFFFFF"/>
                </a:solidFill>
                <a:latin typeface="Trebuchet MS"/>
                <a:cs typeface="Trebuchet MS"/>
              </a:rPr>
              <a:t>them</a:t>
            </a:r>
            <a:r>
              <a:rPr sz="1450" spc="-85" dirty="0">
                <a:solidFill>
                  <a:srgbClr val="FFFFFF"/>
                </a:solidFill>
                <a:latin typeface="Trebuchet MS"/>
                <a:cs typeface="Trebuchet MS"/>
              </a:rPr>
              <a:t> </a:t>
            </a:r>
            <a:r>
              <a:rPr sz="1450" spc="-25" dirty="0">
                <a:solidFill>
                  <a:srgbClr val="FFFFFF"/>
                </a:solidFill>
                <a:latin typeface="Trebuchet MS"/>
                <a:cs typeface="Trebuchet MS"/>
              </a:rPr>
              <a:t>find</a:t>
            </a:r>
            <a:r>
              <a:rPr sz="1450" spc="-80" dirty="0">
                <a:solidFill>
                  <a:srgbClr val="FFFFFF"/>
                </a:solidFill>
                <a:latin typeface="Trebuchet MS"/>
                <a:cs typeface="Trebuchet MS"/>
              </a:rPr>
              <a:t> </a:t>
            </a:r>
            <a:r>
              <a:rPr sz="1450" spc="-30" dirty="0">
                <a:solidFill>
                  <a:srgbClr val="FFFFFF"/>
                </a:solidFill>
                <a:latin typeface="Trebuchet MS"/>
                <a:cs typeface="Trebuchet MS"/>
              </a:rPr>
              <a:t>where</a:t>
            </a:r>
            <a:r>
              <a:rPr sz="1450" spc="-80" dirty="0">
                <a:solidFill>
                  <a:srgbClr val="FFFFFF"/>
                </a:solidFill>
                <a:latin typeface="Trebuchet MS"/>
                <a:cs typeface="Trebuchet MS"/>
              </a:rPr>
              <a:t> </a:t>
            </a:r>
            <a:r>
              <a:rPr sz="1450" dirty="0">
                <a:solidFill>
                  <a:srgbClr val="FFFFFF"/>
                </a:solidFill>
                <a:latin typeface="Trebuchet MS"/>
                <a:cs typeface="Trebuchet MS"/>
              </a:rPr>
              <a:t>to</a:t>
            </a:r>
            <a:r>
              <a:rPr sz="1450" spc="-85" dirty="0">
                <a:solidFill>
                  <a:srgbClr val="FFFFFF"/>
                </a:solidFill>
                <a:latin typeface="Trebuchet MS"/>
                <a:cs typeface="Trebuchet MS"/>
              </a:rPr>
              <a:t> </a:t>
            </a:r>
            <a:r>
              <a:rPr sz="1450" spc="-10" dirty="0">
                <a:solidFill>
                  <a:srgbClr val="FFFFFF"/>
                </a:solidFill>
                <a:latin typeface="Trebuchet MS"/>
                <a:cs typeface="Trebuchet MS"/>
              </a:rPr>
              <a:t>focus</a:t>
            </a:r>
            <a:r>
              <a:rPr sz="1450" spc="-80" dirty="0">
                <a:solidFill>
                  <a:srgbClr val="FFFFFF"/>
                </a:solidFill>
                <a:latin typeface="Trebuchet MS"/>
                <a:cs typeface="Trebuchet MS"/>
              </a:rPr>
              <a:t> </a:t>
            </a:r>
            <a:r>
              <a:rPr sz="1450" spc="-10" dirty="0">
                <a:solidFill>
                  <a:srgbClr val="FFFFFF"/>
                </a:solidFill>
                <a:latin typeface="Trebuchet MS"/>
                <a:cs typeface="Trebuchet MS"/>
              </a:rPr>
              <a:t>their </a:t>
            </a:r>
            <a:r>
              <a:rPr sz="1450" spc="-55" dirty="0">
                <a:solidFill>
                  <a:srgbClr val="FFFFFF"/>
                </a:solidFill>
                <a:latin typeface="Trebuchet MS"/>
                <a:cs typeface="Trebuchet MS"/>
              </a:rPr>
              <a:t>efforts,</a:t>
            </a:r>
            <a:r>
              <a:rPr sz="1450" spc="-70" dirty="0">
                <a:solidFill>
                  <a:srgbClr val="FFFFFF"/>
                </a:solidFill>
                <a:latin typeface="Trebuchet MS"/>
                <a:cs typeface="Trebuchet MS"/>
              </a:rPr>
              <a:t> </a:t>
            </a:r>
            <a:r>
              <a:rPr sz="1450" spc="-10" dirty="0">
                <a:solidFill>
                  <a:srgbClr val="FFFFFF"/>
                </a:solidFill>
                <a:latin typeface="Trebuchet MS"/>
                <a:cs typeface="Trebuchet MS"/>
              </a:rPr>
              <a:t>we</a:t>
            </a:r>
            <a:r>
              <a:rPr sz="1450" spc="-65" dirty="0">
                <a:solidFill>
                  <a:srgbClr val="FFFFFF"/>
                </a:solidFill>
                <a:latin typeface="Trebuchet MS"/>
                <a:cs typeface="Trebuchet MS"/>
              </a:rPr>
              <a:t> </a:t>
            </a:r>
            <a:r>
              <a:rPr sz="1450" spc="-10" dirty="0">
                <a:solidFill>
                  <a:srgbClr val="FFFFFF"/>
                </a:solidFill>
                <a:latin typeface="Trebuchet MS"/>
                <a:cs typeface="Trebuchet MS"/>
              </a:rPr>
              <a:t>want</a:t>
            </a:r>
            <a:r>
              <a:rPr sz="1450" spc="-65" dirty="0">
                <a:solidFill>
                  <a:srgbClr val="FFFFFF"/>
                </a:solidFill>
                <a:latin typeface="Trebuchet MS"/>
                <a:cs typeface="Trebuchet MS"/>
              </a:rPr>
              <a:t> </a:t>
            </a:r>
            <a:r>
              <a:rPr sz="1450" dirty="0">
                <a:solidFill>
                  <a:srgbClr val="FFFFFF"/>
                </a:solidFill>
                <a:latin typeface="Trebuchet MS"/>
                <a:cs typeface="Trebuchet MS"/>
              </a:rPr>
              <a:t>to</a:t>
            </a:r>
            <a:r>
              <a:rPr sz="1450" spc="-65" dirty="0">
                <a:solidFill>
                  <a:srgbClr val="FFFFFF"/>
                </a:solidFill>
                <a:latin typeface="Trebuchet MS"/>
                <a:cs typeface="Trebuchet MS"/>
              </a:rPr>
              <a:t> </a:t>
            </a:r>
            <a:r>
              <a:rPr sz="1450" spc="-55" dirty="0">
                <a:solidFill>
                  <a:srgbClr val="FFFFFF"/>
                </a:solidFill>
                <a:latin typeface="Trebuchet MS"/>
                <a:cs typeface="Trebuchet MS"/>
              </a:rPr>
              <a:t>build</a:t>
            </a:r>
            <a:r>
              <a:rPr sz="1450" spc="-85" dirty="0">
                <a:solidFill>
                  <a:srgbClr val="FFFFFF"/>
                </a:solidFill>
                <a:latin typeface="Trebuchet MS"/>
                <a:cs typeface="Trebuchet MS"/>
              </a:rPr>
              <a:t> </a:t>
            </a:r>
            <a:r>
              <a:rPr sz="1450" spc="-10" dirty="0">
                <a:solidFill>
                  <a:srgbClr val="FFFFFF"/>
                </a:solidFill>
                <a:latin typeface="Trebuchet MS"/>
                <a:cs typeface="Trebuchet MS"/>
              </a:rPr>
              <a:t>Land</a:t>
            </a:r>
            <a:r>
              <a:rPr sz="1450" spc="-65" dirty="0">
                <a:solidFill>
                  <a:srgbClr val="FFFFFF"/>
                </a:solidFill>
                <a:latin typeface="Trebuchet MS"/>
                <a:cs typeface="Trebuchet MS"/>
              </a:rPr>
              <a:t> </a:t>
            </a:r>
            <a:r>
              <a:rPr sz="1450" spc="-20" dirty="0">
                <a:solidFill>
                  <a:srgbClr val="FFFFFF"/>
                </a:solidFill>
                <a:latin typeface="Trebuchet MS"/>
                <a:cs typeface="Trebuchet MS"/>
              </a:rPr>
              <a:t>Cover</a:t>
            </a:r>
            <a:r>
              <a:rPr sz="1450" spc="-65" dirty="0">
                <a:solidFill>
                  <a:srgbClr val="FFFFFF"/>
                </a:solidFill>
                <a:latin typeface="Trebuchet MS"/>
                <a:cs typeface="Trebuchet MS"/>
              </a:rPr>
              <a:t> </a:t>
            </a:r>
            <a:r>
              <a:rPr sz="1450" spc="-35" dirty="0">
                <a:solidFill>
                  <a:srgbClr val="FFFFFF"/>
                </a:solidFill>
                <a:latin typeface="Trebuchet MS"/>
                <a:cs typeface="Trebuchet MS"/>
              </a:rPr>
              <a:t>Classifier</a:t>
            </a:r>
            <a:r>
              <a:rPr sz="1450" spc="-80" dirty="0">
                <a:solidFill>
                  <a:srgbClr val="FFFFFF"/>
                </a:solidFill>
                <a:latin typeface="Trebuchet MS"/>
                <a:cs typeface="Trebuchet MS"/>
              </a:rPr>
              <a:t> </a:t>
            </a:r>
            <a:r>
              <a:rPr sz="1450" spc="-25" dirty="0">
                <a:solidFill>
                  <a:srgbClr val="FFFFFF"/>
                </a:solidFill>
                <a:latin typeface="Trebuchet MS"/>
                <a:cs typeface="Trebuchet MS"/>
              </a:rPr>
              <a:t>so </a:t>
            </a:r>
            <a:r>
              <a:rPr sz="1450" spc="-30" dirty="0">
                <a:solidFill>
                  <a:srgbClr val="FFFFFF"/>
                </a:solidFill>
                <a:latin typeface="Trebuchet MS"/>
                <a:cs typeface="Trebuchet MS"/>
              </a:rPr>
              <a:t>that</a:t>
            </a:r>
            <a:r>
              <a:rPr sz="1450" spc="-100" dirty="0">
                <a:solidFill>
                  <a:srgbClr val="FFFFFF"/>
                </a:solidFill>
                <a:latin typeface="Trebuchet MS"/>
                <a:cs typeface="Trebuchet MS"/>
              </a:rPr>
              <a:t> </a:t>
            </a:r>
            <a:r>
              <a:rPr sz="1450" dirty="0">
                <a:solidFill>
                  <a:srgbClr val="FFFFFF"/>
                </a:solidFill>
                <a:latin typeface="Trebuchet MS"/>
                <a:cs typeface="Trebuchet MS"/>
              </a:rPr>
              <a:t>TNC</a:t>
            </a:r>
            <a:r>
              <a:rPr sz="1450" spc="-70" dirty="0">
                <a:solidFill>
                  <a:srgbClr val="FFFFFF"/>
                </a:solidFill>
                <a:latin typeface="Trebuchet MS"/>
                <a:cs typeface="Trebuchet MS"/>
              </a:rPr>
              <a:t> </a:t>
            </a:r>
            <a:r>
              <a:rPr sz="1450" spc="-30" dirty="0">
                <a:solidFill>
                  <a:srgbClr val="FFFFFF"/>
                </a:solidFill>
                <a:latin typeface="Trebuchet MS"/>
                <a:cs typeface="Trebuchet MS"/>
              </a:rPr>
              <a:t>can</a:t>
            </a:r>
            <a:r>
              <a:rPr sz="1450" spc="-70" dirty="0">
                <a:solidFill>
                  <a:srgbClr val="FFFFFF"/>
                </a:solidFill>
                <a:latin typeface="Trebuchet MS"/>
                <a:cs typeface="Trebuchet MS"/>
              </a:rPr>
              <a:t> </a:t>
            </a:r>
            <a:r>
              <a:rPr sz="1450" spc="-10" dirty="0">
                <a:solidFill>
                  <a:srgbClr val="FFFFFF"/>
                </a:solidFill>
                <a:latin typeface="Trebuchet MS"/>
                <a:cs typeface="Trebuchet MS"/>
              </a:rPr>
              <a:t>monitor</a:t>
            </a:r>
            <a:r>
              <a:rPr sz="1450" spc="-70" dirty="0">
                <a:solidFill>
                  <a:srgbClr val="FFFFFF"/>
                </a:solidFill>
                <a:latin typeface="Trebuchet MS"/>
                <a:cs typeface="Trebuchet MS"/>
              </a:rPr>
              <a:t> </a:t>
            </a:r>
            <a:r>
              <a:rPr sz="1450" spc="-35" dirty="0">
                <a:solidFill>
                  <a:srgbClr val="FFFFFF"/>
                </a:solidFill>
                <a:latin typeface="Trebuchet MS"/>
                <a:cs typeface="Trebuchet MS"/>
              </a:rPr>
              <a:t>land</a:t>
            </a:r>
            <a:r>
              <a:rPr sz="1450" spc="-70" dirty="0">
                <a:solidFill>
                  <a:srgbClr val="FFFFFF"/>
                </a:solidFill>
                <a:latin typeface="Trebuchet MS"/>
                <a:cs typeface="Trebuchet MS"/>
              </a:rPr>
              <a:t> </a:t>
            </a:r>
            <a:r>
              <a:rPr sz="1450" spc="-10" dirty="0">
                <a:solidFill>
                  <a:srgbClr val="FFFFFF"/>
                </a:solidFill>
                <a:latin typeface="Trebuchet MS"/>
                <a:cs typeface="Trebuchet MS"/>
              </a:rPr>
              <a:t>use</a:t>
            </a:r>
            <a:r>
              <a:rPr sz="1450" spc="-70" dirty="0">
                <a:solidFill>
                  <a:srgbClr val="FFFFFF"/>
                </a:solidFill>
                <a:latin typeface="Trebuchet MS"/>
                <a:cs typeface="Trebuchet MS"/>
              </a:rPr>
              <a:t> </a:t>
            </a:r>
            <a:r>
              <a:rPr sz="1450" spc="-10" dirty="0">
                <a:solidFill>
                  <a:srgbClr val="FFFFFF"/>
                </a:solidFill>
                <a:latin typeface="Trebuchet MS"/>
                <a:cs typeface="Trebuchet MS"/>
              </a:rPr>
              <a:t>change</a:t>
            </a:r>
            <a:r>
              <a:rPr sz="1450" spc="-70" dirty="0">
                <a:solidFill>
                  <a:srgbClr val="FFFFFF"/>
                </a:solidFill>
                <a:latin typeface="Trebuchet MS"/>
                <a:cs typeface="Trebuchet MS"/>
              </a:rPr>
              <a:t> </a:t>
            </a:r>
            <a:r>
              <a:rPr sz="1450" dirty="0">
                <a:solidFill>
                  <a:srgbClr val="FFFFFF"/>
                </a:solidFill>
                <a:latin typeface="Trebuchet MS"/>
                <a:cs typeface="Trebuchet MS"/>
              </a:rPr>
              <a:t>using</a:t>
            </a:r>
            <a:r>
              <a:rPr sz="1450" spc="-70" dirty="0">
                <a:solidFill>
                  <a:srgbClr val="FFFFFF"/>
                </a:solidFill>
                <a:latin typeface="Trebuchet MS"/>
                <a:cs typeface="Trebuchet MS"/>
              </a:rPr>
              <a:t> </a:t>
            </a:r>
            <a:r>
              <a:rPr sz="1450" spc="-40" dirty="0">
                <a:solidFill>
                  <a:srgbClr val="FFFFFF"/>
                </a:solidFill>
                <a:latin typeface="Trebuchet MS"/>
                <a:cs typeface="Trebuchet MS"/>
              </a:rPr>
              <a:t>satellite </a:t>
            </a:r>
            <a:r>
              <a:rPr sz="1450" spc="-10" dirty="0">
                <a:solidFill>
                  <a:srgbClr val="FFFFFF"/>
                </a:solidFill>
                <a:latin typeface="Trebuchet MS"/>
                <a:cs typeface="Trebuchet MS"/>
              </a:rPr>
              <a:t>images</a:t>
            </a:r>
            <a:r>
              <a:rPr sz="1450" spc="-85" dirty="0">
                <a:solidFill>
                  <a:srgbClr val="FFFFFF"/>
                </a:solidFill>
                <a:latin typeface="Trebuchet MS"/>
                <a:cs typeface="Trebuchet MS"/>
              </a:rPr>
              <a:t> </a:t>
            </a:r>
            <a:r>
              <a:rPr sz="1450" dirty="0">
                <a:solidFill>
                  <a:srgbClr val="FFFFFF"/>
                </a:solidFill>
                <a:latin typeface="Trebuchet MS"/>
                <a:cs typeface="Trebuchet MS"/>
              </a:rPr>
              <a:t>to</a:t>
            </a:r>
            <a:r>
              <a:rPr sz="1450" spc="-80" dirty="0">
                <a:solidFill>
                  <a:srgbClr val="FFFFFF"/>
                </a:solidFill>
                <a:latin typeface="Trebuchet MS"/>
                <a:cs typeface="Trebuchet MS"/>
              </a:rPr>
              <a:t> </a:t>
            </a:r>
            <a:r>
              <a:rPr sz="1450" spc="-20" dirty="0">
                <a:solidFill>
                  <a:srgbClr val="FFFFFF"/>
                </a:solidFill>
                <a:latin typeface="Trebuchet MS"/>
                <a:cs typeface="Trebuchet MS"/>
              </a:rPr>
              <a:t>observe</a:t>
            </a:r>
            <a:r>
              <a:rPr sz="1450" spc="-80" dirty="0">
                <a:solidFill>
                  <a:srgbClr val="FFFFFF"/>
                </a:solidFill>
                <a:latin typeface="Trebuchet MS"/>
                <a:cs typeface="Trebuchet MS"/>
              </a:rPr>
              <a:t> </a:t>
            </a:r>
            <a:r>
              <a:rPr sz="1450" spc="-65" dirty="0">
                <a:solidFill>
                  <a:srgbClr val="FFFFFF"/>
                </a:solidFill>
                <a:latin typeface="Trebuchet MS"/>
                <a:cs typeface="Trebuchet MS"/>
              </a:rPr>
              <a:t>if</a:t>
            </a:r>
            <a:r>
              <a:rPr sz="1450" spc="-80" dirty="0">
                <a:solidFill>
                  <a:srgbClr val="FFFFFF"/>
                </a:solidFill>
                <a:latin typeface="Trebuchet MS"/>
                <a:cs typeface="Trebuchet MS"/>
              </a:rPr>
              <a:t> </a:t>
            </a:r>
            <a:r>
              <a:rPr sz="1450" dirty="0">
                <a:solidFill>
                  <a:srgbClr val="FFFFFF"/>
                </a:solidFill>
                <a:latin typeface="Trebuchet MS"/>
                <a:cs typeface="Trebuchet MS"/>
              </a:rPr>
              <a:t>an</a:t>
            </a:r>
            <a:r>
              <a:rPr sz="1450" spc="-85" dirty="0">
                <a:solidFill>
                  <a:srgbClr val="FFFFFF"/>
                </a:solidFill>
                <a:latin typeface="Trebuchet MS"/>
                <a:cs typeface="Trebuchet MS"/>
              </a:rPr>
              <a:t> </a:t>
            </a:r>
            <a:r>
              <a:rPr sz="1450" spc="-50" dirty="0">
                <a:solidFill>
                  <a:srgbClr val="FFFFFF"/>
                </a:solidFill>
                <a:latin typeface="Trebuchet MS"/>
                <a:cs typeface="Trebuchet MS"/>
              </a:rPr>
              <a:t>area</a:t>
            </a:r>
            <a:r>
              <a:rPr sz="1450" spc="-80" dirty="0">
                <a:solidFill>
                  <a:srgbClr val="FFFFFF"/>
                </a:solidFill>
                <a:latin typeface="Trebuchet MS"/>
                <a:cs typeface="Trebuchet MS"/>
              </a:rPr>
              <a:t> </a:t>
            </a:r>
            <a:r>
              <a:rPr sz="1450" spc="-25" dirty="0">
                <a:solidFill>
                  <a:srgbClr val="FFFFFF"/>
                </a:solidFill>
                <a:latin typeface="Trebuchet MS"/>
                <a:cs typeface="Trebuchet MS"/>
              </a:rPr>
              <a:t>starts</a:t>
            </a:r>
            <a:r>
              <a:rPr sz="1450" spc="-80" dirty="0">
                <a:solidFill>
                  <a:srgbClr val="FFFFFF"/>
                </a:solidFill>
                <a:latin typeface="Trebuchet MS"/>
                <a:cs typeface="Trebuchet MS"/>
              </a:rPr>
              <a:t> </a:t>
            </a:r>
            <a:r>
              <a:rPr sz="1450" dirty="0">
                <a:solidFill>
                  <a:srgbClr val="FFFFFF"/>
                </a:solidFill>
                <a:latin typeface="Trebuchet MS"/>
                <a:cs typeface="Trebuchet MS"/>
              </a:rPr>
              <a:t>changing</a:t>
            </a:r>
            <a:r>
              <a:rPr sz="1450" spc="-80" dirty="0">
                <a:solidFill>
                  <a:srgbClr val="FFFFFF"/>
                </a:solidFill>
                <a:latin typeface="Trebuchet MS"/>
                <a:cs typeface="Trebuchet MS"/>
              </a:rPr>
              <a:t> </a:t>
            </a:r>
            <a:r>
              <a:rPr sz="1450" spc="-20" dirty="0">
                <a:solidFill>
                  <a:srgbClr val="FFFFFF"/>
                </a:solidFill>
                <a:latin typeface="Trebuchet MS"/>
                <a:cs typeface="Trebuchet MS"/>
              </a:rPr>
              <a:t>from </a:t>
            </a:r>
            <a:r>
              <a:rPr sz="1450" spc="-30" dirty="0">
                <a:solidFill>
                  <a:srgbClr val="FFFFFF"/>
                </a:solidFill>
                <a:latin typeface="Trebuchet MS"/>
                <a:cs typeface="Trebuchet MS"/>
              </a:rPr>
              <a:t>forest</a:t>
            </a:r>
            <a:r>
              <a:rPr sz="1450" spc="-60" dirty="0">
                <a:solidFill>
                  <a:srgbClr val="FFFFFF"/>
                </a:solidFill>
                <a:latin typeface="Trebuchet MS"/>
                <a:cs typeface="Trebuchet MS"/>
              </a:rPr>
              <a:t> </a:t>
            </a:r>
            <a:r>
              <a:rPr sz="1450" dirty="0">
                <a:solidFill>
                  <a:srgbClr val="FFFFFF"/>
                </a:solidFill>
                <a:latin typeface="Trebuchet MS"/>
                <a:cs typeface="Trebuchet MS"/>
              </a:rPr>
              <a:t>or</a:t>
            </a:r>
            <a:r>
              <a:rPr sz="1450" spc="-60" dirty="0">
                <a:solidFill>
                  <a:srgbClr val="FFFFFF"/>
                </a:solidFill>
                <a:latin typeface="Trebuchet MS"/>
                <a:cs typeface="Trebuchet MS"/>
              </a:rPr>
              <a:t> </a:t>
            </a:r>
            <a:r>
              <a:rPr sz="1450" spc="-20" dirty="0">
                <a:solidFill>
                  <a:srgbClr val="FFFFFF"/>
                </a:solidFill>
                <a:latin typeface="Trebuchet MS"/>
                <a:cs typeface="Trebuchet MS"/>
              </a:rPr>
              <a:t>vegetation</a:t>
            </a:r>
            <a:r>
              <a:rPr sz="1450" spc="-60" dirty="0">
                <a:solidFill>
                  <a:srgbClr val="FFFFFF"/>
                </a:solidFill>
                <a:latin typeface="Trebuchet MS"/>
                <a:cs typeface="Trebuchet MS"/>
              </a:rPr>
              <a:t> </a:t>
            </a:r>
            <a:r>
              <a:rPr sz="1450" dirty="0">
                <a:solidFill>
                  <a:srgbClr val="FFFFFF"/>
                </a:solidFill>
                <a:latin typeface="Trebuchet MS"/>
                <a:cs typeface="Trebuchet MS"/>
              </a:rPr>
              <a:t>to</a:t>
            </a:r>
            <a:r>
              <a:rPr sz="1450" spc="-60" dirty="0">
                <a:solidFill>
                  <a:srgbClr val="FFFFFF"/>
                </a:solidFill>
                <a:latin typeface="Trebuchet MS"/>
                <a:cs typeface="Trebuchet MS"/>
              </a:rPr>
              <a:t> </a:t>
            </a:r>
            <a:r>
              <a:rPr sz="1450" spc="-20" dirty="0">
                <a:solidFill>
                  <a:srgbClr val="FFFFFF"/>
                </a:solidFill>
                <a:latin typeface="Trebuchet MS"/>
                <a:cs typeface="Trebuchet MS"/>
              </a:rPr>
              <a:t>another</a:t>
            </a:r>
            <a:r>
              <a:rPr sz="1450" spc="-60" dirty="0">
                <a:solidFill>
                  <a:srgbClr val="FFFFFF"/>
                </a:solidFill>
                <a:latin typeface="Trebuchet MS"/>
                <a:cs typeface="Trebuchet MS"/>
              </a:rPr>
              <a:t> </a:t>
            </a:r>
            <a:r>
              <a:rPr sz="1450" spc="-10" dirty="0">
                <a:solidFill>
                  <a:srgbClr val="FFFFFF"/>
                </a:solidFill>
                <a:latin typeface="Trebuchet MS"/>
                <a:cs typeface="Trebuchet MS"/>
              </a:rPr>
              <a:t>class.</a:t>
            </a:r>
            <a:endParaRPr sz="1450" dirty="0">
              <a:latin typeface="Trebuchet MS"/>
              <a:cs typeface="Trebuchet MS"/>
            </a:endParaRPr>
          </a:p>
        </p:txBody>
      </p:sp>
    </p:spTree>
    <p:extLst>
      <p:ext uri="{BB962C8B-B14F-4D97-AF65-F5344CB8AC3E}">
        <p14:creationId xmlns:p14="http://schemas.microsoft.com/office/powerpoint/2010/main" val="126507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3314083"/>
            <a:ext cx="1893570" cy="1834514"/>
            <a:chOff x="-4762" y="3314083"/>
            <a:chExt cx="1893570" cy="1834514"/>
          </a:xfrm>
        </p:grpSpPr>
        <p:sp>
          <p:nvSpPr>
            <p:cNvPr id="3" name="object 3"/>
            <p:cNvSpPr/>
            <p:nvPr/>
          </p:nvSpPr>
          <p:spPr>
            <a:xfrm>
              <a:off x="0" y="3318846"/>
              <a:ext cx="1884045" cy="1824989"/>
            </a:xfrm>
            <a:custGeom>
              <a:avLst/>
              <a:gdLst/>
              <a:ahLst/>
              <a:cxnLst/>
              <a:rect l="l" t="t" r="r" b="b"/>
              <a:pathLst>
                <a:path w="1884045" h="1824989">
                  <a:moveTo>
                    <a:pt x="1408395" y="1824653"/>
                  </a:moveTo>
                  <a:lnTo>
                    <a:pt x="0" y="1824653"/>
                  </a:lnTo>
                  <a:lnTo>
                    <a:pt x="0" y="415449"/>
                  </a:lnTo>
                  <a:lnTo>
                    <a:pt x="415449" y="0"/>
                  </a:lnTo>
                  <a:lnTo>
                    <a:pt x="1883948" y="1349099"/>
                  </a:lnTo>
                  <a:lnTo>
                    <a:pt x="1408395" y="1824653"/>
                  </a:lnTo>
                  <a:close/>
                </a:path>
              </a:pathLst>
            </a:custGeom>
            <a:solidFill>
              <a:srgbClr val="0C3519"/>
            </a:solidFill>
          </p:spPr>
          <p:txBody>
            <a:bodyPr wrap="square" lIns="0" tIns="0" rIns="0" bIns="0" rtlCol="0"/>
            <a:lstStyle/>
            <a:p>
              <a:endParaRPr/>
            </a:p>
          </p:txBody>
        </p:sp>
        <p:sp>
          <p:nvSpPr>
            <p:cNvPr id="4" name="object 4"/>
            <p:cNvSpPr/>
            <p:nvPr/>
          </p:nvSpPr>
          <p:spPr>
            <a:xfrm>
              <a:off x="0" y="3318846"/>
              <a:ext cx="1884045" cy="1824989"/>
            </a:xfrm>
            <a:custGeom>
              <a:avLst/>
              <a:gdLst/>
              <a:ahLst/>
              <a:cxnLst/>
              <a:rect l="l" t="t" r="r" b="b"/>
              <a:pathLst>
                <a:path w="1884045" h="1824989">
                  <a:moveTo>
                    <a:pt x="1883948" y="1349099"/>
                  </a:moveTo>
                  <a:lnTo>
                    <a:pt x="415449" y="0"/>
                  </a:lnTo>
                  <a:lnTo>
                    <a:pt x="0" y="415449"/>
                  </a:lnTo>
                </a:path>
                <a:path w="1884045" h="1824989">
                  <a:moveTo>
                    <a:pt x="1408395" y="1824653"/>
                  </a:moveTo>
                  <a:lnTo>
                    <a:pt x="1883948" y="1349099"/>
                  </a:lnTo>
                </a:path>
              </a:pathLst>
            </a:custGeom>
            <a:ln w="9524">
              <a:solidFill>
                <a:srgbClr val="292525"/>
              </a:solidFill>
            </a:ln>
          </p:spPr>
          <p:txBody>
            <a:bodyPr wrap="square" lIns="0" tIns="0" rIns="0" bIns="0" rtlCol="0"/>
            <a:lstStyle/>
            <a:p>
              <a:endParaRPr/>
            </a:p>
          </p:txBody>
        </p:sp>
      </p:grpSp>
      <p:grpSp>
        <p:nvGrpSpPr>
          <p:cNvPr id="5" name="object 5"/>
          <p:cNvGrpSpPr/>
          <p:nvPr/>
        </p:nvGrpSpPr>
        <p:grpSpPr>
          <a:xfrm>
            <a:off x="7265361" y="-4762"/>
            <a:ext cx="1883410" cy="1033144"/>
            <a:chOff x="7265361" y="-4762"/>
            <a:chExt cx="1883410" cy="1033144"/>
          </a:xfrm>
        </p:grpSpPr>
        <p:sp>
          <p:nvSpPr>
            <p:cNvPr id="6" name="object 6"/>
            <p:cNvSpPr/>
            <p:nvPr/>
          </p:nvSpPr>
          <p:spPr>
            <a:xfrm>
              <a:off x="7270123" y="0"/>
              <a:ext cx="1873885" cy="1023619"/>
            </a:xfrm>
            <a:custGeom>
              <a:avLst/>
              <a:gdLst/>
              <a:ahLst/>
              <a:cxnLst/>
              <a:rect l="l" t="t" r="r" b="b"/>
              <a:pathLst>
                <a:path w="1873884" h="1023619">
                  <a:moveTo>
                    <a:pt x="1063799" y="1023522"/>
                  </a:moveTo>
                  <a:lnTo>
                    <a:pt x="0" y="46122"/>
                  </a:lnTo>
                  <a:lnTo>
                    <a:pt x="46135" y="0"/>
                  </a:lnTo>
                  <a:lnTo>
                    <a:pt x="1873876" y="0"/>
                  </a:lnTo>
                  <a:lnTo>
                    <a:pt x="1873876" y="213683"/>
                  </a:lnTo>
                  <a:lnTo>
                    <a:pt x="1063799" y="1023522"/>
                  </a:lnTo>
                  <a:close/>
                </a:path>
              </a:pathLst>
            </a:custGeom>
            <a:solidFill>
              <a:srgbClr val="4285F4"/>
            </a:solidFill>
          </p:spPr>
          <p:txBody>
            <a:bodyPr wrap="square" lIns="0" tIns="0" rIns="0" bIns="0" rtlCol="0"/>
            <a:lstStyle/>
            <a:p>
              <a:endParaRPr/>
            </a:p>
          </p:txBody>
        </p:sp>
        <p:sp>
          <p:nvSpPr>
            <p:cNvPr id="7" name="object 7"/>
            <p:cNvSpPr/>
            <p:nvPr/>
          </p:nvSpPr>
          <p:spPr>
            <a:xfrm>
              <a:off x="7270123" y="0"/>
              <a:ext cx="1873885" cy="1023619"/>
            </a:xfrm>
            <a:custGeom>
              <a:avLst/>
              <a:gdLst/>
              <a:ahLst/>
              <a:cxnLst/>
              <a:rect l="l" t="t" r="r" b="b"/>
              <a:pathLst>
                <a:path w="1873884" h="1023619">
                  <a:moveTo>
                    <a:pt x="46135" y="0"/>
                  </a:moveTo>
                  <a:lnTo>
                    <a:pt x="0" y="46122"/>
                  </a:lnTo>
                  <a:lnTo>
                    <a:pt x="1063799" y="1023522"/>
                  </a:lnTo>
                  <a:lnTo>
                    <a:pt x="1873876" y="213683"/>
                  </a:lnTo>
                </a:path>
              </a:pathLst>
            </a:custGeom>
            <a:ln w="9524">
              <a:solidFill>
                <a:srgbClr val="292525"/>
              </a:solidFill>
            </a:ln>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482261" rIns="0" bIns="0" rtlCol="0">
            <a:spAutoFit/>
          </a:bodyPr>
          <a:lstStyle/>
          <a:p>
            <a:pPr marL="12700">
              <a:lnSpc>
                <a:spcPct val="100000"/>
              </a:lnSpc>
              <a:spcBef>
                <a:spcPts val="100"/>
              </a:spcBef>
            </a:pPr>
            <a:r>
              <a:rPr sz="3500" dirty="0"/>
              <a:t>Deforestation</a:t>
            </a:r>
            <a:r>
              <a:rPr sz="3500" spc="165" dirty="0"/>
              <a:t> </a:t>
            </a:r>
            <a:r>
              <a:rPr sz="3500" spc="60" dirty="0"/>
              <a:t>and</a:t>
            </a:r>
            <a:r>
              <a:rPr sz="3500" spc="170" dirty="0"/>
              <a:t> </a:t>
            </a:r>
            <a:r>
              <a:rPr sz="3500" spc="50" dirty="0"/>
              <a:t>Land</a:t>
            </a:r>
            <a:r>
              <a:rPr sz="3500" spc="170" dirty="0"/>
              <a:t> </a:t>
            </a:r>
            <a:r>
              <a:rPr sz="3500" spc="-10" dirty="0"/>
              <a:t>Degradation</a:t>
            </a:r>
            <a:endParaRPr sz="3500"/>
          </a:p>
        </p:txBody>
      </p:sp>
      <p:sp>
        <p:nvSpPr>
          <p:cNvPr id="9" name="object 9"/>
          <p:cNvSpPr txBox="1"/>
          <p:nvPr/>
        </p:nvSpPr>
        <p:spPr>
          <a:xfrm>
            <a:off x="734875" y="2094215"/>
            <a:ext cx="3274060" cy="889635"/>
          </a:xfrm>
          <a:prstGeom prst="rect">
            <a:avLst/>
          </a:prstGeom>
        </p:spPr>
        <p:txBody>
          <a:bodyPr vert="horz" wrap="square" lIns="0" tIns="12700" rIns="0" bIns="0" rtlCol="0">
            <a:spAutoFit/>
          </a:bodyPr>
          <a:lstStyle/>
          <a:p>
            <a:pPr marL="12700" marR="5080" indent="52069">
              <a:lnSpc>
                <a:spcPct val="105000"/>
              </a:lnSpc>
              <a:spcBef>
                <a:spcPts val="100"/>
              </a:spcBef>
            </a:pPr>
            <a:r>
              <a:rPr sz="1800" spc="-55" dirty="0">
                <a:solidFill>
                  <a:srgbClr val="FFFFFF"/>
                </a:solidFill>
                <a:latin typeface="Trebuchet MS"/>
                <a:cs typeface="Trebuchet MS"/>
              </a:rPr>
              <a:t>Since </a:t>
            </a:r>
            <a:r>
              <a:rPr sz="1800" spc="-125" dirty="0">
                <a:solidFill>
                  <a:srgbClr val="FFFFFF"/>
                </a:solidFill>
                <a:latin typeface="Trebuchet MS"/>
                <a:cs typeface="Trebuchet MS"/>
              </a:rPr>
              <a:t>1990,</a:t>
            </a:r>
            <a:r>
              <a:rPr sz="1800" spc="-55" dirty="0">
                <a:solidFill>
                  <a:srgbClr val="FFFFFF"/>
                </a:solidFill>
                <a:latin typeface="Trebuchet MS"/>
                <a:cs typeface="Trebuchet MS"/>
              </a:rPr>
              <a:t> </a:t>
            </a:r>
            <a:r>
              <a:rPr sz="1800" dirty="0">
                <a:solidFill>
                  <a:srgbClr val="FFFFFF"/>
                </a:solidFill>
                <a:latin typeface="Trebuchet MS"/>
                <a:cs typeface="Trebuchet MS"/>
              </a:rPr>
              <a:t>~420</a:t>
            </a:r>
            <a:r>
              <a:rPr sz="1800" spc="-50" dirty="0">
                <a:solidFill>
                  <a:srgbClr val="FFFFFF"/>
                </a:solidFill>
                <a:latin typeface="Trebuchet MS"/>
                <a:cs typeface="Trebuchet MS"/>
              </a:rPr>
              <a:t> </a:t>
            </a:r>
            <a:r>
              <a:rPr sz="1800" spc="-70" dirty="0">
                <a:solidFill>
                  <a:srgbClr val="FFFFFF"/>
                </a:solidFill>
                <a:latin typeface="Trebuchet MS"/>
                <a:cs typeface="Trebuchet MS"/>
              </a:rPr>
              <a:t>million</a:t>
            </a:r>
            <a:r>
              <a:rPr sz="1800" spc="-55" dirty="0">
                <a:solidFill>
                  <a:srgbClr val="FFFFFF"/>
                </a:solidFill>
                <a:latin typeface="Trebuchet MS"/>
                <a:cs typeface="Trebuchet MS"/>
              </a:rPr>
              <a:t> hectares </a:t>
            </a:r>
            <a:r>
              <a:rPr sz="1800" dirty="0">
                <a:solidFill>
                  <a:srgbClr val="FFFFFF"/>
                </a:solidFill>
                <a:latin typeface="Trebuchet MS"/>
                <a:cs typeface="Trebuchet MS"/>
              </a:rPr>
              <a:t>of</a:t>
            </a:r>
            <a:r>
              <a:rPr sz="1800" spc="-114" dirty="0">
                <a:solidFill>
                  <a:srgbClr val="FFFFFF"/>
                </a:solidFill>
                <a:latin typeface="Trebuchet MS"/>
                <a:cs typeface="Trebuchet MS"/>
              </a:rPr>
              <a:t> </a:t>
            </a:r>
            <a:r>
              <a:rPr sz="1800" spc="-70" dirty="0">
                <a:solidFill>
                  <a:srgbClr val="FFFFFF"/>
                </a:solidFill>
                <a:latin typeface="Trebuchet MS"/>
                <a:cs typeface="Trebuchet MS"/>
              </a:rPr>
              <a:t>trees</a:t>
            </a:r>
            <a:r>
              <a:rPr sz="1800" spc="-110" dirty="0">
                <a:solidFill>
                  <a:srgbClr val="FFFFFF"/>
                </a:solidFill>
                <a:latin typeface="Trebuchet MS"/>
                <a:cs typeface="Trebuchet MS"/>
              </a:rPr>
              <a:t> </a:t>
            </a:r>
            <a:r>
              <a:rPr sz="1800" spc="-50" dirty="0">
                <a:solidFill>
                  <a:srgbClr val="FFFFFF"/>
                </a:solidFill>
                <a:latin typeface="Trebuchet MS"/>
                <a:cs typeface="Trebuchet MS"/>
              </a:rPr>
              <a:t>have</a:t>
            </a:r>
            <a:r>
              <a:rPr sz="1800" spc="-110" dirty="0">
                <a:solidFill>
                  <a:srgbClr val="FFFFFF"/>
                </a:solidFill>
                <a:latin typeface="Trebuchet MS"/>
                <a:cs typeface="Trebuchet MS"/>
              </a:rPr>
              <a:t> </a:t>
            </a:r>
            <a:r>
              <a:rPr sz="1800" spc="-55" dirty="0">
                <a:solidFill>
                  <a:srgbClr val="FFFFFF"/>
                </a:solidFill>
                <a:latin typeface="Trebuchet MS"/>
                <a:cs typeface="Trebuchet MS"/>
              </a:rPr>
              <a:t>been</a:t>
            </a:r>
            <a:r>
              <a:rPr sz="1800" spc="-110" dirty="0">
                <a:solidFill>
                  <a:srgbClr val="FFFFFF"/>
                </a:solidFill>
                <a:latin typeface="Trebuchet MS"/>
                <a:cs typeface="Trebuchet MS"/>
              </a:rPr>
              <a:t> </a:t>
            </a:r>
            <a:r>
              <a:rPr sz="1800" spc="-30" dirty="0">
                <a:solidFill>
                  <a:srgbClr val="FFFFFF"/>
                </a:solidFill>
                <a:latin typeface="Trebuchet MS"/>
                <a:cs typeface="Trebuchet MS"/>
              </a:rPr>
              <a:t>lost</a:t>
            </a:r>
            <a:r>
              <a:rPr sz="1800" spc="-110" dirty="0">
                <a:solidFill>
                  <a:srgbClr val="FFFFFF"/>
                </a:solidFill>
                <a:latin typeface="Trebuchet MS"/>
                <a:cs typeface="Trebuchet MS"/>
              </a:rPr>
              <a:t> </a:t>
            </a:r>
            <a:r>
              <a:rPr sz="1800" spc="-25" dirty="0">
                <a:solidFill>
                  <a:srgbClr val="FFFFFF"/>
                </a:solidFill>
                <a:latin typeface="Trebuchet MS"/>
                <a:cs typeface="Trebuchet MS"/>
              </a:rPr>
              <a:t>to </a:t>
            </a:r>
            <a:r>
              <a:rPr sz="1800" spc="-80" dirty="0">
                <a:solidFill>
                  <a:srgbClr val="FFFFFF"/>
                </a:solidFill>
                <a:latin typeface="Trebuchet MS"/>
                <a:cs typeface="Trebuchet MS"/>
              </a:rPr>
              <a:t>agriculture</a:t>
            </a:r>
            <a:r>
              <a:rPr sz="1800" spc="-100" dirty="0">
                <a:solidFill>
                  <a:srgbClr val="FFFFFF"/>
                </a:solidFill>
                <a:latin typeface="Trebuchet MS"/>
                <a:cs typeface="Trebuchet MS"/>
              </a:rPr>
              <a:t> </a:t>
            </a:r>
            <a:r>
              <a:rPr sz="1800" spc="-35" dirty="0">
                <a:solidFill>
                  <a:srgbClr val="FFFFFF"/>
                </a:solidFill>
                <a:latin typeface="Trebuchet MS"/>
                <a:cs typeface="Trebuchet MS"/>
              </a:rPr>
              <a:t>and</a:t>
            </a:r>
            <a:r>
              <a:rPr sz="1800" spc="-95" dirty="0">
                <a:solidFill>
                  <a:srgbClr val="FFFFFF"/>
                </a:solidFill>
                <a:latin typeface="Trebuchet MS"/>
                <a:cs typeface="Trebuchet MS"/>
              </a:rPr>
              <a:t> </a:t>
            </a:r>
            <a:r>
              <a:rPr sz="1800" spc="-45" dirty="0">
                <a:solidFill>
                  <a:srgbClr val="FFFFFF"/>
                </a:solidFill>
                <a:latin typeface="Trebuchet MS"/>
                <a:cs typeface="Trebuchet MS"/>
              </a:rPr>
              <a:t>other</a:t>
            </a:r>
            <a:r>
              <a:rPr sz="1800" spc="-95" dirty="0">
                <a:solidFill>
                  <a:srgbClr val="FFFFFF"/>
                </a:solidFill>
                <a:latin typeface="Trebuchet MS"/>
                <a:cs typeface="Trebuchet MS"/>
              </a:rPr>
              <a:t> </a:t>
            </a:r>
            <a:r>
              <a:rPr sz="1800" spc="-60" dirty="0">
                <a:solidFill>
                  <a:srgbClr val="FFFFFF"/>
                </a:solidFill>
                <a:latin typeface="Trebuchet MS"/>
                <a:cs typeface="Trebuchet MS"/>
              </a:rPr>
              <a:t>land</a:t>
            </a:r>
            <a:r>
              <a:rPr sz="1800" spc="-95" dirty="0">
                <a:solidFill>
                  <a:srgbClr val="FFFFFF"/>
                </a:solidFill>
                <a:latin typeface="Trebuchet MS"/>
                <a:cs typeface="Trebuchet MS"/>
              </a:rPr>
              <a:t> </a:t>
            </a:r>
            <a:r>
              <a:rPr sz="1800" spc="-10" dirty="0">
                <a:solidFill>
                  <a:srgbClr val="FFFFFF"/>
                </a:solidFill>
                <a:latin typeface="Trebuchet MS"/>
                <a:cs typeface="Trebuchet MS"/>
              </a:rPr>
              <a:t>uses.</a:t>
            </a:r>
            <a:endParaRPr sz="1800" dirty="0">
              <a:latin typeface="Trebuchet MS"/>
              <a:cs typeface="Trebuchet MS"/>
            </a:endParaRPr>
          </a:p>
        </p:txBody>
      </p:sp>
      <p:sp>
        <p:nvSpPr>
          <p:cNvPr id="10" name="object 10"/>
          <p:cNvSpPr txBox="1"/>
          <p:nvPr/>
        </p:nvSpPr>
        <p:spPr>
          <a:xfrm>
            <a:off x="4819349" y="1716581"/>
            <a:ext cx="2947670" cy="139700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FFFFFF"/>
                </a:solidFill>
                <a:latin typeface="Trebuchet MS"/>
                <a:cs typeface="Trebuchet MS"/>
              </a:rPr>
              <a:t>Forests</a:t>
            </a:r>
            <a:r>
              <a:rPr sz="1800" spc="-85" dirty="0">
                <a:solidFill>
                  <a:srgbClr val="FFFFFF"/>
                </a:solidFill>
                <a:latin typeface="Trebuchet MS"/>
                <a:cs typeface="Trebuchet MS"/>
              </a:rPr>
              <a:t> </a:t>
            </a:r>
            <a:r>
              <a:rPr sz="1800" spc="-10" dirty="0">
                <a:solidFill>
                  <a:srgbClr val="FFFFFF"/>
                </a:solidFill>
                <a:latin typeface="Trebuchet MS"/>
                <a:cs typeface="Trebuchet MS"/>
              </a:rPr>
              <a:t>contain:</a:t>
            </a:r>
            <a:endParaRPr sz="1800">
              <a:latin typeface="Trebuchet MS"/>
              <a:cs typeface="Trebuchet MS"/>
            </a:endParaRPr>
          </a:p>
          <a:p>
            <a:pPr marL="417195" indent="-366395">
              <a:lnSpc>
                <a:spcPct val="100000"/>
              </a:lnSpc>
              <a:buFont typeface="Arial MT"/>
              <a:buChar char="●"/>
              <a:tabLst>
                <a:tab pos="417195" algn="l"/>
              </a:tabLst>
            </a:pPr>
            <a:r>
              <a:rPr sz="1800" dirty="0">
                <a:solidFill>
                  <a:srgbClr val="FFFFFF"/>
                </a:solidFill>
                <a:latin typeface="Trebuchet MS"/>
                <a:cs typeface="Trebuchet MS"/>
              </a:rPr>
              <a:t>60,000</a:t>
            </a:r>
            <a:r>
              <a:rPr sz="1800" spc="-10" dirty="0">
                <a:solidFill>
                  <a:srgbClr val="FFFFFF"/>
                </a:solidFill>
                <a:latin typeface="Trebuchet MS"/>
                <a:cs typeface="Trebuchet MS"/>
              </a:rPr>
              <a:t> </a:t>
            </a:r>
            <a:r>
              <a:rPr sz="1800" spc="-95" dirty="0">
                <a:solidFill>
                  <a:srgbClr val="FFFFFF"/>
                </a:solidFill>
                <a:latin typeface="Trebuchet MS"/>
                <a:cs typeface="Trebuchet MS"/>
              </a:rPr>
              <a:t>tree</a:t>
            </a:r>
            <a:r>
              <a:rPr sz="1800" spc="-10" dirty="0">
                <a:solidFill>
                  <a:srgbClr val="FFFFFF"/>
                </a:solidFill>
                <a:latin typeface="Trebuchet MS"/>
                <a:cs typeface="Trebuchet MS"/>
              </a:rPr>
              <a:t> species</a:t>
            </a:r>
            <a:endParaRPr sz="1800">
              <a:latin typeface="Trebuchet MS"/>
              <a:cs typeface="Trebuchet MS"/>
            </a:endParaRPr>
          </a:p>
          <a:p>
            <a:pPr marL="417195" indent="-366395">
              <a:lnSpc>
                <a:spcPct val="100000"/>
              </a:lnSpc>
              <a:buFont typeface="Arial MT"/>
              <a:buChar char="●"/>
              <a:tabLst>
                <a:tab pos="417195" algn="l"/>
              </a:tabLst>
            </a:pPr>
            <a:r>
              <a:rPr sz="1800" spc="155" dirty="0">
                <a:solidFill>
                  <a:srgbClr val="FFFFFF"/>
                </a:solidFill>
                <a:latin typeface="Trebuchet MS"/>
                <a:cs typeface="Trebuchet MS"/>
              </a:rPr>
              <a:t>80%</a:t>
            </a:r>
            <a:r>
              <a:rPr sz="1800" spc="-105" dirty="0">
                <a:solidFill>
                  <a:srgbClr val="FFFFFF"/>
                </a:solidFill>
                <a:latin typeface="Trebuchet MS"/>
                <a:cs typeface="Trebuchet MS"/>
              </a:rPr>
              <a:t> </a:t>
            </a:r>
            <a:r>
              <a:rPr sz="1800" dirty="0">
                <a:solidFill>
                  <a:srgbClr val="FFFFFF"/>
                </a:solidFill>
                <a:latin typeface="Trebuchet MS"/>
                <a:cs typeface="Trebuchet MS"/>
              </a:rPr>
              <a:t>of</a:t>
            </a:r>
            <a:r>
              <a:rPr sz="1800" spc="-105" dirty="0">
                <a:solidFill>
                  <a:srgbClr val="FFFFFF"/>
                </a:solidFill>
                <a:latin typeface="Trebuchet MS"/>
                <a:cs typeface="Trebuchet MS"/>
              </a:rPr>
              <a:t> </a:t>
            </a:r>
            <a:r>
              <a:rPr sz="1800" spc="-55" dirty="0">
                <a:solidFill>
                  <a:srgbClr val="FFFFFF"/>
                </a:solidFill>
                <a:latin typeface="Trebuchet MS"/>
                <a:cs typeface="Trebuchet MS"/>
              </a:rPr>
              <a:t>amphibian</a:t>
            </a:r>
            <a:r>
              <a:rPr sz="1800" spc="-105" dirty="0">
                <a:solidFill>
                  <a:srgbClr val="FFFFFF"/>
                </a:solidFill>
                <a:latin typeface="Trebuchet MS"/>
                <a:cs typeface="Trebuchet MS"/>
              </a:rPr>
              <a:t> </a:t>
            </a:r>
            <a:r>
              <a:rPr sz="1800" spc="-40" dirty="0">
                <a:solidFill>
                  <a:srgbClr val="FFFFFF"/>
                </a:solidFill>
                <a:latin typeface="Trebuchet MS"/>
                <a:cs typeface="Trebuchet MS"/>
              </a:rPr>
              <a:t>species</a:t>
            </a:r>
            <a:endParaRPr sz="1800">
              <a:latin typeface="Trebuchet MS"/>
              <a:cs typeface="Trebuchet MS"/>
            </a:endParaRPr>
          </a:p>
          <a:p>
            <a:pPr marL="417195" indent="-366395">
              <a:lnSpc>
                <a:spcPct val="100000"/>
              </a:lnSpc>
              <a:buFont typeface="Arial MT"/>
              <a:buChar char="●"/>
              <a:tabLst>
                <a:tab pos="417195" algn="l"/>
              </a:tabLst>
            </a:pPr>
            <a:r>
              <a:rPr sz="1800" dirty="0">
                <a:solidFill>
                  <a:srgbClr val="FFFFFF"/>
                </a:solidFill>
                <a:latin typeface="Trebuchet MS"/>
                <a:cs typeface="Trebuchet MS"/>
              </a:rPr>
              <a:t>75%</a:t>
            </a:r>
            <a:r>
              <a:rPr sz="1800" spc="-105" dirty="0">
                <a:solidFill>
                  <a:srgbClr val="FFFFFF"/>
                </a:solidFill>
                <a:latin typeface="Trebuchet MS"/>
                <a:cs typeface="Trebuchet MS"/>
              </a:rPr>
              <a:t> </a:t>
            </a:r>
            <a:r>
              <a:rPr sz="1800" dirty="0">
                <a:solidFill>
                  <a:srgbClr val="FFFFFF"/>
                </a:solidFill>
                <a:latin typeface="Trebuchet MS"/>
                <a:cs typeface="Trebuchet MS"/>
              </a:rPr>
              <a:t>of</a:t>
            </a:r>
            <a:r>
              <a:rPr sz="1800" spc="-100" dirty="0">
                <a:solidFill>
                  <a:srgbClr val="FFFFFF"/>
                </a:solidFill>
                <a:latin typeface="Trebuchet MS"/>
                <a:cs typeface="Trebuchet MS"/>
              </a:rPr>
              <a:t> </a:t>
            </a:r>
            <a:r>
              <a:rPr sz="1800" spc="-85" dirty="0">
                <a:solidFill>
                  <a:srgbClr val="FFFFFF"/>
                </a:solidFill>
                <a:latin typeface="Trebuchet MS"/>
                <a:cs typeface="Trebuchet MS"/>
              </a:rPr>
              <a:t>bird</a:t>
            </a:r>
            <a:r>
              <a:rPr sz="1800" spc="-100" dirty="0">
                <a:solidFill>
                  <a:srgbClr val="FFFFFF"/>
                </a:solidFill>
                <a:latin typeface="Trebuchet MS"/>
                <a:cs typeface="Trebuchet MS"/>
              </a:rPr>
              <a:t> </a:t>
            </a:r>
            <a:r>
              <a:rPr sz="1800" spc="-10" dirty="0">
                <a:solidFill>
                  <a:srgbClr val="FFFFFF"/>
                </a:solidFill>
                <a:latin typeface="Trebuchet MS"/>
                <a:cs typeface="Trebuchet MS"/>
              </a:rPr>
              <a:t>species</a:t>
            </a:r>
            <a:endParaRPr sz="1800">
              <a:latin typeface="Trebuchet MS"/>
              <a:cs typeface="Trebuchet MS"/>
            </a:endParaRPr>
          </a:p>
          <a:p>
            <a:pPr marL="417195" indent="-366395">
              <a:lnSpc>
                <a:spcPct val="100000"/>
              </a:lnSpc>
              <a:buFont typeface="Arial MT"/>
              <a:buChar char="●"/>
              <a:tabLst>
                <a:tab pos="417195" algn="l"/>
              </a:tabLst>
            </a:pPr>
            <a:r>
              <a:rPr sz="1800" spc="105" dirty="0">
                <a:solidFill>
                  <a:srgbClr val="FFFFFF"/>
                </a:solidFill>
                <a:latin typeface="Trebuchet MS"/>
                <a:cs typeface="Trebuchet MS"/>
              </a:rPr>
              <a:t>68%</a:t>
            </a:r>
            <a:r>
              <a:rPr sz="1800" spc="-114" dirty="0">
                <a:solidFill>
                  <a:srgbClr val="FFFFFF"/>
                </a:solidFill>
                <a:latin typeface="Trebuchet MS"/>
                <a:cs typeface="Trebuchet MS"/>
              </a:rPr>
              <a:t> </a:t>
            </a:r>
            <a:r>
              <a:rPr sz="1800" dirty="0">
                <a:solidFill>
                  <a:srgbClr val="FFFFFF"/>
                </a:solidFill>
                <a:latin typeface="Trebuchet MS"/>
                <a:cs typeface="Trebuchet MS"/>
              </a:rPr>
              <a:t>of</a:t>
            </a:r>
            <a:r>
              <a:rPr sz="1800" spc="-110" dirty="0">
                <a:solidFill>
                  <a:srgbClr val="FFFFFF"/>
                </a:solidFill>
                <a:latin typeface="Trebuchet MS"/>
                <a:cs typeface="Trebuchet MS"/>
              </a:rPr>
              <a:t> </a:t>
            </a:r>
            <a:r>
              <a:rPr sz="1800" spc="-55" dirty="0">
                <a:solidFill>
                  <a:srgbClr val="FFFFFF"/>
                </a:solidFill>
                <a:latin typeface="Trebuchet MS"/>
                <a:cs typeface="Trebuchet MS"/>
              </a:rPr>
              <a:t>mammal</a:t>
            </a:r>
            <a:r>
              <a:rPr sz="1800" spc="-114" dirty="0">
                <a:solidFill>
                  <a:srgbClr val="FFFFFF"/>
                </a:solidFill>
                <a:latin typeface="Trebuchet MS"/>
                <a:cs typeface="Trebuchet MS"/>
              </a:rPr>
              <a:t> </a:t>
            </a:r>
            <a:r>
              <a:rPr sz="1800" spc="-10" dirty="0">
                <a:solidFill>
                  <a:srgbClr val="FFFFFF"/>
                </a:solidFill>
                <a:latin typeface="Trebuchet MS"/>
                <a:cs typeface="Trebuchet MS"/>
              </a:rPr>
              <a:t>species</a:t>
            </a:r>
            <a:endParaRPr sz="1800">
              <a:latin typeface="Trebuchet MS"/>
              <a:cs typeface="Trebuchet MS"/>
            </a:endParaRPr>
          </a:p>
        </p:txBody>
      </p:sp>
      <p:sp>
        <p:nvSpPr>
          <p:cNvPr id="11" name="object 11"/>
          <p:cNvSpPr txBox="1"/>
          <p:nvPr/>
        </p:nvSpPr>
        <p:spPr>
          <a:xfrm>
            <a:off x="4585674" y="4621860"/>
            <a:ext cx="4230370" cy="212090"/>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FFFFFF"/>
                </a:solidFill>
                <a:latin typeface="Trebuchet MS"/>
                <a:cs typeface="Trebuchet MS"/>
              </a:rPr>
              <a:t>Data</a:t>
            </a:r>
            <a:r>
              <a:rPr sz="1200" spc="-60" dirty="0">
                <a:solidFill>
                  <a:srgbClr val="FFFFFF"/>
                </a:solidFill>
                <a:latin typeface="Trebuchet MS"/>
                <a:cs typeface="Trebuchet MS"/>
              </a:rPr>
              <a:t> </a:t>
            </a:r>
            <a:r>
              <a:rPr sz="1200" spc="-30" dirty="0">
                <a:solidFill>
                  <a:srgbClr val="FFFFFF"/>
                </a:solidFill>
                <a:latin typeface="Trebuchet MS"/>
                <a:cs typeface="Trebuchet MS"/>
              </a:rPr>
              <a:t>from</a:t>
            </a:r>
            <a:r>
              <a:rPr sz="1200" spc="-80" dirty="0">
                <a:solidFill>
                  <a:srgbClr val="FFFFFF"/>
                </a:solidFill>
                <a:latin typeface="Trebuchet MS"/>
                <a:cs typeface="Trebuchet MS"/>
              </a:rPr>
              <a:t> </a:t>
            </a:r>
            <a:r>
              <a:rPr sz="1200" spc="-40" dirty="0">
                <a:solidFill>
                  <a:srgbClr val="FFFFFF"/>
                </a:solidFill>
                <a:latin typeface="Trebuchet MS"/>
                <a:cs typeface="Trebuchet MS"/>
              </a:rPr>
              <a:t>The</a:t>
            </a:r>
            <a:r>
              <a:rPr sz="1200" spc="-60" dirty="0">
                <a:solidFill>
                  <a:srgbClr val="FFFFFF"/>
                </a:solidFill>
                <a:latin typeface="Trebuchet MS"/>
                <a:cs typeface="Trebuchet MS"/>
              </a:rPr>
              <a:t> </a:t>
            </a:r>
            <a:r>
              <a:rPr sz="1200" spc="-20" dirty="0">
                <a:solidFill>
                  <a:srgbClr val="FFFFFF"/>
                </a:solidFill>
                <a:latin typeface="Trebuchet MS"/>
                <a:cs typeface="Trebuchet MS"/>
              </a:rPr>
              <a:t>UN’s</a:t>
            </a:r>
            <a:r>
              <a:rPr sz="1200" spc="-55" dirty="0">
                <a:solidFill>
                  <a:srgbClr val="FFFFFF"/>
                </a:solidFill>
                <a:latin typeface="Trebuchet MS"/>
                <a:cs typeface="Trebuchet MS"/>
              </a:rPr>
              <a:t> </a:t>
            </a:r>
            <a:r>
              <a:rPr sz="1200" spc="-40" dirty="0">
                <a:solidFill>
                  <a:srgbClr val="FFFFFF"/>
                </a:solidFill>
                <a:latin typeface="Trebuchet MS"/>
                <a:cs typeface="Trebuchet MS"/>
              </a:rPr>
              <a:t>report</a:t>
            </a:r>
            <a:r>
              <a:rPr sz="1200" spc="-60" dirty="0">
                <a:solidFill>
                  <a:srgbClr val="FFFFFF"/>
                </a:solidFill>
                <a:latin typeface="Trebuchet MS"/>
                <a:cs typeface="Trebuchet MS"/>
              </a:rPr>
              <a:t> </a:t>
            </a:r>
            <a:r>
              <a:rPr sz="1200" i="1" spc="-40" dirty="0">
                <a:solidFill>
                  <a:srgbClr val="FFFFFF"/>
                </a:solidFill>
                <a:latin typeface="Trebuchet MS"/>
                <a:cs typeface="Trebuchet MS"/>
              </a:rPr>
              <a:t>The</a:t>
            </a:r>
            <a:r>
              <a:rPr sz="1200" i="1" spc="-60" dirty="0">
                <a:solidFill>
                  <a:srgbClr val="FFFFFF"/>
                </a:solidFill>
                <a:latin typeface="Trebuchet MS"/>
                <a:cs typeface="Trebuchet MS"/>
              </a:rPr>
              <a:t> </a:t>
            </a:r>
            <a:r>
              <a:rPr sz="1200" i="1" spc="-45" dirty="0">
                <a:solidFill>
                  <a:srgbClr val="FFFFFF"/>
                </a:solidFill>
                <a:latin typeface="Trebuchet MS"/>
                <a:cs typeface="Trebuchet MS"/>
              </a:rPr>
              <a:t>State</a:t>
            </a:r>
            <a:r>
              <a:rPr sz="1200" i="1" spc="-55" dirty="0">
                <a:solidFill>
                  <a:srgbClr val="FFFFFF"/>
                </a:solidFill>
                <a:latin typeface="Trebuchet MS"/>
                <a:cs typeface="Trebuchet MS"/>
              </a:rPr>
              <a:t> </a:t>
            </a:r>
            <a:r>
              <a:rPr sz="1200" i="1" spc="-35" dirty="0">
                <a:solidFill>
                  <a:srgbClr val="FFFFFF"/>
                </a:solidFill>
                <a:latin typeface="Trebuchet MS"/>
                <a:cs typeface="Trebuchet MS"/>
              </a:rPr>
              <a:t>of</a:t>
            </a:r>
            <a:r>
              <a:rPr sz="1200" i="1" spc="-60" dirty="0">
                <a:solidFill>
                  <a:srgbClr val="FFFFFF"/>
                </a:solidFill>
                <a:latin typeface="Trebuchet MS"/>
                <a:cs typeface="Trebuchet MS"/>
              </a:rPr>
              <a:t> </a:t>
            </a:r>
            <a:r>
              <a:rPr sz="1200" i="1" spc="-50" dirty="0">
                <a:solidFill>
                  <a:srgbClr val="FFFFFF"/>
                </a:solidFill>
                <a:latin typeface="Trebuchet MS"/>
                <a:cs typeface="Trebuchet MS"/>
              </a:rPr>
              <a:t>the</a:t>
            </a:r>
            <a:r>
              <a:rPr sz="1200" i="1" spc="-60" dirty="0">
                <a:solidFill>
                  <a:srgbClr val="FFFFFF"/>
                </a:solidFill>
                <a:latin typeface="Trebuchet MS"/>
                <a:cs typeface="Trebuchet MS"/>
              </a:rPr>
              <a:t> </a:t>
            </a:r>
            <a:r>
              <a:rPr sz="1200" i="1" spc="-20" dirty="0">
                <a:solidFill>
                  <a:srgbClr val="FFFFFF"/>
                </a:solidFill>
                <a:latin typeface="Trebuchet MS"/>
                <a:cs typeface="Trebuchet MS"/>
              </a:rPr>
              <a:t>World's</a:t>
            </a:r>
            <a:r>
              <a:rPr sz="1200" i="1" spc="-55" dirty="0">
                <a:solidFill>
                  <a:srgbClr val="FFFFFF"/>
                </a:solidFill>
                <a:latin typeface="Trebuchet MS"/>
                <a:cs typeface="Trebuchet MS"/>
              </a:rPr>
              <a:t> </a:t>
            </a:r>
            <a:r>
              <a:rPr sz="1200" i="1" spc="-30" dirty="0">
                <a:solidFill>
                  <a:srgbClr val="FFFFFF"/>
                </a:solidFill>
                <a:latin typeface="Trebuchet MS"/>
                <a:cs typeface="Trebuchet MS"/>
              </a:rPr>
              <a:t>Forests</a:t>
            </a:r>
            <a:r>
              <a:rPr sz="1200" i="1" spc="-60" dirty="0">
                <a:solidFill>
                  <a:srgbClr val="FFFFFF"/>
                </a:solidFill>
                <a:latin typeface="Trebuchet MS"/>
                <a:cs typeface="Trebuchet MS"/>
              </a:rPr>
              <a:t> </a:t>
            </a:r>
            <a:r>
              <a:rPr sz="1200" i="1" spc="-20" dirty="0">
                <a:solidFill>
                  <a:srgbClr val="FFFFFF"/>
                </a:solidFill>
                <a:latin typeface="Trebuchet MS"/>
                <a:cs typeface="Trebuchet MS"/>
              </a:rPr>
              <a:t>2020</a:t>
            </a:r>
            <a:endParaRPr sz="120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85991" y="4730956"/>
            <a:ext cx="3246120" cy="46355"/>
          </a:xfrm>
          <a:custGeom>
            <a:avLst/>
            <a:gdLst/>
            <a:ahLst/>
            <a:cxnLst/>
            <a:rect l="l" t="t" r="r" b="b"/>
            <a:pathLst>
              <a:path w="3246120" h="46354">
                <a:moveTo>
                  <a:pt x="0" y="0"/>
                </a:moveTo>
                <a:lnTo>
                  <a:pt x="3245999" y="299"/>
                </a:lnTo>
                <a:lnTo>
                  <a:pt x="3245999" y="45899"/>
                </a:lnTo>
                <a:lnTo>
                  <a:pt x="0" y="45599"/>
                </a:lnTo>
                <a:lnTo>
                  <a:pt x="0" y="0"/>
                </a:lnTo>
                <a:close/>
              </a:path>
            </a:pathLst>
          </a:custGeom>
          <a:ln w="9524">
            <a:solidFill>
              <a:srgbClr val="292525"/>
            </a:solidFill>
          </a:ln>
        </p:spPr>
        <p:txBody>
          <a:bodyPr wrap="square" lIns="0" tIns="0" rIns="0" bIns="0" rtlCol="0"/>
          <a:lstStyle/>
          <a:p>
            <a:endParaRPr/>
          </a:p>
        </p:txBody>
      </p:sp>
      <p:grpSp>
        <p:nvGrpSpPr>
          <p:cNvPr id="3" name="object 3"/>
          <p:cNvGrpSpPr/>
          <p:nvPr/>
        </p:nvGrpSpPr>
        <p:grpSpPr>
          <a:xfrm>
            <a:off x="-4762" y="-4762"/>
            <a:ext cx="2213610" cy="2680335"/>
            <a:chOff x="-4762" y="-4762"/>
            <a:chExt cx="2213610" cy="2680335"/>
          </a:xfrm>
        </p:grpSpPr>
        <p:sp>
          <p:nvSpPr>
            <p:cNvPr id="4" name="object 4"/>
            <p:cNvSpPr/>
            <p:nvPr/>
          </p:nvSpPr>
          <p:spPr>
            <a:xfrm>
              <a:off x="0" y="0"/>
              <a:ext cx="1656714" cy="2670810"/>
            </a:xfrm>
            <a:custGeom>
              <a:avLst/>
              <a:gdLst/>
              <a:ahLst/>
              <a:cxnLst/>
              <a:rect l="l" t="t" r="r" b="b"/>
              <a:pathLst>
                <a:path w="1656714" h="2670810">
                  <a:moveTo>
                    <a:pt x="246049" y="2670671"/>
                  </a:moveTo>
                  <a:lnTo>
                    <a:pt x="0" y="2444628"/>
                  </a:lnTo>
                  <a:lnTo>
                    <a:pt x="0" y="99120"/>
                  </a:lnTo>
                  <a:lnTo>
                    <a:pt x="99120" y="0"/>
                  </a:lnTo>
                  <a:lnTo>
                    <a:pt x="284430" y="0"/>
                  </a:lnTo>
                  <a:lnTo>
                    <a:pt x="1656348" y="1260371"/>
                  </a:lnTo>
                  <a:lnTo>
                    <a:pt x="246049" y="2670671"/>
                  </a:lnTo>
                  <a:close/>
                </a:path>
              </a:pathLst>
            </a:custGeom>
            <a:solidFill>
              <a:srgbClr val="0C3519"/>
            </a:solidFill>
          </p:spPr>
          <p:txBody>
            <a:bodyPr wrap="square" lIns="0" tIns="0" rIns="0" bIns="0" rtlCol="0"/>
            <a:lstStyle/>
            <a:p>
              <a:endParaRPr/>
            </a:p>
          </p:txBody>
        </p:sp>
        <p:sp>
          <p:nvSpPr>
            <p:cNvPr id="5" name="object 5"/>
            <p:cNvSpPr/>
            <p:nvPr/>
          </p:nvSpPr>
          <p:spPr>
            <a:xfrm>
              <a:off x="0" y="0"/>
              <a:ext cx="1656714" cy="2670810"/>
            </a:xfrm>
            <a:custGeom>
              <a:avLst/>
              <a:gdLst/>
              <a:ahLst/>
              <a:cxnLst/>
              <a:rect l="l" t="t" r="r" b="b"/>
              <a:pathLst>
                <a:path w="1656714" h="2670810">
                  <a:moveTo>
                    <a:pt x="1656348" y="1260371"/>
                  </a:moveTo>
                  <a:lnTo>
                    <a:pt x="284430" y="0"/>
                  </a:lnTo>
                </a:path>
                <a:path w="1656714" h="2670810">
                  <a:moveTo>
                    <a:pt x="99120" y="0"/>
                  </a:moveTo>
                  <a:lnTo>
                    <a:pt x="0" y="99120"/>
                  </a:lnTo>
                </a:path>
                <a:path w="1656714" h="2670810">
                  <a:moveTo>
                    <a:pt x="0" y="2444628"/>
                  </a:moveTo>
                  <a:lnTo>
                    <a:pt x="246049" y="2670671"/>
                  </a:lnTo>
                  <a:lnTo>
                    <a:pt x="1656348" y="1260371"/>
                  </a:lnTo>
                </a:path>
              </a:pathLst>
            </a:custGeom>
            <a:ln w="9524">
              <a:solidFill>
                <a:srgbClr val="292525"/>
              </a:solidFill>
            </a:ln>
          </p:spPr>
          <p:txBody>
            <a:bodyPr wrap="square" lIns="0" tIns="0" rIns="0" bIns="0" rtlCol="0"/>
            <a:lstStyle/>
            <a:p>
              <a:endParaRPr/>
            </a:p>
          </p:txBody>
        </p:sp>
        <p:sp>
          <p:nvSpPr>
            <p:cNvPr id="6" name="object 6"/>
            <p:cNvSpPr/>
            <p:nvPr/>
          </p:nvSpPr>
          <p:spPr>
            <a:xfrm>
              <a:off x="1275049" y="0"/>
              <a:ext cx="929005" cy="851535"/>
            </a:xfrm>
            <a:custGeom>
              <a:avLst/>
              <a:gdLst/>
              <a:ahLst/>
              <a:cxnLst/>
              <a:rect l="l" t="t" r="r" b="b"/>
              <a:pathLst>
                <a:path w="929005" h="851535">
                  <a:moveTo>
                    <a:pt x="77699" y="851044"/>
                  </a:moveTo>
                  <a:lnTo>
                    <a:pt x="0" y="773344"/>
                  </a:lnTo>
                  <a:lnTo>
                    <a:pt x="773511" y="0"/>
                  </a:lnTo>
                  <a:lnTo>
                    <a:pt x="928928" y="0"/>
                  </a:lnTo>
                  <a:lnTo>
                    <a:pt x="77699" y="851044"/>
                  </a:lnTo>
                  <a:close/>
                </a:path>
              </a:pathLst>
            </a:custGeom>
            <a:solidFill>
              <a:srgbClr val="4285F4"/>
            </a:solidFill>
          </p:spPr>
          <p:txBody>
            <a:bodyPr wrap="square" lIns="0" tIns="0" rIns="0" bIns="0" rtlCol="0"/>
            <a:lstStyle/>
            <a:p>
              <a:endParaRPr/>
            </a:p>
          </p:txBody>
        </p:sp>
        <p:sp>
          <p:nvSpPr>
            <p:cNvPr id="7" name="object 7"/>
            <p:cNvSpPr/>
            <p:nvPr/>
          </p:nvSpPr>
          <p:spPr>
            <a:xfrm>
              <a:off x="1275049" y="0"/>
              <a:ext cx="929005" cy="851535"/>
            </a:xfrm>
            <a:custGeom>
              <a:avLst/>
              <a:gdLst/>
              <a:ahLst/>
              <a:cxnLst/>
              <a:rect l="l" t="t" r="r" b="b"/>
              <a:pathLst>
                <a:path w="929005" h="851535">
                  <a:moveTo>
                    <a:pt x="0" y="773344"/>
                  </a:moveTo>
                  <a:lnTo>
                    <a:pt x="773511" y="0"/>
                  </a:lnTo>
                </a:path>
                <a:path w="929005" h="851535">
                  <a:moveTo>
                    <a:pt x="928928" y="0"/>
                  </a:moveTo>
                  <a:lnTo>
                    <a:pt x="77699" y="851044"/>
                  </a:lnTo>
                  <a:lnTo>
                    <a:pt x="0" y="773344"/>
                  </a:lnTo>
                </a:path>
              </a:pathLst>
            </a:custGeom>
            <a:ln w="9524">
              <a:solidFill>
                <a:srgbClr val="292525"/>
              </a:solidFill>
            </a:ln>
          </p:spPr>
          <p:txBody>
            <a:bodyPr wrap="square" lIns="0" tIns="0" rIns="0" bIns="0" rtlCol="0"/>
            <a:lstStyle/>
            <a:p>
              <a:endParaRPr/>
            </a:p>
          </p:txBody>
        </p:sp>
      </p:grpSp>
      <p:grpSp>
        <p:nvGrpSpPr>
          <p:cNvPr id="8" name="object 8"/>
          <p:cNvGrpSpPr/>
          <p:nvPr/>
        </p:nvGrpSpPr>
        <p:grpSpPr>
          <a:xfrm>
            <a:off x="8215910" y="3627354"/>
            <a:ext cx="933450" cy="1521460"/>
            <a:chOff x="8215910" y="3627354"/>
            <a:chExt cx="933450" cy="1521460"/>
          </a:xfrm>
        </p:grpSpPr>
        <p:sp>
          <p:nvSpPr>
            <p:cNvPr id="9" name="object 9"/>
            <p:cNvSpPr/>
            <p:nvPr/>
          </p:nvSpPr>
          <p:spPr>
            <a:xfrm>
              <a:off x="8220673" y="3632116"/>
              <a:ext cx="923925" cy="1511935"/>
            </a:xfrm>
            <a:custGeom>
              <a:avLst/>
              <a:gdLst/>
              <a:ahLst/>
              <a:cxnLst/>
              <a:rect l="l" t="t" r="r" b="b"/>
              <a:pathLst>
                <a:path w="923925" h="1511935">
                  <a:moveTo>
                    <a:pt x="923326" y="1511383"/>
                  </a:moveTo>
                  <a:lnTo>
                    <a:pt x="640334" y="1511383"/>
                  </a:lnTo>
                  <a:lnTo>
                    <a:pt x="0" y="923055"/>
                  </a:lnTo>
                  <a:lnTo>
                    <a:pt x="923326" y="0"/>
                  </a:lnTo>
                  <a:lnTo>
                    <a:pt x="923326" y="1511383"/>
                  </a:lnTo>
                  <a:close/>
                </a:path>
              </a:pathLst>
            </a:custGeom>
            <a:solidFill>
              <a:srgbClr val="4285F4"/>
            </a:solidFill>
          </p:spPr>
          <p:txBody>
            <a:bodyPr wrap="square" lIns="0" tIns="0" rIns="0" bIns="0" rtlCol="0"/>
            <a:lstStyle/>
            <a:p>
              <a:endParaRPr/>
            </a:p>
          </p:txBody>
        </p:sp>
        <p:sp>
          <p:nvSpPr>
            <p:cNvPr id="10" name="object 10"/>
            <p:cNvSpPr/>
            <p:nvPr/>
          </p:nvSpPr>
          <p:spPr>
            <a:xfrm>
              <a:off x="8220673" y="3632116"/>
              <a:ext cx="923925" cy="1511935"/>
            </a:xfrm>
            <a:custGeom>
              <a:avLst/>
              <a:gdLst/>
              <a:ahLst/>
              <a:cxnLst/>
              <a:rect l="l" t="t" r="r" b="b"/>
              <a:pathLst>
                <a:path w="923925" h="1511935">
                  <a:moveTo>
                    <a:pt x="923326" y="0"/>
                  </a:moveTo>
                  <a:lnTo>
                    <a:pt x="0" y="923055"/>
                  </a:lnTo>
                  <a:lnTo>
                    <a:pt x="640334" y="1511383"/>
                  </a:lnTo>
                </a:path>
              </a:pathLst>
            </a:custGeom>
            <a:ln w="9524">
              <a:solidFill>
                <a:srgbClr val="292525"/>
              </a:solidFill>
            </a:ln>
          </p:spPr>
          <p:txBody>
            <a:bodyPr wrap="square" lIns="0" tIns="0" rIns="0" bIns="0" rtlCol="0"/>
            <a:lstStyle/>
            <a:p>
              <a:endParaRPr/>
            </a:p>
          </p:txBody>
        </p:sp>
      </p:grpSp>
      <p:grpSp>
        <p:nvGrpSpPr>
          <p:cNvPr id="11" name="object 11"/>
          <p:cNvGrpSpPr/>
          <p:nvPr/>
        </p:nvGrpSpPr>
        <p:grpSpPr>
          <a:xfrm>
            <a:off x="505122" y="-4762"/>
            <a:ext cx="1318260" cy="636270"/>
            <a:chOff x="505122" y="-4762"/>
            <a:chExt cx="1318260" cy="636270"/>
          </a:xfrm>
        </p:grpSpPr>
        <p:sp>
          <p:nvSpPr>
            <p:cNvPr id="12" name="object 12"/>
            <p:cNvSpPr/>
            <p:nvPr/>
          </p:nvSpPr>
          <p:spPr>
            <a:xfrm>
              <a:off x="509885" y="0"/>
              <a:ext cx="1308735" cy="626745"/>
            </a:xfrm>
            <a:custGeom>
              <a:avLst/>
              <a:gdLst/>
              <a:ahLst/>
              <a:cxnLst/>
              <a:rect l="l" t="t" r="r" b="b"/>
              <a:pathLst>
                <a:path w="1308735" h="626745">
                  <a:moveTo>
                    <a:pt x="681687" y="626322"/>
                  </a:moveTo>
                  <a:lnTo>
                    <a:pt x="0" y="0"/>
                  </a:lnTo>
                  <a:lnTo>
                    <a:pt x="1308193" y="0"/>
                  </a:lnTo>
                  <a:lnTo>
                    <a:pt x="681687" y="626322"/>
                  </a:lnTo>
                  <a:close/>
                </a:path>
              </a:pathLst>
            </a:custGeom>
            <a:solidFill>
              <a:srgbClr val="4285F4"/>
            </a:solidFill>
          </p:spPr>
          <p:txBody>
            <a:bodyPr wrap="square" lIns="0" tIns="0" rIns="0" bIns="0" rtlCol="0"/>
            <a:lstStyle/>
            <a:p>
              <a:endParaRPr/>
            </a:p>
          </p:txBody>
        </p:sp>
        <p:sp>
          <p:nvSpPr>
            <p:cNvPr id="13" name="object 13"/>
            <p:cNvSpPr/>
            <p:nvPr/>
          </p:nvSpPr>
          <p:spPr>
            <a:xfrm>
              <a:off x="509885" y="0"/>
              <a:ext cx="1308735" cy="626745"/>
            </a:xfrm>
            <a:custGeom>
              <a:avLst/>
              <a:gdLst/>
              <a:ahLst/>
              <a:cxnLst/>
              <a:rect l="l" t="t" r="r" b="b"/>
              <a:pathLst>
                <a:path w="1308735" h="626745">
                  <a:moveTo>
                    <a:pt x="0" y="0"/>
                  </a:moveTo>
                  <a:lnTo>
                    <a:pt x="681687" y="626322"/>
                  </a:lnTo>
                  <a:lnTo>
                    <a:pt x="1308193" y="0"/>
                  </a:lnTo>
                </a:path>
              </a:pathLst>
            </a:custGeom>
            <a:ln w="9524">
              <a:solidFill>
                <a:srgbClr val="292525"/>
              </a:solidFill>
            </a:ln>
          </p:spPr>
          <p:txBody>
            <a:bodyPr wrap="square" lIns="0" tIns="0" rIns="0" bIns="0" rtlCol="0"/>
            <a:lstStyle/>
            <a:p>
              <a:endParaRPr/>
            </a:p>
          </p:txBody>
        </p:sp>
      </p:grpSp>
      <p:sp>
        <p:nvSpPr>
          <p:cNvPr id="14" name="object 14"/>
          <p:cNvSpPr/>
          <p:nvPr/>
        </p:nvSpPr>
        <p:spPr>
          <a:xfrm>
            <a:off x="1217974" y="2414850"/>
            <a:ext cx="6668134" cy="359410"/>
          </a:xfrm>
          <a:custGeom>
            <a:avLst/>
            <a:gdLst/>
            <a:ahLst/>
            <a:cxnLst/>
            <a:rect l="l" t="t" r="r" b="b"/>
            <a:pathLst>
              <a:path w="6668134" h="359410">
                <a:moveTo>
                  <a:pt x="0" y="188699"/>
                </a:moveTo>
                <a:lnTo>
                  <a:pt x="6667799" y="170699"/>
                </a:lnTo>
              </a:path>
              <a:path w="6668134" h="359410">
                <a:moveTo>
                  <a:pt x="3069599" y="359399"/>
                </a:moveTo>
                <a:lnTo>
                  <a:pt x="3069599" y="170699"/>
                </a:lnTo>
              </a:path>
              <a:path w="6668134" h="359410">
                <a:moveTo>
                  <a:pt x="4823999" y="188699"/>
                </a:moveTo>
                <a:lnTo>
                  <a:pt x="4823999" y="0"/>
                </a:lnTo>
              </a:path>
              <a:path w="6668134" h="359410">
                <a:moveTo>
                  <a:pt x="6654199" y="341399"/>
                </a:moveTo>
                <a:lnTo>
                  <a:pt x="6654199" y="152699"/>
                </a:lnTo>
              </a:path>
              <a:path w="6668134" h="359410">
                <a:moveTo>
                  <a:pt x="25199" y="359399"/>
                </a:moveTo>
                <a:lnTo>
                  <a:pt x="25199" y="170699"/>
                </a:lnTo>
              </a:path>
            </a:pathLst>
          </a:custGeom>
          <a:ln w="28574">
            <a:solidFill>
              <a:srgbClr val="4285F4"/>
            </a:solidFill>
          </a:ln>
        </p:spPr>
        <p:txBody>
          <a:bodyPr wrap="square" lIns="0" tIns="0" rIns="0" bIns="0" rtlCol="0"/>
          <a:lstStyle/>
          <a:p>
            <a:endParaRPr/>
          </a:p>
        </p:txBody>
      </p:sp>
      <p:sp>
        <p:nvSpPr>
          <p:cNvPr id="15" name="object 15"/>
          <p:cNvSpPr txBox="1"/>
          <p:nvPr/>
        </p:nvSpPr>
        <p:spPr>
          <a:xfrm>
            <a:off x="384725" y="4276585"/>
            <a:ext cx="3260090" cy="482600"/>
          </a:xfrm>
          <a:prstGeom prst="rect">
            <a:avLst/>
          </a:prstGeom>
        </p:spPr>
        <p:txBody>
          <a:bodyPr vert="horz" wrap="square" lIns="0" tIns="12700" rIns="0" bIns="0" rtlCol="0">
            <a:spAutoFit/>
          </a:bodyPr>
          <a:lstStyle/>
          <a:p>
            <a:pPr marL="12700">
              <a:lnSpc>
                <a:spcPct val="100000"/>
              </a:lnSpc>
              <a:spcBef>
                <a:spcPts val="100"/>
              </a:spcBef>
              <a:tabLst>
                <a:tab pos="3246755" algn="l"/>
              </a:tabLst>
            </a:pPr>
            <a:r>
              <a:rPr sz="3000" u="heavy" spc="-10" dirty="0">
                <a:solidFill>
                  <a:srgbClr val="FFFFFF"/>
                </a:solidFill>
                <a:uFill>
                  <a:solidFill>
                    <a:srgbClr val="4285F4"/>
                  </a:solidFill>
                </a:uFill>
                <a:latin typeface="Cambria"/>
                <a:cs typeface="Cambria"/>
              </a:rPr>
              <a:t>Methods</a:t>
            </a:r>
            <a:r>
              <a:rPr sz="3000" u="heavy" dirty="0">
                <a:solidFill>
                  <a:srgbClr val="FFFFFF"/>
                </a:solidFill>
                <a:uFill>
                  <a:solidFill>
                    <a:srgbClr val="4285F4"/>
                  </a:solidFill>
                </a:uFill>
                <a:latin typeface="Cambria"/>
                <a:cs typeface="Cambria"/>
              </a:rPr>
              <a:t>	</a:t>
            </a:r>
            <a:endParaRPr sz="3000">
              <a:latin typeface="Cambria"/>
              <a:cs typeface="Cambria"/>
            </a:endParaRPr>
          </a:p>
        </p:txBody>
      </p:sp>
      <p:sp>
        <p:nvSpPr>
          <p:cNvPr id="16" name="object 16"/>
          <p:cNvSpPr txBox="1"/>
          <p:nvPr/>
        </p:nvSpPr>
        <p:spPr>
          <a:xfrm>
            <a:off x="697406" y="2803398"/>
            <a:ext cx="1042035" cy="743585"/>
          </a:xfrm>
          <a:prstGeom prst="rect">
            <a:avLst/>
          </a:prstGeom>
        </p:spPr>
        <p:txBody>
          <a:bodyPr vert="horz" wrap="square" lIns="0" tIns="12700" rIns="0" bIns="0" rtlCol="0">
            <a:spAutoFit/>
          </a:bodyPr>
          <a:lstStyle/>
          <a:p>
            <a:pPr algn="ctr">
              <a:lnSpc>
                <a:spcPct val="100000"/>
              </a:lnSpc>
              <a:spcBef>
                <a:spcPts val="100"/>
              </a:spcBef>
            </a:pPr>
            <a:r>
              <a:rPr sz="1400" spc="-45" dirty="0">
                <a:solidFill>
                  <a:srgbClr val="FFFFFF"/>
                </a:solidFill>
                <a:latin typeface="Trebuchet MS"/>
                <a:cs typeface="Trebuchet MS"/>
              </a:rPr>
              <a:t>Baseline</a:t>
            </a:r>
            <a:r>
              <a:rPr sz="1400" spc="-60" dirty="0">
                <a:solidFill>
                  <a:srgbClr val="FFFFFF"/>
                </a:solidFill>
                <a:latin typeface="Trebuchet MS"/>
                <a:cs typeface="Trebuchet MS"/>
              </a:rPr>
              <a:t> </a:t>
            </a:r>
            <a:r>
              <a:rPr sz="1400" spc="25" dirty="0">
                <a:solidFill>
                  <a:srgbClr val="FFFFFF"/>
                </a:solidFill>
                <a:latin typeface="Trebuchet MS"/>
                <a:cs typeface="Trebuchet MS"/>
              </a:rPr>
              <a:t>CNN</a:t>
            </a:r>
            <a:endParaRPr sz="1400">
              <a:latin typeface="Trebuchet MS"/>
              <a:cs typeface="Trebuchet MS"/>
            </a:endParaRPr>
          </a:p>
          <a:p>
            <a:pPr algn="ctr">
              <a:lnSpc>
                <a:spcPct val="100000"/>
              </a:lnSpc>
              <a:spcBef>
                <a:spcPts val="10"/>
              </a:spcBef>
            </a:pPr>
            <a:r>
              <a:rPr sz="1100" spc="-215" dirty="0">
                <a:solidFill>
                  <a:srgbClr val="FFFFFF"/>
                </a:solidFill>
                <a:latin typeface="Trebuchet MS"/>
                <a:cs typeface="Trebuchet MS"/>
              </a:rPr>
              <a:t>1</a:t>
            </a:r>
            <a:r>
              <a:rPr sz="1100" spc="-80" dirty="0">
                <a:solidFill>
                  <a:srgbClr val="FFFFFF"/>
                </a:solidFill>
                <a:latin typeface="Trebuchet MS"/>
                <a:cs typeface="Trebuchet MS"/>
              </a:rPr>
              <a:t> </a:t>
            </a:r>
            <a:r>
              <a:rPr sz="1100" spc="50" dirty="0">
                <a:solidFill>
                  <a:srgbClr val="FFFFFF"/>
                </a:solidFill>
                <a:latin typeface="Trebuchet MS"/>
                <a:cs typeface="Trebuchet MS"/>
              </a:rPr>
              <a:t>Max</a:t>
            </a:r>
            <a:r>
              <a:rPr sz="1100" spc="-80" dirty="0">
                <a:solidFill>
                  <a:srgbClr val="FFFFFF"/>
                </a:solidFill>
                <a:latin typeface="Trebuchet MS"/>
                <a:cs typeface="Trebuchet MS"/>
              </a:rPr>
              <a:t> </a:t>
            </a:r>
            <a:r>
              <a:rPr sz="1100" spc="-10" dirty="0">
                <a:solidFill>
                  <a:srgbClr val="FFFFFF"/>
                </a:solidFill>
                <a:latin typeface="Trebuchet MS"/>
                <a:cs typeface="Trebuchet MS"/>
              </a:rPr>
              <a:t>Pooling</a:t>
            </a:r>
            <a:endParaRPr sz="1100">
              <a:latin typeface="Trebuchet MS"/>
              <a:cs typeface="Trebuchet MS"/>
            </a:endParaRPr>
          </a:p>
          <a:p>
            <a:pPr marL="31750" algn="ctr">
              <a:lnSpc>
                <a:spcPct val="100000"/>
              </a:lnSpc>
            </a:pPr>
            <a:r>
              <a:rPr sz="1100" spc="-215" dirty="0">
                <a:solidFill>
                  <a:srgbClr val="FFFFFF"/>
                </a:solidFill>
                <a:latin typeface="Trebuchet MS"/>
                <a:cs typeface="Trebuchet MS"/>
              </a:rPr>
              <a:t>1</a:t>
            </a:r>
            <a:r>
              <a:rPr sz="1100" spc="-80" dirty="0">
                <a:solidFill>
                  <a:srgbClr val="FFFFFF"/>
                </a:solidFill>
                <a:latin typeface="Trebuchet MS"/>
                <a:cs typeface="Trebuchet MS"/>
              </a:rPr>
              <a:t> </a:t>
            </a:r>
            <a:r>
              <a:rPr sz="1100" spc="-10" dirty="0">
                <a:solidFill>
                  <a:srgbClr val="FFFFFF"/>
                </a:solidFill>
                <a:latin typeface="Trebuchet MS"/>
                <a:cs typeface="Trebuchet MS"/>
              </a:rPr>
              <a:t>Dense</a:t>
            </a:r>
            <a:endParaRPr sz="1100">
              <a:latin typeface="Trebuchet MS"/>
              <a:cs typeface="Trebuchet MS"/>
            </a:endParaRPr>
          </a:p>
          <a:p>
            <a:pPr marL="635" algn="ctr">
              <a:lnSpc>
                <a:spcPct val="100000"/>
              </a:lnSpc>
            </a:pPr>
            <a:r>
              <a:rPr sz="1100" spc="-65" dirty="0">
                <a:solidFill>
                  <a:srgbClr val="FFFFFF"/>
                </a:solidFill>
                <a:latin typeface="Trebuchet MS"/>
                <a:cs typeface="Trebuchet MS"/>
              </a:rPr>
              <a:t>74.1%</a:t>
            </a:r>
            <a:r>
              <a:rPr sz="1100" spc="-55" dirty="0">
                <a:solidFill>
                  <a:srgbClr val="FFFFFF"/>
                </a:solidFill>
                <a:latin typeface="Trebuchet MS"/>
                <a:cs typeface="Trebuchet MS"/>
              </a:rPr>
              <a:t> </a:t>
            </a:r>
            <a:r>
              <a:rPr sz="1100" spc="-10" dirty="0">
                <a:solidFill>
                  <a:srgbClr val="FFFFFF"/>
                </a:solidFill>
                <a:latin typeface="Trebuchet MS"/>
                <a:cs typeface="Trebuchet MS"/>
              </a:rPr>
              <a:t>Accuracy</a:t>
            </a:r>
            <a:endParaRPr sz="1100">
              <a:latin typeface="Trebuchet MS"/>
              <a:cs typeface="Trebuchet MS"/>
            </a:endParaRPr>
          </a:p>
        </p:txBody>
      </p:sp>
      <p:sp>
        <p:nvSpPr>
          <p:cNvPr id="17" name="object 17"/>
          <p:cNvSpPr txBox="1"/>
          <p:nvPr/>
        </p:nvSpPr>
        <p:spPr>
          <a:xfrm>
            <a:off x="3542391" y="3088963"/>
            <a:ext cx="1492250" cy="408305"/>
          </a:xfrm>
          <a:prstGeom prst="rect">
            <a:avLst/>
          </a:prstGeom>
        </p:spPr>
        <p:txBody>
          <a:bodyPr vert="horz" wrap="square" lIns="0" tIns="12700" rIns="0" bIns="0" rtlCol="0">
            <a:spAutoFit/>
          </a:bodyPr>
          <a:lstStyle/>
          <a:p>
            <a:pPr algn="ctr">
              <a:lnSpc>
                <a:spcPct val="100000"/>
              </a:lnSpc>
              <a:spcBef>
                <a:spcPts val="100"/>
              </a:spcBef>
            </a:pPr>
            <a:r>
              <a:rPr sz="1400" spc="-30" dirty="0">
                <a:solidFill>
                  <a:srgbClr val="FFFFFF"/>
                </a:solidFill>
                <a:latin typeface="Trebuchet MS"/>
                <a:cs typeface="Trebuchet MS"/>
              </a:rPr>
              <a:t>Deeper</a:t>
            </a:r>
            <a:r>
              <a:rPr sz="1400" spc="-60" dirty="0">
                <a:solidFill>
                  <a:srgbClr val="FFFFFF"/>
                </a:solidFill>
                <a:latin typeface="Trebuchet MS"/>
                <a:cs typeface="Trebuchet MS"/>
              </a:rPr>
              <a:t> </a:t>
            </a:r>
            <a:r>
              <a:rPr sz="1400" spc="-20" dirty="0">
                <a:solidFill>
                  <a:srgbClr val="FFFFFF"/>
                </a:solidFill>
                <a:latin typeface="Trebuchet MS"/>
                <a:cs typeface="Trebuchet MS"/>
              </a:rPr>
              <a:t>CNNs</a:t>
            </a:r>
            <a:endParaRPr sz="1400">
              <a:latin typeface="Trebuchet MS"/>
              <a:cs typeface="Trebuchet MS"/>
            </a:endParaRPr>
          </a:p>
          <a:p>
            <a:pPr algn="ctr">
              <a:lnSpc>
                <a:spcPct val="100000"/>
              </a:lnSpc>
              <a:spcBef>
                <a:spcPts val="10"/>
              </a:spcBef>
            </a:pPr>
            <a:r>
              <a:rPr sz="1100" spc="-30" dirty="0">
                <a:solidFill>
                  <a:srgbClr val="FFFFFF"/>
                </a:solidFill>
                <a:latin typeface="Trebuchet MS"/>
                <a:cs typeface="Trebuchet MS"/>
              </a:rPr>
              <a:t>74.5%</a:t>
            </a:r>
            <a:r>
              <a:rPr sz="1100" spc="-25" dirty="0">
                <a:solidFill>
                  <a:srgbClr val="FFFFFF"/>
                </a:solidFill>
                <a:latin typeface="Trebuchet MS"/>
                <a:cs typeface="Trebuchet MS"/>
              </a:rPr>
              <a:t> </a:t>
            </a:r>
            <a:r>
              <a:rPr sz="1100" dirty="0">
                <a:solidFill>
                  <a:srgbClr val="FFFFFF"/>
                </a:solidFill>
                <a:latin typeface="Trebuchet MS"/>
                <a:cs typeface="Trebuchet MS"/>
              </a:rPr>
              <a:t>to</a:t>
            </a:r>
            <a:r>
              <a:rPr sz="1100" spc="-20" dirty="0">
                <a:solidFill>
                  <a:srgbClr val="FFFFFF"/>
                </a:solidFill>
                <a:latin typeface="Trebuchet MS"/>
                <a:cs typeface="Trebuchet MS"/>
              </a:rPr>
              <a:t> </a:t>
            </a:r>
            <a:r>
              <a:rPr sz="1100" dirty="0">
                <a:solidFill>
                  <a:srgbClr val="FFFFFF"/>
                </a:solidFill>
                <a:latin typeface="Trebuchet MS"/>
                <a:cs typeface="Trebuchet MS"/>
              </a:rPr>
              <a:t>80.6%</a:t>
            </a:r>
            <a:r>
              <a:rPr sz="1100" spc="-25" dirty="0">
                <a:solidFill>
                  <a:srgbClr val="FFFFFF"/>
                </a:solidFill>
                <a:latin typeface="Trebuchet MS"/>
                <a:cs typeface="Trebuchet MS"/>
              </a:rPr>
              <a:t> Accuracy</a:t>
            </a:r>
            <a:endParaRPr sz="1100">
              <a:latin typeface="Trebuchet MS"/>
              <a:cs typeface="Trebuchet MS"/>
            </a:endParaRPr>
          </a:p>
        </p:txBody>
      </p:sp>
      <p:sp>
        <p:nvSpPr>
          <p:cNvPr id="18" name="object 18"/>
          <p:cNvSpPr txBox="1">
            <a:spLocks noGrp="1"/>
          </p:cNvSpPr>
          <p:nvPr>
            <p:ph type="title"/>
          </p:nvPr>
        </p:nvSpPr>
        <p:spPr>
          <a:xfrm>
            <a:off x="5208041" y="1466987"/>
            <a:ext cx="1670050" cy="452120"/>
          </a:xfrm>
          <a:prstGeom prst="rect">
            <a:avLst/>
          </a:prstGeom>
        </p:spPr>
        <p:txBody>
          <a:bodyPr vert="horz" wrap="square" lIns="0" tIns="12700" rIns="0" bIns="0" rtlCol="0">
            <a:spAutoFit/>
          </a:bodyPr>
          <a:lstStyle/>
          <a:p>
            <a:pPr marL="208915" marR="5080" indent="-196850">
              <a:lnSpc>
                <a:spcPct val="100000"/>
              </a:lnSpc>
              <a:spcBef>
                <a:spcPts val="100"/>
              </a:spcBef>
            </a:pPr>
            <a:r>
              <a:rPr sz="1400" spc="-20" dirty="0">
                <a:latin typeface="Trebuchet MS"/>
                <a:cs typeface="Trebuchet MS"/>
              </a:rPr>
              <a:t>Out-</a:t>
            </a:r>
            <a:r>
              <a:rPr sz="1400" dirty="0">
                <a:latin typeface="Trebuchet MS"/>
                <a:cs typeface="Trebuchet MS"/>
              </a:rPr>
              <a:t>The-</a:t>
            </a:r>
            <a:r>
              <a:rPr sz="1400" spc="-10" dirty="0">
                <a:latin typeface="Trebuchet MS"/>
                <a:cs typeface="Trebuchet MS"/>
              </a:rPr>
              <a:t>Box</a:t>
            </a:r>
            <a:r>
              <a:rPr sz="1400" spc="-85" dirty="0">
                <a:latin typeface="Trebuchet MS"/>
                <a:cs typeface="Trebuchet MS"/>
              </a:rPr>
              <a:t> </a:t>
            </a:r>
            <a:r>
              <a:rPr sz="1400" spc="-60" dirty="0">
                <a:latin typeface="Trebuchet MS"/>
                <a:cs typeface="Trebuchet MS"/>
              </a:rPr>
              <a:t>Transfer </a:t>
            </a:r>
            <a:r>
              <a:rPr sz="1400" spc="-40" dirty="0">
                <a:latin typeface="Trebuchet MS"/>
                <a:cs typeface="Trebuchet MS"/>
              </a:rPr>
              <a:t>Learning</a:t>
            </a:r>
            <a:r>
              <a:rPr sz="1400" spc="-45" dirty="0">
                <a:latin typeface="Trebuchet MS"/>
                <a:cs typeface="Trebuchet MS"/>
              </a:rPr>
              <a:t> </a:t>
            </a:r>
            <a:r>
              <a:rPr sz="1400" spc="-10" dirty="0">
                <a:latin typeface="Trebuchet MS"/>
                <a:cs typeface="Trebuchet MS"/>
              </a:rPr>
              <a:t>Models</a:t>
            </a:r>
            <a:endParaRPr sz="1400">
              <a:latin typeface="Trebuchet MS"/>
              <a:cs typeface="Trebuchet MS"/>
            </a:endParaRPr>
          </a:p>
        </p:txBody>
      </p:sp>
      <p:sp>
        <p:nvSpPr>
          <p:cNvPr id="19" name="object 19"/>
          <p:cNvSpPr txBox="1"/>
          <p:nvPr/>
        </p:nvSpPr>
        <p:spPr>
          <a:xfrm>
            <a:off x="5268450" y="1895231"/>
            <a:ext cx="1548765" cy="360680"/>
          </a:xfrm>
          <a:prstGeom prst="rect">
            <a:avLst/>
          </a:prstGeom>
        </p:spPr>
        <p:txBody>
          <a:bodyPr vert="horz" wrap="square" lIns="0" tIns="12700" rIns="0" bIns="0" rtlCol="0">
            <a:spAutoFit/>
          </a:bodyPr>
          <a:lstStyle/>
          <a:p>
            <a:pPr marL="29209">
              <a:lnSpc>
                <a:spcPct val="100000"/>
              </a:lnSpc>
              <a:spcBef>
                <a:spcPts val="100"/>
              </a:spcBef>
            </a:pPr>
            <a:r>
              <a:rPr sz="1100" spc="-35" dirty="0">
                <a:solidFill>
                  <a:srgbClr val="FFFFFF"/>
                </a:solidFill>
                <a:latin typeface="Trebuchet MS"/>
                <a:cs typeface="Trebuchet MS"/>
              </a:rPr>
              <a:t>ResNet50,</a:t>
            </a:r>
            <a:r>
              <a:rPr sz="1100" spc="-20" dirty="0">
                <a:solidFill>
                  <a:srgbClr val="FFFFFF"/>
                </a:solidFill>
                <a:latin typeface="Trebuchet MS"/>
                <a:cs typeface="Trebuchet MS"/>
              </a:rPr>
              <a:t> </a:t>
            </a:r>
            <a:r>
              <a:rPr sz="1100" spc="-75" dirty="0">
                <a:solidFill>
                  <a:srgbClr val="FFFFFF"/>
                </a:solidFill>
                <a:latin typeface="Trebuchet MS"/>
                <a:cs typeface="Trebuchet MS"/>
              </a:rPr>
              <a:t>VGG19,</a:t>
            </a:r>
            <a:r>
              <a:rPr sz="1100" spc="-15" dirty="0">
                <a:solidFill>
                  <a:srgbClr val="FFFFFF"/>
                </a:solidFill>
                <a:latin typeface="Trebuchet MS"/>
                <a:cs typeface="Trebuchet MS"/>
              </a:rPr>
              <a:t> </a:t>
            </a:r>
            <a:r>
              <a:rPr sz="1100" spc="-10" dirty="0">
                <a:solidFill>
                  <a:srgbClr val="FFFFFF"/>
                </a:solidFill>
                <a:latin typeface="Trebuchet MS"/>
                <a:cs typeface="Trebuchet MS"/>
              </a:rPr>
              <a:t>VGG16</a:t>
            </a:r>
            <a:endParaRPr sz="1100">
              <a:latin typeface="Trebuchet MS"/>
              <a:cs typeface="Trebuchet MS"/>
            </a:endParaRPr>
          </a:p>
          <a:p>
            <a:pPr marL="12700">
              <a:lnSpc>
                <a:spcPct val="100000"/>
              </a:lnSpc>
            </a:pPr>
            <a:r>
              <a:rPr sz="1100" spc="-50" dirty="0">
                <a:solidFill>
                  <a:srgbClr val="FFFFFF"/>
                </a:solidFill>
                <a:latin typeface="Trebuchet MS"/>
                <a:cs typeface="Trebuchet MS"/>
              </a:rPr>
              <a:t>28.6</a:t>
            </a:r>
            <a:r>
              <a:rPr sz="1100" spc="-75" dirty="0">
                <a:solidFill>
                  <a:srgbClr val="FFFFFF"/>
                </a:solidFill>
                <a:latin typeface="Trebuchet MS"/>
                <a:cs typeface="Trebuchet MS"/>
              </a:rPr>
              <a:t> </a:t>
            </a:r>
            <a:r>
              <a:rPr sz="1100" spc="175" dirty="0">
                <a:solidFill>
                  <a:srgbClr val="FFFFFF"/>
                </a:solidFill>
                <a:latin typeface="Trebuchet MS"/>
                <a:cs typeface="Trebuchet MS"/>
              </a:rPr>
              <a:t>%</a:t>
            </a:r>
            <a:r>
              <a:rPr sz="1100" spc="-70" dirty="0">
                <a:solidFill>
                  <a:srgbClr val="FFFFFF"/>
                </a:solidFill>
                <a:latin typeface="Trebuchet MS"/>
                <a:cs typeface="Trebuchet MS"/>
              </a:rPr>
              <a:t> </a:t>
            </a:r>
            <a:r>
              <a:rPr sz="1100" dirty="0">
                <a:solidFill>
                  <a:srgbClr val="FFFFFF"/>
                </a:solidFill>
                <a:latin typeface="Trebuchet MS"/>
                <a:cs typeface="Trebuchet MS"/>
              </a:rPr>
              <a:t>to</a:t>
            </a:r>
            <a:r>
              <a:rPr sz="1100" spc="190" dirty="0">
                <a:solidFill>
                  <a:srgbClr val="FFFFFF"/>
                </a:solidFill>
                <a:latin typeface="Trebuchet MS"/>
                <a:cs typeface="Trebuchet MS"/>
              </a:rPr>
              <a:t> </a:t>
            </a:r>
            <a:r>
              <a:rPr sz="1100" spc="-10" dirty="0">
                <a:solidFill>
                  <a:srgbClr val="FFFFFF"/>
                </a:solidFill>
                <a:latin typeface="Trebuchet MS"/>
                <a:cs typeface="Trebuchet MS"/>
              </a:rPr>
              <a:t>85.9%</a:t>
            </a:r>
            <a:r>
              <a:rPr sz="1100" spc="-70" dirty="0">
                <a:solidFill>
                  <a:srgbClr val="FFFFFF"/>
                </a:solidFill>
                <a:latin typeface="Trebuchet MS"/>
                <a:cs typeface="Trebuchet MS"/>
              </a:rPr>
              <a:t> </a:t>
            </a:r>
            <a:r>
              <a:rPr sz="1100" spc="-40" dirty="0">
                <a:solidFill>
                  <a:srgbClr val="FFFFFF"/>
                </a:solidFill>
                <a:latin typeface="Trebuchet MS"/>
                <a:cs typeface="Trebuchet MS"/>
              </a:rPr>
              <a:t>Accuracy</a:t>
            </a:r>
            <a:endParaRPr sz="1100">
              <a:latin typeface="Trebuchet MS"/>
              <a:cs typeface="Trebuchet MS"/>
            </a:endParaRPr>
          </a:p>
        </p:txBody>
      </p:sp>
      <p:sp>
        <p:nvSpPr>
          <p:cNvPr id="20" name="object 20"/>
          <p:cNvSpPr txBox="1"/>
          <p:nvPr/>
        </p:nvSpPr>
        <p:spPr>
          <a:xfrm>
            <a:off x="7159797" y="2770755"/>
            <a:ext cx="1426210" cy="743585"/>
          </a:xfrm>
          <a:prstGeom prst="rect">
            <a:avLst/>
          </a:prstGeom>
        </p:spPr>
        <p:txBody>
          <a:bodyPr vert="horz" wrap="square" lIns="0" tIns="12700" rIns="0" bIns="0" rtlCol="0">
            <a:spAutoFit/>
          </a:bodyPr>
          <a:lstStyle/>
          <a:p>
            <a:pPr algn="ctr">
              <a:lnSpc>
                <a:spcPct val="100000"/>
              </a:lnSpc>
              <a:spcBef>
                <a:spcPts val="100"/>
              </a:spcBef>
            </a:pPr>
            <a:r>
              <a:rPr sz="1400" spc="-50" dirty="0">
                <a:solidFill>
                  <a:srgbClr val="FFFFFF"/>
                </a:solidFill>
                <a:latin typeface="Trebuchet MS"/>
                <a:cs typeface="Trebuchet MS"/>
              </a:rPr>
              <a:t>Final</a:t>
            </a:r>
            <a:r>
              <a:rPr sz="1400" spc="-70" dirty="0">
                <a:solidFill>
                  <a:srgbClr val="FFFFFF"/>
                </a:solidFill>
                <a:latin typeface="Trebuchet MS"/>
                <a:cs typeface="Trebuchet MS"/>
              </a:rPr>
              <a:t> </a:t>
            </a:r>
            <a:r>
              <a:rPr sz="1400" spc="-10" dirty="0">
                <a:solidFill>
                  <a:srgbClr val="FFFFFF"/>
                </a:solidFill>
                <a:latin typeface="Trebuchet MS"/>
                <a:cs typeface="Trebuchet MS"/>
              </a:rPr>
              <a:t>Model</a:t>
            </a:r>
            <a:endParaRPr sz="1400">
              <a:latin typeface="Trebuchet MS"/>
              <a:cs typeface="Trebuchet MS"/>
            </a:endParaRPr>
          </a:p>
          <a:p>
            <a:pPr marL="12700" marR="5080" algn="ctr">
              <a:lnSpc>
                <a:spcPct val="100000"/>
              </a:lnSpc>
              <a:spcBef>
                <a:spcPts val="10"/>
              </a:spcBef>
            </a:pPr>
            <a:r>
              <a:rPr sz="1100" spc="-35" dirty="0">
                <a:solidFill>
                  <a:srgbClr val="FFFFFF"/>
                </a:solidFill>
                <a:latin typeface="Trebuchet MS"/>
                <a:cs typeface="Trebuchet MS"/>
              </a:rPr>
              <a:t>Fine</a:t>
            </a:r>
            <a:r>
              <a:rPr sz="1100" spc="-100" dirty="0">
                <a:solidFill>
                  <a:srgbClr val="FFFFFF"/>
                </a:solidFill>
                <a:latin typeface="Trebuchet MS"/>
                <a:cs typeface="Trebuchet MS"/>
              </a:rPr>
              <a:t> </a:t>
            </a:r>
            <a:r>
              <a:rPr sz="1100" spc="-50" dirty="0">
                <a:solidFill>
                  <a:srgbClr val="FFFFFF"/>
                </a:solidFill>
                <a:latin typeface="Trebuchet MS"/>
                <a:cs typeface="Trebuchet MS"/>
              </a:rPr>
              <a:t>Tuned</a:t>
            </a:r>
            <a:r>
              <a:rPr sz="1100" spc="-80" dirty="0">
                <a:solidFill>
                  <a:srgbClr val="FFFFFF"/>
                </a:solidFill>
                <a:latin typeface="Trebuchet MS"/>
                <a:cs typeface="Trebuchet MS"/>
              </a:rPr>
              <a:t> </a:t>
            </a:r>
            <a:r>
              <a:rPr sz="1100" spc="-10" dirty="0">
                <a:solidFill>
                  <a:srgbClr val="FFFFFF"/>
                </a:solidFill>
                <a:latin typeface="Trebuchet MS"/>
                <a:cs typeface="Trebuchet MS"/>
              </a:rPr>
              <a:t>VGG16</a:t>
            </a:r>
            <a:r>
              <a:rPr sz="1100" spc="75" dirty="0">
                <a:solidFill>
                  <a:srgbClr val="FFFFFF"/>
                </a:solidFill>
                <a:latin typeface="Trebuchet MS"/>
                <a:cs typeface="Trebuchet MS"/>
              </a:rPr>
              <a:t> </a:t>
            </a:r>
            <a:r>
              <a:rPr sz="1100" spc="-30" dirty="0">
                <a:solidFill>
                  <a:srgbClr val="FFFFFF"/>
                </a:solidFill>
                <a:latin typeface="Trebuchet MS"/>
                <a:cs typeface="Trebuchet MS"/>
              </a:rPr>
              <a:t>with </a:t>
            </a:r>
            <a:r>
              <a:rPr sz="1100" spc="-20" dirty="0">
                <a:solidFill>
                  <a:srgbClr val="FFFFFF"/>
                </a:solidFill>
                <a:latin typeface="Trebuchet MS"/>
                <a:cs typeface="Trebuchet MS"/>
              </a:rPr>
              <a:t>Image</a:t>
            </a:r>
            <a:r>
              <a:rPr sz="1100" spc="-40" dirty="0">
                <a:solidFill>
                  <a:srgbClr val="FFFFFF"/>
                </a:solidFill>
                <a:latin typeface="Trebuchet MS"/>
                <a:cs typeface="Trebuchet MS"/>
              </a:rPr>
              <a:t> </a:t>
            </a:r>
            <a:r>
              <a:rPr sz="1100" spc="-10" dirty="0">
                <a:solidFill>
                  <a:srgbClr val="FFFFFF"/>
                </a:solidFill>
                <a:latin typeface="Trebuchet MS"/>
                <a:cs typeface="Trebuchet MS"/>
              </a:rPr>
              <a:t>Augmentation </a:t>
            </a:r>
            <a:r>
              <a:rPr sz="1100" spc="-35" dirty="0">
                <a:solidFill>
                  <a:srgbClr val="FFFFFF"/>
                </a:solidFill>
                <a:latin typeface="Trebuchet MS"/>
                <a:cs typeface="Trebuchet MS"/>
              </a:rPr>
              <a:t>91.46%</a:t>
            </a:r>
            <a:r>
              <a:rPr sz="1100" spc="-40" dirty="0">
                <a:solidFill>
                  <a:srgbClr val="FFFFFF"/>
                </a:solidFill>
                <a:latin typeface="Trebuchet MS"/>
                <a:cs typeface="Trebuchet MS"/>
              </a:rPr>
              <a:t> </a:t>
            </a:r>
            <a:r>
              <a:rPr sz="1100" spc="-10" dirty="0">
                <a:solidFill>
                  <a:srgbClr val="FFFFFF"/>
                </a:solidFill>
                <a:latin typeface="Trebuchet MS"/>
                <a:cs typeface="Trebuchet MS"/>
              </a:rPr>
              <a:t>Accuracy</a:t>
            </a:r>
            <a:endParaRPr sz="1100">
              <a:latin typeface="Trebuchet MS"/>
              <a:cs typeface="Trebuchet MS"/>
            </a:endParaRPr>
          </a:p>
        </p:txBody>
      </p:sp>
      <p:sp>
        <p:nvSpPr>
          <p:cNvPr id="21" name="object 21"/>
          <p:cNvSpPr txBox="1"/>
          <p:nvPr/>
        </p:nvSpPr>
        <p:spPr>
          <a:xfrm>
            <a:off x="2024585" y="1607463"/>
            <a:ext cx="1483360" cy="789305"/>
          </a:xfrm>
          <a:prstGeom prst="rect">
            <a:avLst/>
          </a:prstGeom>
        </p:spPr>
        <p:txBody>
          <a:bodyPr vert="horz" wrap="square" lIns="0" tIns="12700" rIns="0" bIns="0" rtlCol="0">
            <a:spAutoFit/>
          </a:bodyPr>
          <a:lstStyle/>
          <a:p>
            <a:pPr marL="198755" marR="59055" indent="-132715">
              <a:lnSpc>
                <a:spcPct val="100000"/>
              </a:lnSpc>
              <a:spcBef>
                <a:spcPts val="100"/>
              </a:spcBef>
            </a:pPr>
            <a:r>
              <a:rPr sz="1400" spc="-40" dirty="0">
                <a:solidFill>
                  <a:srgbClr val="FFFFFF"/>
                </a:solidFill>
                <a:latin typeface="Trebuchet MS"/>
                <a:cs typeface="Trebuchet MS"/>
              </a:rPr>
              <a:t>Simple</a:t>
            </a:r>
            <a:r>
              <a:rPr sz="1400" spc="-10" dirty="0">
                <a:solidFill>
                  <a:srgbClr val="FFFFFF"/>
                </a:solidFill>
                <a:latin typeface="Trebuchet MS"/>
                <a:cs typeface="Trebuchet MS"/>
              </a:rPr>
              <a:t> </a:t>
            </a:r>
            <a:r>
              <a:rPr sz="1400" dirty="0">
                <a:solidFill>
                  <a:srgbClr val="FFFFFF"/>
                </a:solidFill>
                <a:latin typeface="Trebuchet MS"/>
                <a:cs typeface="Trebuchet MS"/>
              </a:rPr>
              <a:t>CNNs</a:t>
            </a:r>
            <a:r>
              <a:rPr sz="1400" spc="-10" dirty="0">
                <a:solidFill>
                  <a:srgbClr val="FFFFFF"/>
                </a:solidFill>
                <a:latin typeface="Trebuchet MS"/>
                <a:cs typeface="Trebuchet MS"/>
              </a:rPr>
              <a:t> </a:t>
            </a:r>
            <a:r>
              <a:rPr sz="1400" spc="-35" dirty="0">
                <a:solidFill>
                  <a:srgbClr val="FFFFFF"/>
                </a:solidFill>
                <a:latin typeface="Trebuchet MS"/>
                <a:cs typeface="Trebuchet MS"/>
              </a:rPr>
              <a:t>with </a:t>
            </a:r>
            <a:r>
              <a:rPr sz="1400" spc="-10" dirty="0">
                <a:solidFill>
                  <a:srgbClr val="FFFFFF"/>
                </a:solidFill>
                <a:latin typeface="Trebuchet MS"/>
                <a:cs typeface="Trebuchet MS"/>
              </a:rPr>
              <a:t>Regularization</a:t>
            </a:r>
            <a:endParaRPr sz="1400">
              <a:latin typeface="Trebuchet MS"/>
              <a:cs typeface="Trebuchet MS"/>
            </a:endParaRPr>
          </a:p>
          <a:p>
            <a:pPr marL="12700" marR="5080" indent="288925">
              <a:lnSpc>
                <a:spcPct val="100000"/>
              </a:lnSpc>
              <a:spcBef>
                <a:spcPts val="10"/>
              </a:spcBef>
            </a:pPr>
            <a:r>
              <a:rPr sz="1100" spc="-145" dirty="0">
                <a:solidFill>
                  <a:srgbClr val="FFFFFF"/>
                </a:solidFill>
                <a:latin typeface="Trebuchet MS"/>
                <a:cs typeface="Trebuchet MS"/>
              </a:rPr>
              <a:t>L1,</a:t>
            </a:r>
            <a:r>
              <a:rPr sz="1100" spc="-65" dirty="0">
                <a:solidFill>
                  <a:srgbClr val="FFFFFF"/>
                </a:solidFill>
                <a:latin typeface="Trebuchet MS"/>
                <a:cs typeface="Trebuchet MS"/>
              </a:rPr>
              <a:t> </a:t>
            </a:r>
            <a:r>
              <a:rPr sz="1100" spc="-85" dirty="0">
                <a:solidFill>
                  <a:srgbClr val="FFFFFF"/>
                </a:solidFill>
                <a:latin typeface="Trebuchet MS"/>
                <a:cs typeface="Trebuchet MS"/>
              </a:rPr>
              <a:t>L2,</a:t>
            </a:r>
            <a:r>
              <a:rPr sz="1100" spc="-60" dirty="0">
                <a:solidFill>
                  <a:srgbClr val="FFFFFF"/>
                </a:solidFill>
                <a:latin typeface="Trebuchet MS"/>
                <a:cs typeface="Trebuchet MS"/>
              </a:rPr>
              <a:t> </a:t>
            </a:r>
            <a:r>
              <a:rPr sz="1100" spc="-10" dirty="0">
                <a:solidFill>
                  <a:srgbClr val="FFFFFF"/>
                </a:solidFill>
                <a:latin typeface="Trebuchet MS"/>
                <a:cs typeface="Trebuchet MS"/>
              </a:rPr>
              <a:t>Dropout 26.6%</a:t>
            </a:r>
            <a:r>
              <a:rPr sz="1100" spc="-70" dirty="0">
                <a:solidFill>
                  <a:srgbClr val="FFFFFF"/>
                </a:solidFill>
                <a:latin typeface="Trebuchet MS"/>
                <a:cs typeface="Trebuchet MS"/>
              </a:rPr>
              <a:t> </a:t>
            </a:r>
            <a:r>
              <a:rPr sz="1100" dirty="0">
                <a:solidFill>
                  <a:srgbClr val="FFFFFF"/>
                </a:solidFill>
                <a:latin typeface="Trebuchet MS"/>
                <a:cs typeface="Trebuchet MS"/>
              </a:rPr>
              <a:t>to</a:t>
            </a:r>
            <a:r>
              <a:rPr sz="1100" spc="-65" dirty="0">
                <a:solidFill>
                  <a:srgbClr val="FFFFFF"/>
                </a:solidFill>
                <a:latin typeface="Trebuchet MS"/>
                <a:cs typeface="Trebuchet MS"/>
              </a:rPr>
              <a:t> </a:t>
            </a:r>
            <a:r>
              <a:rPr sz="1100" spc="-10" dirty="0">
                <a:solidFill>
                  <a:srgbClr val="FFFFFF"/>
                </a:solidFill>
                <a:latin typeface="Trebuchet MS"/>
                <a:cs typeface="Trebuchet MS"/>
              </a:rPr>
              <a:t>65.6%</a:t>
            </a:r>
            <a:r>
              <a:rPr sz="1100" spc="-65" dirty="0">
                <a:solidFill>
                  <a:srgbClr val="FFFFFF"/>
                </a:solidFill>
                <a:latin typeface="Trebuchet MS"/>
                <a:cs typeface="Trebuchet MS"/>
              </a:rPr>
              <a:t> </a:t>
            </a:r>
            <a:r>
              <a:rPr sz="1100" spc="-45" dirty="0">
                <a:solidFill>
                  <a:srgbClr val="FFFFFF"/>
                </a:solidFill>
                <a:latin typeface="Trebuchet MS"/>
                <a:cs typeface="Trebuchet MS"/>
              </a:rPr>
              <a:t>Accuracy</a:t>
            </a:r>
            <a:endParaRPr sz="1100">
              <a:latin typeface="Trebuchet MS"/>
              <a:cs typeface="Trebuchet MS"/>
            </a:endParaRPr>
          </a:p>
        </p:txBody>
      </p:sp>
      <p:sp>
        <p:nvSpPr>
          <p:cNvPr id="22" name="object 22"/>
          <p:cNvSpPr/>
          <p:nvPr/>
        </p:nvSpPr>
        <p:spPr>
          <a:xfrm>
            <a:off x="2765375" y="2414850"/>
            <a:ext cx="0" cy="189230"/>
          </a:xfrm>
          <a:custGeom>
            <a:avLst/>
            <a:gdLst/>
            <a:ahLst/>
            <a:cxnLst/>
            <a:rect l="l" t="t" r="r" b="b"/>
            <a:pathLst>
              <a:path h="189230">
                <a:moveTo>
                  <a:pt x="0" y="188699"/>
                </a:moveTo>
                <a:lnTo>
                  <a:pt x="0" y="0"/>
                </a:lnTo>
              </a:path>
            </a:pathLst>
          </a:custGeom>
          <a:ln w="28574">
            <a:solidFill>
              <a:srgbClr val="4285F4"/>
            </a:solidFill>
          </a:ln>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4762"/>
            <a:ext cx="3394075" cy="5153025"/>
            <a:chOff x="-4762" y="-4762"/>
            <a:chExt cx="3394075" cy="5153025"/>
          </a:xfrm>
        </p:grpSpPr>
        <p:sp>
          <p:nvSpPr>
            <p:cNvPr id="3" name="object 3"/>
            <p:cNvSpPr/>
            <p:nvPr/>
          </p:nvSpPr>
          <p:spPr>
            <a:xfrm>
              <a:off x="797795" y="3312345"/>
              <a:ext cx="2586990" cy="1831339"/>
            </a:xfrm>
            <a:custGeom>
              <a:avLst/>
              <a:gdLst/>
              <a:ahLst/>
              <a:cxnLst/>
              <a:rect l="l" t="t" r="r" b="b"/>
              <a:pathLst>
                <a:path w="2586990" h="1831339">
                  <a:moveTo>
                    <a:pt x="2048745" y="1831153"/>
                  </a:moveTo>
                  <a:lnTo>
                    <a:pt x="537853" y="1831153"/>
                  </a:lnTo>
                  <a:lnTo>
                    <a:pt x="0" y="1293299"/>
                  </a:lnTo>
                  <a:lnTo>
                    <a:pt x="1293299" y="0"/>
                  </a:lnTo>
                  <a:lnTo>
                    <a:pt x="2586599" y="1293299"/>
                  </a:lnTo>
                  <a:lnTo>
                    <a:pt x="2048745" y="1831153"/>
                  </a:lnTo>
                  <a:close/>
                </a:path>
              </a:pathLst>
            </a:custGeom>
            <a:solidFill>
              <a:srgbClr val="4285F4"/>
            </a:solidFill>
          </p:spPr>
          <p:txBody>
            <a:bodyPr wrap="square" lIns="0" tIns="0" rIns="0" bIns="0" rtlCol="0"/>
            <a:lstStyle/>
            <a:p>
              <a:endParaRPr/>
            </a:p>
          </p:txBody>
        </p:sp>
        <p:sp>
          <p:nvSpPr>
            <p:cNvPr id="4" name="object 4"/>
            <p:cNvSpPr/>
            <p:nvPr/>
          </p:nvSpPr>
          <p:spPr>
            <a:xfrm>
              <a:off x="797795" y="3312345"/>
              <a:ext cx="2586990" cy="1831339"/>
            </a:xfrm>
            <a:custGeom>
              <a:avLst/>
              <a:gdLst/>
              <a:ahLst/>
              <a:cxnLst/>
              <a:rect l="l" t="t" r="r" b="b"/>
              <a:pathLst>
                <a:path w="2586990" h="1831339">
                  <a:moveTo>
                    <a:pt x="2586599" y="1293299"/>
                  </a:moveTo>
                  <a:lnTo>
                    <a:pt x="1293299" y="0"/>
                  </a:lnTo>
                  <a:lnTo>
                    <a:pt x="0" y="1293299"/>
                  </a:lnTo>
                  <a:lnTo>
                    <a:pt x="537853" y="1831153"/>
                  </a:lnTo>
                </a:path>
                <a:path w="2586990" h="1831339">
                  <a:moveTo>
                    <a:pt x="2048745" y="1831153"/>
                  </a:moveTo>
                  <a:lnTo>
                    <a:pt x="2586599" y="1293299"/>
                  </a:lnTo>
                </a:path>
              </a:pathLst>
            </a:custGeom>
            <a:ln w="9524">
              <a:solidFill>
                <a:srgbClr val="292525"/>
              </a:solidFill>
            </a:ln>
          </p:spPr>
          <p:txBody>
            <a:bodyPr wrap="square" lIns="0" tIns="0" rIns="0" bIns="0" rtlCol="0"/>
            <a:lstStyle/>
            <a:p>
              <a:endParaRPr/>
            </a:p>
          </p:txBody>
        </p:sp>
        <p:sp>
          <p:nvSpPr>
            <p:cNvPr id="5" name="object 5"/>
            <p:cNvSpPr/>
            <p:nvPr/>
          </p:nvSpPr>
          <p:spPr>
            <a:xfrm>
              <a:off x="0" y="1842921"/>
              <a:ext cx="1913889" cy="2586990"/>
            </a:xfrm>
            <a:custGeom>
              <a:avLst/>
              <a:gdLst/>
              <a:ahLst/>
              <a:cxnLst/>
              <a:rect l="l" t="t" r="r" b="b"/>
              <a:pathLst>
                <a:path w="1913889" h="2586990">
                  <a:moveTo>
                    <a:pt x="619997" y="2586600"/>
                  </a:moveTo>
                  <a:lnTo>
                    <a:pt x="0" y="1966602"/>
                  </a:lnTo>
                  <a:lnTo>
                    <a:pt x="0" y="619997"/>
                  </a:lnTo>
                  <a:lnTo>
                    <a:pt x="619997" y="0"/>
                  </a:lnTo>
                  <a:lnTo>
                    <a:pt x="1913297" y="1293299"/>
                  </a:lnTo>
                  <a:lnTo>
                    <a:pt x="619997" y="2586600"/>
                  </a:lnTo>
                  <a:close/>
                </a:path>
              </a:pathLst>
            </a:custGeom>
            <a:solidFill>
              <a:srgbClr val="0C3519"/>
            </a:solidFill>
          </p:spPr>
          <p:txBody>
            <a:bodyPr wrap="square" lIns="0" tIns="0" rIns="0" bIns="0" rtlCol="0"/>
            <a:lstStyle/>
            <a:p>
              <a:endParaRPr/>
            </a:p>
          </p:txBody>
        </p:sp>
        <p:sp>
          <p:nvSpPr>
            <p:cNvPr id="6" name="object 6"/>
            <p:cNvSpPr/>
            <p:nvPr/>
          </p:nvSpPr>
          <p:spPr>
            <a:xfrm>
              <a:off x="0" y="1842921"/>
              <a:ext cx="1913889" cy="2586990"/>
            </a:xfrm>
            <a:custGeom>
              <a:avLst/>
              <a:gdLst/>
              <a:ahLst/>
              <a:cxnLst/>
              <a:rect l="l" t="t" r="r" b="b"/>
              <a:pathLst>
                <a:path w="1913889" h="2586990">
                  <a:moveTo>
                    <a:pt x="1913297" y="1293299"/>
                  </a:moveTo>
                  <a:lnTo>
                    <a:pt x="619997" y="0"/>
                  </a:lnTo>
                  <a:lnTo>
                    <a:pt x="0" y="619997"/>
                  </a:lnTo>
                </a:path>
                <a:path w="1913889" h="2586990">
                  <a:moveTo>
                    <a:pt x="0" y="1966602"/>
                  </a:moveTo>
                  <a:lnTo>
                    <a:pt x="619997" y="2586600"/>
                  </a:lnTo>
                  <a:lnTo>
                    <a:pt x="1913297" y="1293299"/>
                  </a:lnTo>
                </a:path>
              </a:pathLst>
            </a:custGeom>
            <a:ln w="9524">
              <a:solidFill>
                <a:srgbClr val="292525"/>
              </a:solidFill>
            </a:ln>
          </p:spPr>
          <p:txBody>
            <a:bodyPr wrap="square" lIns="0" tIns="0" rIns="0" bIns="0" rtlCol="0"/>
            <a:lstStyle/>
            <a:p>
              <a:endParaRPr/>
            </a:p>
          </p:txBody>
        </p:sp>
        <p:sp>
          <p:nvSpPr>
            <p:cNvPr id="7" name="object 7"/>
            <p:cNvSpPr/>
            <p:nvPr/>
          </p:nvSpPr>
          <p:spPr>
            <a:xfrm>
              <a:off x="797795" y="388246"/>
              <a:ext cx="2586990" cy="2586990"/>
            </a:xfrm>
            <a:custGeom>
              <a:avLst/>
              <a:gdLst/>
              <a:ahLst/>
              <a:cxnLst/>
              <a:rect l="l" t="t" r="r" b="b"/>
              <a:pathLst>
                <a:path w="2586990" h="2586990">
                  <a:moveTo>
                    <a:pt x="1293299" y="2586599"/>
                  </a:moveTo>
                  <a:lnTo>
                    <a:pt x="0" y="1293299"/>
                  </a:lnTo>
                  <a:lnTo>
                    <a:pt x="1293299" y="0"/>
                  </a:lnTo>
                  <a:lnTo>
                    <a:pt x="2586599" y="1293299"/>
                  </a:lnTo>
                  <a:lnTo>
                    <a:pt x="1293299" y="2586599"/>
                  </a:lnTo>
                  <a:close/>
                </a:path>
              </a:pathLst>
            </a:custGeom>
            <a:solidFill>
              <a:srgbClr val="4285F4"/>
            </a:solidFill>
          </p:spPr>
          <p:txBody>
            <a:bodyPr wrap="square" lIns="0" tIns="0" rIns="0" bIns="0" rtlCol="0"/>
            <a:lstStyle/>
            <a:p>
              <a:endParaRPr/>
            </a:p>
          </p:txBody>
        </p:sp>
        <p:sp>
          <p:nvSpPr>
            <p:cNvPr id="8" name="object 8"/>
            <p:cNvSpPr/>
            <p:nvPr/>
          </p:nvSpPr>
          <p:spPr>
            <a:xfrm>
              <a:off x="797795" y="388246"/>
              <a:ext cx="2586990" cy="2586990"/>
            </a:xfrm>
            <a:custGeom>
              <a:avLst/>
              <a:gdLst/>
              <a:ahLst/>
              <a:cxnLst/>
              <a:rect l="l" t="t" r="r" b="b"/>
              <a:pathLst>
                <a:path w="2586990" h="2586990">
                  <a:moveTo>
                    <a:pt x="2586599" y="1293299"/>
                  </a:moveTo>
                  <a:lnTo>
                    <a:pt x="1293299" y="0"/>
                  </a:lnTo>
                  <a:lnTo>
                    <a:pt x="0" y="1293299"/>
                  </a:lnTo>
                  <a:lnTo>
                    <a:pt x="1293299" y="2586599"/>
                  </a:lnTo>
                  <a:lnTo>
                    <a:pt x="2586599" y="1293299"/>
                  </a:lnTo>
                  <a:close/>
                </a:path>
              </a:pathLst>
            </a:custGeom>
            <a:ln w="9524">
              <a:solidFill>
                <a:srgbClr val="292525"/>
              </a:solidFill>
            </a:ln>
          </p:spPr>
          <p:txBody>
            <a:bodyPr wrap="square" lIns="0" tIns="0" rIns="0" bIns="0" rtlCol="0"/>
            <a:lstStyle/>
            <a:p>
              <a:endParaRPr/>
            </a:p>
          </p:txBody>
        </p:sp>
        <p:sp>
          <p:nvSpPr>
            <p:cNvPr id="9" name="object 9"/>
            <p:cNvSpPr/>
            <p:nvPr/>
          </p:nvSpPr>
          <p:spPr>
            <a:xfrm>
              <a:off x="0" y="0"/>
              <a:ext cx="1461135" cy="1462405"/>
            </a:xfrm>
            <a:custGeom>
              <a:avLst/>
              <a:gdLst/>
              <a:ahLst/>
              <a:cxnLst/>
              <a:rect l="l" t="t" r="r" b="b"/>
              <a:pathLst>
                <a:path w="1461135" h="1462405">
                  <a:moveTo>
                    <a:pt x="620005" y="1462374"/>
                  </a:moveTo>
                  <a:lnTo>
                    <a:pt x="0" y="842369"/>
                  </a:lnTo>
                  <a:lnTo>
                    <a:pt x="0" y="401180"/>
                  </a:lnTo>
                  <a:lnTo>
                    <a:pt x="401180" y="0"/>
                  </a:lnTo>
                  <a:lnTo>
                    <a:pt x="838830" y="0"/>
                  </a:lnTo>
                  <a:lnTo>
                    <a:pt x="1460605" y="621774"/>
                  </a:lnTo>
                  <a:lnTo>
                    <a:pt x="620005" y="1462374"/>
                  </a:lnTo>
                  <a:close/>
                </a:path>
              </a:pathLst>
            </a:custGeom>
            <a:solidFill>
              <a:srgbClr val="0C3519"/>
            </a:solidFill>
          </p:spPr>
          <p:txBody>
            <a:bodyPr wrap="square" lIns="0" tIns="0" rIns="0" bIns="0" rtlCol="0"/>
            <a:lstStyle/>
            <a:p>
              <a:endParaRPr/>
            </a:p>
          </p:txBody>
        </p:sp>
        <p:sp>
          <p:nvSpPr>
            <p:cNvPr id="10" name="object 10"/>
            <p:cNvSpPr/>
            <p:nvPr/>
          </p:nvSpPr>
          <p:spPr>
            <a:xfrm>
              <a:off x="0" y="0"/>
              <a:ext cx="1461135" cy="1462405"/>
            </a:xfrm>
            <a:custGeom>
              <a:avLst/>
              <a:gdLst/>
              <a:ahLst/>
              <a:cxnLst/>
              <a:rect l="l" t="t" r="r" b="b"/>
              <a:pathLst>
                <a:path w="1461135" h="1462405">
                  <a:moveTo>
                    <a:pt x="1460605" y="621774"/>
                  </a:moveTo>
                  <a:lnTo>
                    <a:pt x="838830" y="0"/>
                  </a:lnTo>
                </a:path>
                <a:path w="1461135" h="1462405">
                  <a:moveTo>
                    <a:pt x="401180" y="0"/>
                  </a:moveTo>
                  <a:lnTo>
                    <a:pt x="0" y="401180"/>
                  </a:lnTo>
                </a:path>
                <a:path w="1461135" h="1462405">
                  <a:moveTo>
                    <a:pt x="0" y="842369"/>
                  </a:moveTo>
                  <a:lnTo>
                    <a:pt x="620005" y="1462374"/>
                  </a:lnTo>
                  <a:lnTo>
                    <a:pt x="1460605" y="621774"/>
                  </a:lnTo>
                </a:path>
              </a:pathLst>
            </a:custGeom>
            <a:ln w="9524">
              <a:solidFill>
                <a:srgbClr val="292525"/>
              </a:solidFill>
            </a:ln>
          </p:spPr>
          <p:txBody>
            <a:bodyPr wrap="square" lIns="0" tIns="0" rIns="0" bIns="0" rtlCol="0"/>
            <a:lstStyle/>
            <a:p>
              <a:endParaRPr/>
            </a:p>
          </p:txBody>
        </p:sp>
      </p:grpSp>
      <p:grpSp>
        <p:nvGrpSpPr>
          <p:cNvPr id="11" name="object 11"/>
          <p:cNvGrpSpPr/>
          <p:nvPr/>
        </p:nvGrpSpPr>
        <p:grpSpPr>
          <a:xfrm>
            <a:off x="4099278" y="1621294"/>
            <a:ext cx="2524125" cy="55880"/>
            <a:chOff x="4099278" y="1621294"/>
            <a:chExt cx="2524125" cy="55880"/>
          </a:xfrm>
        </p:grpSpPr>
        <p:sp>
          <p:nvSpPr>
            <p:cNvPr id="12" name="object 12"/>
            <p:cNvSpPr/>
            <p:nvPr/>
          </p:nvSpPr>
          <p:spPr>
            <a:xfrm>
              <a:off x="4104041" y="1626057"/>
              <a:ext cx="2514600" cy="46355"/>
            </a:xfrm>
            <a:custGeom>
              <a:avLst/>
              <a:gdLst/>
              <a:ahLst/>
              <a:cxnLst/>
              <a:rect l="l" t="t" r="r" b="b"/>
              <a:pathLst>
                <a:path w="2514600" h="46355">
                  <a:moveTo>
                    <a:pt x="2514599" y="45899"/>
                  </a:moveTo>
                  <a:lnTo>
                    <a:pt x="0" y="45599"/>
                  </a:lnTo>
                  <a:lnTo>
                    <a:pt x="0" y="0"/>
                  </a:lnTo>
                  <a:lnTo>
                    <a:pt x="2514599" y="299"/>
                  </a:lnTo>
                  <a:lnTo>
                    <a:pt x="2514599" y="45899"/>
                  </a:lnTo>
                  <a:close/>
                </a:path>
              </a:pathLst>
            </a:custGeom>
            <a:solidFill>
              <a:srgbClr val="4285F4"/>
            </a:solidFill>
          </p:spPr>
          <p:txBody>
            <a:bodyPr wrap="square" lIns="0" tIns="0" rIns="0" bIns="0" rtlCol="0"/>
            <a:lstStyle/>
            <a:p>
              <a:endParaRPr/>
            </a:p>
          </p:txBody>
        </p:sp>
        <p:sp>
          <p:nvSpPr>
            <p:cNvPr id="13" name="object 13"/>
            <p:cNvSpPr/>
            <p:nvPr/>
          </p:nvSpPr>
          <p:spPr>
            <a:xfrm>
              <a:off x="4104041" y="1626057"/>
              <a:ext cx="2514600" cy="46355"/>
            </a:xfrm>
            <a:custGeom>
              <a:avLst/>
              <a:gdLst/>
              <a:ahLst/>
              <a:cxnLst/>
              <a:rect l="l" t="t" r="r" b="b"/>
              <a:pathLst>
                <a:path w="2514600" h="46355">
                  <a:moveTo>
                    <a:pt x="0" y="0"/>
                  </a:moveTo>
                  <a:lnTo>
                    <a:pt x="2514599" y="299"/>
                  </a:lnTo>
                  <a:lnTo>
                    <a:pt x="2514599" y="45899"/>
                  </a:lnTo>
                  <a:lnTo>
                    <a:pt x="0" y="45599"/>
                  </a:lnTo>
                  <a:lnTo>
                    <a:pt x="0" y="0"/>
                  </a:lnTo>
                  <a:close/>
                </a:path>
              </a:pathLst>
            </a:custGeom>
            <a:ln w="9524">
              <a:solidFill>
                <a:srgbClr val="292525"/>
              </a:solidFill>
            </a:ln>
          </p:spPr>
          <p:txBody>
            <a:bodyPr wrap="square" lIns="0" tIns="0" rIns="0" bIns="0" rtlCol="0"/>
            <a:lstStyle/>
            <a:p>
              <a:endParaRPr/>
            </a:p>
          </p:txBody>
        </p:sp>
      </p:grpSp>
      <p:sp>
        <p:nvSpPr>
          <p:cNvPr id="14" name="object 14"/>
          <p:cNvSpPr txBox="1">
            <a:spLocks noGrp="1"/>
          </p:cNvSpPr>
          <p:nvPr>
            <p:ph type="title"/>
          </p:nvPr>
        </p:nvSpPr>
        <p:spPr>
          <a:prstGeom prst="rect">
            <a:avLst/>
          </a:prstGeom>
        </p:spPr>
        <p:txBody>
          <a:bodyPr vert="horz" wrap="square" lIns="0" tIns="668151" rIns="0" bIns="0" rtlCol="0">
            <a:spAutoFit/>
          </a:bodyPr>
          <a:lstStyle/>
          <a:p>
            <a:pPr marL="3754120">
              <a:lnSpc>
                <a:spcPct val="100000"/>
              </a:lnSpc>
              <a:spcBef>
                <a:spcPts val="100"/>
              </a:spcBef>
            </a:pPr>
            <a:r>
              <a:rPr spc="-10" dirty="0"/>
              <a:t>Recommendations</a:t>
            </a:r>
          </a:p>
        </p:txBody>
      </p:sp>
      <p:sp>
        <p:nvSpPr>
          <p:cNvPr id="15" name="object 15"/>
          <p:cNvSpPr txBox="1">
            <a:spLocks noGrp="1"/>
          </p:cNvSpPr>
          <p:nvPr>
            <p:ph type="body" idx="1"/>
          </p:nvPr>
        </p:nvSpPr>
        <p:spPr>
          <a:prstGeom prst="rect">
            <a:avLst/>
          </a:prstGeom>
        </p:spPr>
        <p:txBody>
          <a:bodyPr vert="horz" wrap="square" lIns="0" tIns="12700" rIns="0" bIns="0" rtlCol="0">
            <a:spAutoFit/>
          </a:bodyPr>
          <a:lstStyle/>
          <a:p>
            <a:pPr marL="379095" marR="5080" indent="-367030">
              <a:lnSpc>
                <a:spcPct val="114999"/>
              </a:lnSpc>
              <a:spcBef>
                <a:spcPts val="100"/>
              </a:spcBef>
              <a:buFont typeface="Arial MT"/>
              <a:buChar char="●"/>
              <a:tabLst>
                <a:tab pos="379095" algn="l"/>
              </a:tabLst>
            </a:pPr>
            <a:r>
              <a:rPr dirty="0"/>
              <a:t>Use</a:t>
            </a:r>
            <a:r>
              <a:rPr spc="-100" dirty="0"/>
              <a:t> </a:t>
            </a:r>
            <a:r>
              <a:rPr spc="-45" dirty="0"/>
              <a:t>this</a:t>
            </a:r>
            <a:r>
              <a:rPr spc="-95" dirty="0"/>
              <a:t> </a:t>
            </a:r>
            <a:r>
              <a:rPr spc="-60" dirty="0"/>
              <a:t>land</a:t>
            </a:r>
            <a:r>
              <a:rPr spc="-95" dirty="0"/>
              <a:t> </a:t>
            </a:r>
            <a:r>
              <a:rPr spc="-60" dirty="0"/>
              <a:t>cover</a:t>
            </a:r>
            <a:r>
              <a:rPr spc="-95" dirty="0"/>
              <a:t> </a:t>
            </a:r>
            <a:r>
              <a:rPr spc="-70" dirty="0"/>
              <a:t>classifier</a:t>
            </a:r>
            <a:r>
              <a:rPr spc="-95" dirty="0"/>
              <a:t> </a:t>
            </a:r>
            <a:r>
              <a:rPr spc="-25" dirty="0"/>
              <a:t>tool</a:t>
            </a:r>
            <a:r>
              <a:rPr spc="-95" dirty="0"/>
              <a:t> </a:t>
            </a:r>
            <a:r>
              <a:rPr dirty="0"/>
              <a:t>on</a:t>
            </a:r>
            <a:r>
              <a:rPr spc="-100" dirty="0"/>
              <a:t> </a:t>
            </a:r>
            <a:r>
              <a:rPr spc="-10" dirty="0"/>
              <a:t>images </a:t>
            </a:r>
            <a:r>
              <a:rPr dirty="0"/>
              <a:t>of</a:t>
            </a:r>
            <a:r>
              <a:rPr spc="-114" dirty="0"/>
              <a:t> </a:t>
            </a:r>
            <a:r>
              <a:rPr spc="-60" dirty="0"/>
              <a:t>the</a:t>
            </a:r>
            <a:r>
              <a:rPr spc="-110" dirty="0"/>
              <a:t> </a:t>
            </a:r>
            <a:r>
              <a:rPr spc="-40" dirty="0"/>
              <a:t>same</a:t>
            </a:r>
            <a:r>
              <a:rPr spc="-110" dirty="0"/>
              <a:t> </a:t>
            </a:r>
            <a:r>
              <a:rPr spc="-60" dirty="0"/>
              <a:t>land</a:t>
            </a:r>
            <a:r>
              <a:rPr spc="-110" dirty="0"/>
              <a:t> </a:t>
            </a:r>
            <a:r>
              <a:rPr spc="-85" dirty="0"/>
              <a:t>area</a:t>
            </a:r>
            <a:r>
              <a:rPr spc="-110" dirty="0"/>
              <a:t> </a:t>
            </a:r>
            <a:r>
              <a:rPr spc="-45" dirty="0"/>
              <a:t>over</a:t>
            </a:r>
            <a:r>
              <a:rPr spc="-110" dirty="0"/>
              <a:t> </a:t>
            </a:r>
            <a:r>
              <a:rPr spc="-10" dirty="0"/>
              <a:t>time.</a:t>
            </a:r>
          </a:p>
          <a:p>
            <a:pPr>
              <a:lnSpc>
                <a:spcPct val="100000"/>
              </a:lnSpc>
              <a:spcBef>
                <a:spcPts val="355"/>
              </a:spcBef>
              <a:buClr>
                <a:srgbClr val="FFFFFF"/>
              </a:buClr>
              <a:buFont typeface="Arial MT"/>
              <a:buChar char="●"/>
            </a:pPr>
            <a:endParaRPr spc="-10" dirty="0"/>
          </a:p>
          <a:p>
            <a:pPr marL="379095" marR="159385" indent="-367030">
              <a:lnSpc>
                <a:spcPct val="105000"/>
              </a:lnSpc>
              <a:buFont typeface="Arial MT"/>
              <a:buChar char="●"/>
              <a:tabLst>
                <a:tab pos="379095" algn="l"/>
              </a:tabLst>
            </a:pPr>
            <a:r>
              <a:rPr spc="-20" dirty="0"/>
              <a:t>Focus</a:t>
            </a:r>
            <a:r>
              <a:rPr spc="-80" dirty="0"/>
              <a:t> </a:t>
            </a:r>
            <a:r>
              <a:rPr spc="-45" dirty="0"/>
              <a:t>deforestation</a:t>
            </a:r>
            <a:r>
              <a:rPr spc="-75" dirty="0"/>
              <a:t> </a:t>
            </a:r>
            <a:r>
              <a:rPr spc="-55" dirty="0"/>
              <a:t>prevention</a:t>
            </a:r>
            <a:r>
              <a:rPr spc="-80" dirty="0"/>
              <a:t> </a:t>
            </a:r>
            <a:r>
              <a:rPr spc="-45" dirty="0"/>
              <a:t>efforts</a:t>
            </a:r>
            <a:r>
              <a:rPr spc="-75" dirty="0"/>
              <a:t> </a:t>
            </a:r>
            <a:r>
              <a:rPr spc="-25" dirty="0"/>
              <a:t>on </a:t>
            </a:r>
            <a:r>
              <a:rPr dirty="0"/>
              <a:t>known</a:t>
            </a:r>
            <a:r>
              <a:rPr spc="-85" dirty="0"/>
              <a:t> </a:t>
            </a:r>
            <a:r>
              <a:rPr spc="-90" dirty="0"/>
              <a:t>wildlife</a:t>
            </a:r>
            <a:r>
              <a:rPr spc="-85" dirty="0"/>
              <a:t> </a:t>
            </a:r>
            <a:r>
              <a:rPr spc="-65" dirty="0"/>
              <a:t>corridor</a:t>
            </a:r>
            <a:r>
              <a:rPr spc="-85" dirty="0"/>
              <a:t> </a:t>
            </a:r>
            <a:r>
              <a:rPr spc="-65" dirty="0"/>
              <a:t>areas</a:t>
            </a:r>
            <a:r>
              <a:rPr spc="-80" dirty="0"/>
              <a:t> </a:t>
            </a:r>
            <a:r>
              <a:rPr spc="-70" dirty="0"/>
              <a:t>where</a:t>
            </a:r>
            <a:r>
              <a:rPr spc="-85" dirty="0"/>
              <a:t> </a:t>
            </a:r>
            <a:r>
              <a:rPr spc="-25" dirty="0"/>
              <a:t>an </a:t>
            </a:r>
            <a:r>
              <a:rPr spc="-80" dirty="0"/>
              <a:t>image’s</a:t>
            </a:r>
            <a:r>
              <a:rPr spc="-95" dirty="0"/>
              <a:t> </a:t>
            </a:r>
            <a:r>
              <a:rPr spc="-55" dirty="0"/>
              <a:t>class</a:t>
            </a:r>
            <a:r>
              <a:rPr spc="-95" dirty="0"/>
              <a:t> </a:t>
            </a:r>
            <a:r>
              <a:rPr spc="-25" dirty="0"/>
              <a:t>has</a:t>
            </a:r>
            <a:r>
              <a:rPr spc="-90" dirty="0"/>
              <a:t> </a:t>
            </a:r>
            <a:r>
              <a:rPr spc="-35" dirty="0"/>
              <a:t>changed</a:t>
            </a:r>
            <a:r>
              <a:rPr spc="-95" dirty="0"/>
              <a:t> </a:t>
            </a:r>
            <a:r>
              <a:rPr spc="-45" dirty="0"/>
              <a:t>over</a:t>
            </a:r>
            <a:r>
              <a:rPr spc="-90" dirty="0"/>
              <a:t> </a:t>
            </a:r>
            <a:r>
              <a:rPr spc="-10" dirty="0"/>
              <a:t>time.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234372" y="-4762"/>
            <a:ext cx="3914775" cy="5153025"/>
            <a:chOff x="5234372" y="-4762"/>
            <a:chExt cx="3914775" cy="5153025"/>
          </a:xfrm>
        </p:grpSpPr>
        <p:sp>
          <p:nvSpPr>
            <p:cNvPr id="3" name="object 3"/>
            <p:cNvSpPr/>
            <p:nvPr/>
          </p:nvSpPr>
          <p:spPr>
            <a:xfrm>
              <a:off x="5239134" y="4312255"/>
              <a:ext cx="1663064" cy="831850"/>
            </a:xfrm>
            <a:custGeom>
              <a:avLst/>
              <a:gdLst/>
              <a:ahLst/>
              <a:cxnLst/>
              <a:rect l="l" t="t" r="r" b="b"/>
              <a:pathLst>
                <a:path w="1663065" h="831850">
                  <a:moveTo>
                    <a:pt x="1662489" y="831244"/>
                  </a:moveTo>
                  <a:lnTo>
                    <a:pt x="0" y="831244"/>
                  </a:lnTo>
                  <a:lnTo>
                    <a:pt x="831244" y="0"/>
                  </a:lnTo>
                  <a:lnTo>
                    <a:pt x="1662489" y="831244"/>
                  </a:lnTo>
                  <a:close/>
                </a:path>
              </a:pathLst>
            </a:custGeom>
            <a:solidFill>
              <a:srgbClr val="4285F4"/>
            </a:solidFill>
          </p:spPr>
          <p:txBody>
            <a:bodyPr wrap="square" lIns="0" tIns="0" rIns="0" bIns="0" rtlCol="0"/>
            <a:lstStyle/>
            <a:p>
              <a:endParaRPr/>
            </a:p>
          </p:txBody>
        </p:sp>
        <p:sp>
          <p:nvSpPr>
            <p:cNvPr id="4" name="object 4"/>
            <p:cNvSpPr/>
            <p:nvPr/>
          </p:nvSpPr>
          <p:spPr>
            <a:xfrm>
              <a:off x="5239134" y="4312255"/>
              <a:ext cx="1663064" cy="831850"/>
            </a:xfrm>
            <a:custGeom>
              <a:avLst/>
              <a:gdLst/>
              <a:ahLst/>
              <a:cxnLst/>
              <a:rect l="l" t="t" r="r" b="b"/>
              <a:pathLst>
                <a:path w="1663065" h="831850">
                  <a:moveTo>
                    <a:pt x="1662489" y="831244"/>
                  </a:moveTo>
                  <a:lnTo>
                    <a:pt x="831244" y="0"/>
                  </a:lnTo>
                  <a:lnTo>
                    <a:pt x="0" y="831244"/>
                  </a:lnTo>
                </a:path>
              </a:pathLst>
            </a:custGeom>
            <a:ln w="9524">
              <a:solidFill>
                <a:srgbClr val="292525"/>
              </a:solidFill>
            </a:ln>
          </p:spPr>
          <p:txBody>
            <a:bodyPr wrap="square" lIns="0" tIns="0" rIns="0" bIns="0" rtlCol="0"/>
            <a:lstStyle/>
            <a:p>
              <a:endParaRPr/>
            </a:p>
          </p:txBody>
        </p:sp>
        <p:sp>
          <p:nvSpPr>
            <p:cNvPr id="5" name="object 5"/>
            <p:cNvSpPr/>
            <p:nvPr/>
          </p:nvSpPr>
          <p:spPr>
            <a:xfrm>
              <a:off x="5239232" y="4312275"/>
              <a:ext cx="1332865" cy="831850"/>
            </a:xfrm>
            <a:custGeom>
              <a:avLst/>
              <a:gdLst/>
              <a:ahLst/>
              <a:cxnLst/>
              <a:rect l="l" t="t" r="r" b="b"/>
              <a:pathLst>
                <a:path w="1332865" h="831850">
                  <a:moveTo>
                    <a:pt x="1003199" y="831224"/>
                  </a:moveTo>
                  <a:lnTo>
                    <a:pt x="0" y="831224"/>
                  </a:lnTo>
                  <a:lnTo>
                    <a:pt x="831224" y="0"/>
                  </a:lnTo>
                  <a:lnTo>
                    <a:pt x="1332824" y="501599"/>
                  </a:lnTo>
                  <a:lnTo>
                    <a:pt x="1003199" y="831224"/>
                  </a:lnTo>
                  <a:close/>
                </a:path>
              </a:pathLst>
            </a:custGeom>
            <a:solidFill>
              <a:srgbClr val="0C3519"/>
            </a:solidFill>
          </p:spPr>
          <p:txBody>
            <a:bodyPr wrap="square" lIns="0" tIns="0" rIns="0" bIns="0" rtlCol="0"/>
            <a:lstStyle/>
            <a:p>
              <a:endParaRPr/>
            </a:p>
          </p:txBody>
        </p:sp>
        <p:sp>
          <p:nvSpPr>
            <p:cNvPr id="6" name="object 6"/>
            <p:cNvSpPr/>
            <p:nvPr/>
          </p:nvSpPr>
          <p:spPr>
            <a:xfrm>
              <a:off x="5239232" y="4312275"/>
              <a:ext cx="1332865" cy="831850"/>
            </a:xfrm>
            <a:custGeom>
              <a:avLst/>
              <a:gdLst/>
              <a:ahLst/>
              <a:cxnLst/>
              <a:rect l="l" t="t" r="r" b="b"/>
              <a:pathLst>
                <a:path w="1332865" h="831850">
                  <a:moveTo>
                    <a:pt x="0" y="831224"/>
                  </a:moveTo>
                  <a:lnTo>
                    <a:pt x="831224" y="0"/>
                  </a:lnTo>
                  <a:lnTo>
                    <a:pt x="1332824" y="501599"/>
                  </a:lnTo>
                  <a:lnTo>
                    <a:pt x="1003199" y="831224"/>
                  </a:lnTo>
                </a:path>
              </a:pathLst>
            </a:custGeom>
            <a:ln w="9524">
              <a:solidFill>
                <a:srgbClr val="292525"/>
              </a:solidFill>
            </a:ln>
          </p:spPr>
          <p:txBody>
            <a:bodyPr wrap="square" lIns="0" tIns="0" rIns="0" bIns="0" rtlCol="0"/>
            <a:lstStyle/>
            <a:p>
              <a:endParaRPr/>
            </a:p>
          </p:txBody>
        </p:sp>
        <p:sp>
          <p:nvSpPr>
            <p:cNvPr id="7" name="object 7"/>
            <p:cNvSpPr/>
            <p:nvPr/>
          </p:nvSpPr>
          <p:spPr>
            <a:xfrm>
              <a:off x="6298803" y="2709552"/>
              <a:ext cx="2845435" cy="2433955"/>
            </a:xfrm>
            <a:custGeom>
              <a:avLst/>
              <a:gdLst/>
              <a:ahLst/>
              <a:cxnLst/>
              <a:rect l="l" t="t" r="r" b="b"/>
              <a:pathLst>
                <a:path w="2845434" h="2433954">
                  <a:moveTo>
                    <a:pt x="1833852" y="2433947"/>
                  </a:moveTo>
                  <a:lnTo>
                    <a:pt x="1011347" y="2433947"/>
                  </a:lnTo>
                  <a:lnTo>
                    <a:pt x="0" y="1422599"/>
                  </a:lnTo>
                  <a:lnTo>
                    <a:pt x="1422599" y="0"/>
                  </a:lnTo>
                  <a:lnTo>
                    <a:pt x="2845195" y="1422603"/>
                  </a:lnTo>
                  <a:lnTo>
                    <a:pt x="1833852" y="2433947"/>
                  </a:lnTo>
                  <a:close/>
                </a:path>
              </a:pathLst>
            </a:custGeom>
            <a:solidFill>
              <a:srgbClr val="4285F4"/>
            </a:solidFill>
          </p:spPr>
          <p:txBody>
            <a:bodyPr wrap="square" lIns="0" tIns="0" rIns="0" bIns="0" rtlCol="0"/>
            <a:lstStyle/>
            <a:p>
              <a:endParaRPr/>
            </a:p>
          </p:txBody>
        </p:sp>
        <p:sp>
          <p:nvSpPr>
            <p:cNvPr id="8" name="object 8"/>
            <p:cNvSpPr/>
            <p:nvPr/>
          </p:nvSpPr>
          <p:spPr>
            <a:xfrm>
              <a:off x="6298803" y="2709552"/>
              <a:ext cx="2845435" cy="2433955"/>
            </a:xfrm>
            <a:custGeom>
              <a:avLst/>
              <a:gdLst/>
              <a:ahLst/>
              <a:cxnLst/>
              <a:rect l="l" t="t" r="r" b="b"/>
              <a:pathLst>
                <a:path w="2845434" h="2433954">
                  <a:moveTo>
                    <a:pt x="2845195" y="1422595"/>
                  </a:moveTo>
                  <a:lnTo>
                    <a:pt x="1422599" y="0"/>
                  </a:lnTo>
                  <a:lnTo>
                    <a:pt x="0" y="1422599"/>
                  </a:lnTo>
                  <a:lnTo>
                    <a:pt x="1011347" y="2433947"/>
                  </a:lnTo>
                </a:path>
                <a:path w="2845434" h="2433954">
                  <a:moveTo>
                    <a:pt x="1833852" y="2433947"/>
                  </a:moveTo>
                  <a:lnTo>
                    <a:pt x="2845195" y="1422603"/>
                  </a:lnTo>
                </a:path>
              </a:pathLst>
            </a:custGeom>
            <a:ln w="9524">
              <a:solidFill>
                <a:srgbClr val="292525"/>
              </a:solidFill>
            </a:ln>
          </p:spPr>
          <p:txBody>
            <a:bodyPr wrap="square" lIns="0" tIns="0" rIns="0" bIns="0" rtlCol="0"/>
            <a:lstStyle/>
            <a:p>
              <a:endParaRPr/>
            </a:p>
          </p:txBody>
        </p:sp>
        <p:sp>
          <p:nvSpPr>
            <p:cNvPr id="9" name="object 9"/>
            <p:cNvSpPr/>
            <p:nvPr/>
          </p:nvSpPr>
          <p:spPr>
            <a:xfrm>
              <a:off x="8620280" y="2782880"/>
              <a:ext cx="523875" cy="1047750"/>
            </a:xfrm>
            <a:custGeom>
              <a:avLst/>
              <a:gdLst/>
              <a:ahLst/>
              <a:cxnLst/>
              <a:rect l="l" t="t" r="r" b="b"/>
              <a:pathLst>
                <a:path w="523875" h="1047750">
                  <a:moveTo>
                    <a:pt x="523719" y="1047438"/>
                  </a:moveTo>
                  <a:lnTo>
                    <a:pt x="0" y="523719"/>
                  </a:lnTo>
                  <a:lnTo>
                    <a:pt x="523719" y="0"/>
                  </a:lnTo>
                  <a:lnTo>
                    <a:pt x="523719" y="1047438"/>
                  </a:lnTo>
                  <a:close/>
                </a:path>
              </a:pathLst>
            </a:custGeom>
            <a:solidFill>
              <a:srgbClr val="4285F4"/>
            </a:solidFill>
          </p:spPr>
          <p:txBody>
            <a:bodyPr wrap="square" lIns="0" tIns="0" rIns="0" bIns="0" rtlCol="0"/>
            <a:lstStyle/>
            <a:p>
              <a:endParaRPr/>
            </a:p>
          </p:txBody>
        </p:sp>
        <p:sp>
          <p:nvSpPr>
            <p:cNvPr id="10" name="object 10"/>
            <p:cNvSpPr/>
            <p:nvPr/>
          </p:nvSpPr>
          <p:spPr>
            <a:xfrm>
              <a:off x="8620280" y="2782880"/>
              <a:ext cx="523875" cy="1047750"/>
            </a:xfrm>
            <a:custGeom>
              <a:avLst/>
              <a:gdLst/>
              <a:ahLst/>
              <a:cxnLst/>
              <a:rect l="l" t="t" r="r" b="b"/>
              <a:pathLst>
                <a:path w="523875" h="1047750">
                  <a:moveTo>
                    <a:pt x="523719" y="0"/>
                  </a:moveTo>
                  <a:lnTo>
                    <a:pt x="0" y="523719"/>
                  </a:lnTo>
                  <a:lnTo>
                    <a:pt x="523719" y="1047438"/>
                  </a:lnTo>
                </a:path>
              </a:pathLst>
            </a:custGeom>
            <a:ln w="9524">
              <a:solidFill>
                <a:srgbClr val="292525"/>
              </a:solidFill>
            </a:ln>
          </p:spPr>
          <p:txBody>
            <a:bodyPr wrap="square" lIns="0" tIns="0" rIns="0" bIns="0" rtlCol="0"/>
            <a:lstStyle/>
            <a:p>
              <a:endParaRPr/>
            </a:p>
          </p:txBody>
        </p:sp>
        <p:sp>
          <p:nvSpPr>
            <p:cNvPr id="11" name="object 11"/>
            <p:cNvSpPr/>
            <p:nvPr/>
          </p:nvSpPr>
          <p:spPr>
            <a:xfrm>
              <a:off x="6490872" y="0"/>
              <a:ext cx="2653665" cy="3132455"/>
            </a:xfrm>
            <a:custGeom>
              <a:avLst/>
              <a:gdLst/>
              <a:ahLst/>
              <a:cxnLst/>
              <a:rect l="l" t="t" r="r" b="b"/>
              <a:pathLst>
                <a:path w="2653665" h="3132455">
                  <a:moveTo>
                    <a:pt x="1939800" y="3132421"/>
                  </a:moveTo>
                  <a:lnTo>
                    <a:pt x="0" y="1192622"/>
                  </a:lnTo>
                  <a:lnTo>
                    <a:pt x="1192622" y="0"/>
                  </a:lnTo>
                  <a:lnTo>
                    <a:pt x="2653127" y="0"/>
                  </a:lnTo>
                  <a:lnTo>
                    <a:pt x="2653127" y="2419094"/>
                  </a:lnTo>
                  <a:lnTo>
                    <a:pt x="1939800" y="3132421"/>
                  </a:lnTo>
                  <a:close/>
                </a:path>
              </a:pathLst>
            </a:custGeom>
            <a:solidFill>
              <a:srgbClr val="0C3519"/>
            </a:solidFill>
          </p:spPr>
          <p:txBody>
            <a:bodyPr wrap="square" lIns="0" tIns="0" rIns="0" bIns="0" rtlCol="0"/>
            <a:lstStyle/>
            <a:p>
              <a:endParaRPr/>
            </a:p>
          </p:txBody>
        </p:sp>
        <p:sp>
          <p:nvSpPr>
            <p:cNvPr id="12" name="object 12"/>
            <p:cNvSpPr/>
            <p:nvPr/>
          </p:nvSpPr>
          <p:spPr>
            <a:xfrm>
              <a:off x="6490872" y="0"/>
              <a:ext cx="2653665" cy="3132455"/>
            </a:xfrm>
            <a:custGeom>
              <a:avLst/>
              <a:gdLst/>
              <a:ahLst/>
              <a:cxnLst/>
              <a:rect l="l" t="t" r="r" b="b"/>
              <a:pathLst>
                <a:path w="2653665" h="3132455">
                  <a:moveTo>
                    <a:pt x="1192622" y="0"/>
                  </a:moveTo>
                  <a:lnTo>
                    <a:pt x="0" y="1192622"/>
                  </a:lnTo>
                  <a:lnTo>
                    <a:pt x="1939800" y="3132421"/>
                  </a:lnTo>
                  <a:lnTo>
                    <a:pt x="2653127" y="2419094"/>
                  </a:lnTo>
                </a:path>
              </a:pathLst>
            </a:custGeom>
            <a:ln w="9524">
              <a:solidFill>
                <a:srgbClr val="292525"/>
              </a:solidFill>
            </a:ln>
          </p:spPr>
          <p:txBody>
            <a:bodyPr wrap="square" lIns="0" tIns="0" rIns="0" bIns="0" rtlCol="0"/>
            <a:lstStyle/>
            <a:p>
              <a:endParaRPr/>
            </a:p>
          </p:txBody>
        </p:sp>
      </p:grpSp>
      <p:grpSp>
        <p:nvGrpSpPr>
          <p:cNvPr id="13" name="object 13"/>
          <p:cNvGrpSpPr/>
          <p:nvPr/>
        </p:nvGrpSpPr>
        <p:grpSpPr>
          <a:xfrm>
            <a:off x="-4762" y="4014662"/>
            <a:ext cx="1098550" cy="1134110"/>
            <a:chOff x="-4762" y="4014662"/>
            <a:chExt cx="1098550" cy="1134110"/>
          </a:xfrm>
        </p:grpSpPr>
        <p:sp>
          <p:nvSpPr>
            <p:cNvPr id="14" name="object 14"/>
            <p:cNvSpPr/>
            <p:nvPr/>
          </p:nvSpPr>
          <p:spPr>
            <a:xfrm>
              <a:off x="0" y="4019424"/>
              <a:ext cx="1089025" cy="1124585"/>
            </a:xfrm>
            <a:custGeom>
              <a:avLst/>
              <a:gdLst/>
              <a:ahLst/>
              <a:cxnLst/>
              <a:rect l="l" t="t" r="r" b="b"/>
              <a:pathLst>
                <a:path w="1089025" h="1124585">
                  <a:moveTo>
                    <a:pt x="805080" y="1124074"/>
                  </a:moveTo>
                  <a:lnTo>
                    <a:pt x="0" y="1124074"/>
                  </a:lnTo>
                  <a:lnTo>
                    <a:pt x="0" y="247955"/>
                  </a:lnTo>
                  <a:lnTo>
                    <a:pt x="247955" y="0"/>
                  </a:lnTo>
                  <a:lnTo>
                    <a:pt x="1088555" y="840599"/>
                  </a:lnTo>
                  <a:lnTo>
                    <a:pt x="805080" y="1124074"/>
                  </a:lnTo>
                  <a:close/>
                </a:path>
              </a:pathLst>
            </a:custGeom>
            <a:solidFill>
              <a:srgbClr val="0C3519"/>
            </a:solidFill>
          </p:spPr>
          <p:txBody>
            <a:bodyPr wrap="square" lIns="0" tIns="0" rIns="0" bIns="0" rtlCol="0"/>
            <a:lstStyle/>
            <a:p>
              <a:endParaRPr/>
            </a:p>
          </p:txBody>
        </p:sp>
        <p:sp>
          <p:nvSpPr>
            <p:cNvPr id="15" name="object 15"/>
            <p:cNvSpPr/>
            <p:nvPr/>
          </p:nvSpPr>
          <p:spPr>
            <a:xfrm>
              <a:off x="0" y="4019424"/>
              <a:ext cx="1089025" cy="1124585"/>
            </a:xfrm>
            <a:custGeom>
              <a:avLst/>
              <a:gdLst/>
              <a:ahLst/>
              <a:cxnLst/>
              <a:rect l="l" t="t" r="r" b="b"/>
              <a:pathLst>
                <a:path w="1089025" h="1124585">
                  <a:moveTo>
                    <a:pt x="1088555" y="840599"/>
                  </a:moveTo>
                  <a:lnTo>
                    <a:pt x="247955" y="0"/>
                  </a:lnTo>
                  <a:lnTo>
                    <a:pt x="0" y="247955"/>
                  </a:lnTo>
                </a:path>
                <a:path w="1089025" h="1124585">
                  <a:moveTo>
                    <a:pt x="805080" y="1124074"/>
                  </a:moveTo>
                  <a:lnTo>
                    <a:pt x="1088555" y="840599"/>
                  </a:lnTo>
                </a:path>
              </a:pathLst>
            </a:custGeom>
            <a:ln w="9524">
              <a:solidFill>
                <a:srgbClr val="292525"/>
              </a:solidFill>
            </a:ln>
          </p:spPr>
          <p:txBody>
            <a:bodyPr wrap="square" lIns="0" tIns="0" rIns="0" bIns="0" rtlCol="0"/>
            <a:lstStyle/>
            <a:p>
              <a:endParaRPr/>
            </a:p>
          </p:txBody>
        </p:sp>
      </p:grpSp>
      <p:grpSp>
        <p:nvGrpSpPr>
          <p:cNvPr id="16" name="object 16"/>
          <p:cNvGrpSpPr/>
          <p:nvPr/>
        </p:nvGrpSpPr>
        <p:grpSpPr>
          <a:xfrm>
            <a:off x="390804" y="1285994"/>
            <a:ext cx="2524125" cy="55880"/>
            <a:chOff x="390804" y="1285994"/>
            <a:chExt cx="2524125" cy="55880"/>
          </a:xfrm>
        </p:grpSpPr>
        <p:sp>
          <p:nvSpPr>
            <p:cNvPr id="17" name="object 17"/>
            <p:cNvSpPr/>
            <p:nvPr/>
          </p:nvSpPr>
          <p:spPr>
            <a:xfrm>
              <a:off x="395566" y="1290757"/>
              <a:ext cx="2514600" cy="46355"/>
            </a:xfrm>
            <a:custGeom>
              <a:avLst/>
              <a:gdLst/>
              <a:ahLst/>
              <a:cxnLst/>
              <a:rect l="l" t="t" r="r" b="b"/>
              <a:pathLst>
                <a:path w="2514600" h="46355">
                  <a:moveTo>
                    <a:pt x="2514600" y="45899"/>
                  </a:moveTo>
                  <a:lnTo>
                    <a:pt x="0" y="45599"/>
                  </a:lnTo>
                  <a:lnTo>
                    <a:pt x="0" y="0"/>
                  </a:lnTo>
                  <a:lnTo>
                    <a:pt x="2514600" y="299"/>
                  </a:lnTo>
                  <a:lnTo>
                    <a:pt x="2514600" y="45899"/>
                  </a:lnTo>
                  <a:close/>
                </a:path>
              </a:pathLst>
            </a:custGeom>
            <a:solidFill>
              <a:srgbClr val="4285F4"/>
            </a:solidFill>
          </p:spPr>
          <p:txBody>
            <a:bodyPr wrap="square" lIns="0" tIns="0" rIns="0" bIns="0" rtlCol="0"/>
            <a:lstStyle/>
            <a:p>
              <a:endParaRPr/>
            </a:p>
          </p:txBody>
        </p:sp>
        <p:sp>
          <p:nvSpPr>
            <p:cNvPr id="18" name="object 18"/>
            <p:cNvSpPr/>
            <p:nvPr/>
          </p:nvSpPr>
          <p:spPr>
            <a:xfrm>
              <a:off x="395566" y="1290757"/>
              <a:ext cx="2514600" cy="46355"/>
            </a:xfrm>
            <a:custGeom>
              <a:avLst/>
              <a:gdLst/>
              <a:ahLst/>
              <a:cxnLst/>
              <a:rect l="l" t="t" r="r" b="b"/>
              <a:pathLst>
                <a:path w="2514600" h="46355">
                  <a:moveTo>
                    <a:pt x="0" y="0"/>
                  </a:moveTo>
                  <a:lnTo>
                    <a:pt x="2514600" y="299"/>
                  </a:lnTo>
                  <a:lnTo>
                    <a:pt x="2514600" y="45899"/>
                  </a:lnTo>
                  <a:lnTo>
                    <a:pt x="0" y="45599"/>
                  </a:lnTo>
                  <a:lnTo>
                    <a:pt x="0" y="0"/>
                  </a:lnTo>
                  <a:close/>
                </a:path>
              </a:pathLst>
            </a:custGeom>
            <a:ln w="9524">
              <a:solidFill>
                <a:srgbClr val="292525"/>
              </a:solidFill>
            </a:ln>
          </p:spPr>
          <p:txBody>
            <a:bodyPr wrap="square" lIns="0" tIns="0" rIns="0" bIns="0" rtlCol="0"/>
            <a:lstStyle/>
            <a:p>
              <a:endParaRPr/>
            </a:p>
          </p:txBody>
        </p:sp>
      </p:grpSp>
      <p:sp>
        <p:nvSpPr>
          <p:cNvPr id="19" name="object 19"/>
          <p:cNvSpPr txBox="1">
            <a:spLocks noGrp="1"/>
          </p:cNvSpPr>
          <p:nvPr>
            <p:ph type="title"/>
          </p:nvPr>
        </p:nvSpPr>
        <p:spPr>
          <a:prstGeom prst="rect">
            <a:avLst/>
          </a:prstGeom>
        </p:spPr>
        <p:txBody>
          <a:bodyPr vert="horz" wrap="square" lIns="0" tIns="420476" rIns="0" bIns="0" rtlCol="0">
            <a:spAutoFit/>
          </a:bodyPr>
          <a:lstStyle/>
          <a:p>
            <a:pPr marL="38100">
              <a:lnSpc>
                <a:spcPct val="100000"/>
              </a:lnSpc>
              <a:spcBef>
                <a:spcPts val="100"/>
              </a:spcBef>
            </a:pPr>
            <a:r>
              <a:rPr dirty="0"/>
              <a:t>Next</a:t>
            </a:r>
            <a:r>
              <a:rPr spc="135" dirty="0"/>
              <a:t> </a:t>
            </a:r>
            <a:r>
              <a:rPr spc="-10" dirty="0"/>
              <a:t>Steps</a:t>
            </a:r>
          </a:p>
        </p:txBody>
      </p:sp>
      <p:pic>
        <p:nvPicPr>
          <p:cNvPr id="20" name="object 20"/>
          <p:cNvPicPr/>
          <p:nvPr/>
        </p:nvPicPr>
        <p:blipFill>
          <a:blip r:embed="rId2" cstate="print"/>
          <a:stretch>
            <a:fillRect/>
          </a:stretch>
        </p:blipFill>
        <p:spPr>
          <a:xfrm>
            <a:off x="5234150" y="1341650"/>
            <a:ext cx="2460199" cy="2460199"/>
          </a:xfrm>
          <a:prstGeom prst="rect">
            <a:avLst/>
          </a:prstGeom>
        </p:spPr>
      </p:pic>
      <p:sp>
        <p:nvSpPr>
          <p:cNvPr id="21" name="object 21"/>
          <p:cNvSpPr txBox="1"/>
          <p:nvPr/>
        </p:nvSpPr>
        <p:spPr>
          <a:xfrm>
            <a:off x="475249" y="1726183"/>
            <a:ext cx="4814570" cy="1647189"/>
          </a:xfrm>
          <a:prstGeom prst="rect">
            <a:avLst/>
          </a:prstGeom>
        </p:spPr>
        <p:txBody>
          <a:bodyPr vert="horz" wrap="square" lIns="0" tIns="12700" rIns="0" bIns="0" rtlCol="0">
            <a:spAutoFit/>
          </a:bodyPr>
          <a:lstStyle/>
          <a:p>
            <a:pPr marL="379095" marR="5080" indent="-367030">
              <a:lnSpc>
                <a:spcPct val="114999"/>
              </a:lnSpc>
              <a:spcBef>
                <a:spcPts val="100"/>
              </a:spcBef>
              <a:buFont typeface="Arial MT"/>
              <a:buChar char="●"/>
              <a:tabLst>
                <a:tab pos="379095" algn="l"/>
              </a:tabLst>
            </a:pPr>
            <a:r>
              <a:rPr sz="1800" spc="-60" dirty="0">
                <a:solidFill>
                  <a:srgbClr val="FFFFFF"/>
                </a:solidFill>
                <a:latin typeface="Trebuchet MS"/>
                <a:cs typeface="Trebuchet MS"/>
              </a:rPr>
              <a:t>Refine</a:t>
            </a:r>
            <a:r>
              <a:rPr sz="1800" spc="-95" dirty="0">
                <a:solidFill>
                  <a:srgbClr val="FFFFFF"/>
                </a:solidFill>
                <a:latin typeface="Trebuchet MS"/>
                <a:cs typeface="Trebuchet MS"/>
              </a:rPr>
              <a:t> </a:t>
            </a:r>
            <a:r>
              <a:rPr sz="1800" spc="-45" dirty="0">
                <a:solidFill>
                  <a:srgbClr val="FFFFFF"/>
                </a:solidFill>
                <a:latin typeface="Trebuchet MS"/>
                <a:cs typeface="Trebuchet MS"/>
              </a:rPr>
              <a:t>model</a:t>
            </a:r>
            <a:r>
              <a:rPr sz="1800" spc="-90" dirty="0">
                <a:solidFill>
                  <a:srgbClr val="FFFFFF"/>
                </a:solidFill>
                <a:latin typeface="Trebuchet MS"/>
                <a:cs typeface="Trebuchet MS"/>
              </a:rPr>
              <a:t> </a:t>
            </a:r>
            <a:r>
              <a:rPr sz="1800" dirty="0">
                <a:solidFill>
                  <a:srgbClr val="FFFFFF"/>
                </a:solidFill>
                <a:latin typeface="Trebuchet MS"/>
                <a:cs typeface="Trebuchet MS"/>
              </a:rPr>
              <a:t>on</a:t>
            </a:r>
            <a:r>
              <a:rPr sz="1800" spc="-95" dirty="0">
                <a:solidFill>
                  <a:srgbClr val="FFFFFF"/>
                </a:solidFill>
                <a:latin typeface="Trebuchet MS"/>
                <a:cs typeface="Trebuchet MS"/>
              </a:rPr>
              <a:t> </a:t>
            </a:r>
            <a:r>
              <a:rPr sz="1800" spc="-40" dirty="0">
                <a:solidFill>
                  <a:srgbClr val="FFFFFF"/>
                </a:solidFill>
                <a:latin typeface="Trebuchet MS"/>
                <a:cs typeface="Trebuchet MS"/>
              </a:rPr>
              <a:t>confused</a:t>
            </a:r>
            <a:r>
              <a:rPr sz="1800" spc="-90" dirty="0">
                <a:solidFill>
                  <a:srgbClr val="FFFFFF"/>
                </a:solidFill>
                <a:latin typeface="Trebuchet MS"/>
                <a:cs typeface="Trebuchet MS"/>
              </a:rPr>
              <a:t> </a:t>
            </a:r>
            <a:r>
              <a:rPr sz="1800" spc="-45" dirty="0">
                <a:solidFill>
                  <a:srgbClr val="FFFFFF"/>
                </a:solidFill>
                <a:latin typeface="Trebuchet MS"/>
                <a:cs typeface="Trebuchet MS"/>
              </a:rPr>
              <a:t>classes</a:t>
            </a:r>
            <a:r>
              <a:rPr sz="1800" spc="-95" dirty="0">
                <a:solidFill>
                  <a:srgbClr val="FFFFFF"/>
                </a:solidFill>
                <a:latin typeface="Trebuchet MS"/>
                <a:cs typeface="Trebuchet MS"/>
              </a:rPr>
              <a:t> </a:t>
            </a:r>
            <a:r>
              <a:rPr sz="1800" spc="-170" dirty="0">
                <a:solidFill>
                  <a:srgbClr val="FFFFFF"/>
                </a:solidFill>
                <a:latin typeface="Trebuchet MS"/>
                <a:cs typeface="Trebuchet MS"/>
              </a:rPr>
              <a:t>(i.e.</a:t>
            </a:r>
            <a:r>
              <a:rPr sz="1800" spc="-90" dirty="0">
                <a:solidFill>
                  <a:srgbClr val="FFFFFF"/>
                </a:solidFill>
                <a:latin typeface="Trebuchet MS"/>
                <a:cs typeface="Trebuchet MS"/>
              </a:rPr>
              <a:t> </a:t>
            </a:r>
            <a:r>
              <a:rPr sz="1800" spc="-10" dirty="0">
                <a:solidFill>
                  <a:srgbClr val="FFFFFF"/>
                </a:solidFill>
                <a:latin typeface="Trebuchet MS"/>
                <a:cs typeface="Trebuchet MS"/>
              </a:rPr>
              <a:t>river </a:t>
            </a:r>
            <a:r>
              <a:rPr sz="1800" spc="-35" dirty="0">
                <a:solidFill>
                  <a:srgbClr val="FFFFFF"/>
                </a:solidFill>
                <a:latin typeface="Trebuchet MS"/>
                <a:cs typeface="Trebuchet MS"/>
              </a:rPr>
              <a:t>and</a:t>
            </a:r>
            <a:r>
              <a:rPr sz="1800" spc="-90" dirty="0">
                <a:solidFill>
                  <a:srgbClr val="FFFFFF"/>
                </a:solidFill>
                <a:latin typeface="Trebuchet MS"/>
                <a:cs typeface="Trebuchet MS"/>
              </a:rPr>
              <a:t> </a:t>
            </a:r>
            <a:r>
              <a:rPr sz="1800" spc="-40" dirty="0">
                <a:solidFill>
                  <a:srgbClr val="FFFFFF"/>
                </a:solidFill>
                <a:latin typeface="Trebuchet MS"/>
                <a:cs typeface="Trebuchet MS"/>
              </a:rPr>
              <a:t>highway)</a:t>
            </a:r>
            <a:r>
              <a:rPr sz="1800" spc="-85" dirty="0">
                <a:solidFill>
                  <a:srgbClr val="FFFFFF"/>
                </a:solidFill>
                <a:latin typeface="Trebuchet MS"/>
                <a:cs typeface="Trebuchet MS"/>
              </a:rPr>
              <a:t> </a:t>
            </a:r>
            <a:r>
              <a:rPr sz="1800" spc="-30" dirty="0">
                <a:solidFill>
                  <a:srgbClr val="FFFFFF"/>
                </a:solidFill>
                <a:latin typeface="Trebuchet MS"/>
                <a:cs typeface="Trebuchet MS"/>
              </a:rPr>
              <a:t>possibly</a:t>
            </a:r>
            <a:r>
              <a:rPr sz="1800" spc="-90" dirty="0">
                <a:solidFill>
                  <a:srgbClr val="FFFFFF"/>
                </a:solidFill>
                <a:latin typeface="Trebuchet MS"/>
                <a:cs typeface="Trebuchet MS"/>
              </a:rPr>
              <a:t> </a:t>
            </a:r>
            <a:r>
              <a:rPr sz="1800" spc="-25" dirty="0">
                <a:solidFill>
                  <a:srgbClr val="FFFFFF"/>
                </a:solidFill>
                <a:latin typeface="Trebuchet MS"/>
                <a:cs typeface="Trebuchet MS"/>
              </a:rPr>
              <a:t>through</a:t>
            </a:r>
            <a:r>
              <a:rPr sz="1800" spc="-85" dirty="0">
                <a:solidFill>
                  <a:srgbClr val="FFFFFF"/>
                </a:solidFill>
                <a:latin typeface="Trebuchet MS"/>
                <a:cs typeface="Trebuchet MS"/>
              </a:rPr>
              <a:t> </a:t>
            </a:r>
            <a:r>
              <a:rPr sz="1800" spc="-55" dirty="0">
                <a:solidFill>
                  <a:srgbClr val="FFFFFF"/>
                </a:solidFill>
                <a:latin typeface="Trebuchet MS"/>
                <a:cs typeface="Trebuchet MS"/>
              </a:rPr>
              <a:t>preprocessing.</a:t>
            </a:r>
            <a:endParaRPr sz="1800">
              <a:latin typeface="Trebuchet MS"/>
              <a:cs typeface="Trebuchet MS"/>
            </a:endParaRPr>
          </a:p>
          <a:p>
            <a:pPr>
              <a:lnSpc>
                <a:spcPct val="100000"/>
              </a:lnSpc>
              <a:spcBef>
                <a:spcPts val="740"/>
              </a:spcBef>
              <a:buClr>
                <a:srgbClr val="FFFFFF"/>
              </a:buClr>
              <a:buFont typeface="Arial MT"/>
              <a:buChar char="●"/>
            </a:pPr>
            <a:endParaRPr sz="1800">
              <a:latin typeface="Trebuchet MS"/>
              <a:cs typeface="Trebuchet MS"/>
            </a:endParaRPr>
          </a:p>
          <a:p>
            <a:pPr marL="379095" marR="118110" indent="-367030">
              <a:lnSpc>
                <a:spcPct val="114999"/>
              </a:lnSpc>
              <a:buFont typeface="Arial MT"/>
              <a:buChar char="●"/>
              <a:tabLst>
                <a:tab pos="379095" algn="l"/>
              </a:tabLst>
            </a:pPr>
            <a:r>
              <a:rPr sz="1800" spc="-75" dirty="0">
                <a:solidFill>
                  <a:srgbClr val="FFFFFF"/>
                </a:solidFill>
                <a:latin typeface="Trebuchet MS"/>
                <a:cs typeface="Trebuchet MS"/>
              </a:rPr>
              <a:t>Create</a:t>
            </a:r>
            <a:r>
              <a:rPr sz="1800" spc="-95" dirty="0">
                <a:solidFill>
                  <a:srgbClr val="FFFFFF"/>
                </a:solidFill>
                <a:latin typeface="Trebuchet MS"/>
                <a:cs typeface="Trebuchet MS"/>
              </a:rPr>
              <a:t> </a:t>
            </a:r>
            <a:r>
              <a:rPr sz="1800" spc="-85" dirty="0">
                <a:solidFill>
                  <a:srgbClr val="FFFFFF"/>
                </a:solidFill>
                <a:latin typeface="Trebuchet MS"/>
                <a:cs typeface="Trebuchet MS"/>
              </a:rPr>
              <a:t>object</a:t>
            </a:r>
            <a:r>
              <a:rPr sz="1800" spc="-90" dirty="0">
                <a:solidFill>
                  <a:srgbClr val="FFFFFF"/>
                </a:solidFill>
                <a:latin typeface="Trebuchet MS"/>
                <a:cs typeface="Trebuchet MS"/>
              </a:rPr>
              <a:t> </a:t>
            </a:r>
            <a:r>
              <a:rPr sz="1800" spc="-65" dirty="0">
                <a:solidFill>
                  <a:srgbClr val="FFFFFF"/>
                </a:solidFill>
                <a:latin typeface="Trebuchet MS"/>
                <a:cs typeface="Trebuchet MS"/>
              </a:rPr>
              <a:t>detection</a:t>
            </a:r>
            <a:r>
              <a:rPr sz="1800" spc="-95" dirty="0">
                <a:solidFill>
                  <a:srgbClr val="FFFFFF"/>
                </a:solidFill>
                <a:latin typeface="Trebuchet MS"/>
                <a:cs typeface="Trebuchet MS"/>
              </a:rPr>
              <a:t> </a:t>
            </a:r>
            <a:r>
              <a:rPr sz="1800" spc="-10" dirty="0">
                <a:solidFill>
                  <a:srgbClr val="FFFFFF"/>
                </a:solidFill>
                <a:latin typeface="Trebuchet MS"/>
                <a:cs typeface="Trebuchet MS"/>
              </a:rPr>
              <a:t>to</a:t>
            </a:r>
            <a:r>
              <a:rPr sz="1800" spc="-90" dirty="0">
                <a:solidFill>
                  <a:srgbClr val="FFFFFF"/>
                </a:solidFill>
                <a:latin typeface="Trebuchet MS"/>
                <a:cs typeface="Trebuchet MS"/>
              </a:rPr>
              <a:t> </a:t>
            </a:r>
            <a:r>
              <a:rPr sz="1800" spc="-70" dirty="0">
                <a:solidFill>
                  <a:srgbClr val="FFFFFF"/>
                </a:solidFill>
                <a:latin typeface="Trebuchet MS"/>
                <a:cs typeface="Trebuchet MS"/>
              </a:rPr>
              <a:t>help</a:t>
            </a:r>
            <a:r>
              <a:rPr sz="1800" spc="-90" dirty="0">
                <a:solidFill>
                  <a:srgbClr val="FFFFFF"/>
                </a:solidFill>
                <a:latin typeface="Trebuchet MS"/>
                <a:cs typeface="Trebuchet MS"/>
              </a:rPr>
              <a:t> </a:t>
            </a:r>
            <a:r>
              <a:rPr sz="1800" spc="-10" dirty="0">
                <a:solidFill>
                  <a:srgbClr val="FFFFFF"/>
                </a:solidFill>
                <a:latin typeface="Trebuchet MS"/>
                <a:cs typeface="Trebuchet MS"/>
              </a:rPr>
              <a:t>classify </a:t>
            </a:r>
            <a:r>
              <a:rPr sz="1800" spc="-85" dirty="0">
                <a:solidFill>
                  <a:srgbClr val="FFFFFF"/>
                </a:solidFill>
                <a:latin typeface="Trebuchet MS"/>
                <a:cs typeface="Trebuchet MS"/>
              </a:rPr>
              <a:t>multiple</a:t>
            </a:r>
            <a:r>
              <a:rPr sz="1800" spc="-105" dirty="0">
                <a:solidFill>
                  <a:srgbClr val="FFFFFF"/>
                </a:solidFill>
                <a:latin typeface="Trebuchet MS"/>
                <a:cs typeface="Trebuchet MS"/>
              </a:rPr>
              <a:t> </a:t>
            </a:r>
            <a:r>
              <a:rPr sz="1800" spc="-65" dirty="0">
                <a:solidFill>
                  <a:srgbClr val="FFFFFF"/>
                </a:solidFill>
                <a:latin typeface="Trebuchet MS"/>
                <a:cs typeface="Trebuchet MS"/>
              </a:rPr>
              <a:t>areas</a:t>
            </a:r>
            <a:r>
              <a:rPr sz="1800" spc="-100" dirty="0">
                <a:solidFill>
                  <a:srgbClr val="FFFFFF"/>
                </a:solidFill>
                <a:latin typeface="Trebuchet MS"/>
                <a:cs typeface="Trebuchet MS"/>
              </a:rPr>
              <a:t> </a:t>
            </a:r>
            <a:r>
              <a:rPr sz="1800" dirty="0">
                <a:solidFill>
                  <a:srgbClr val="FFFFFF"/>
                </a:solidFill>
                <a:latin typeface="Trebuchet MS"/>
                <a:cs typeface="Trebuchet MS"/>
              </a:rPr>
              <a:t>of</a:t>
            </a:r>
            <a:r>
              <a:rPr sz="1800" spc="-100" dirty="0">
                <a:solidFill>
                  <a:srgbClr val="FFFFFF"/>
                </a:solidFill>
                <a:latin typeface="Trebuchet MS"/>
                <a:cs typeface="Trebuchet MS"/>
              </a:rPr>
              <a:t> </a:t>
            </a:r>
            <a:r>
              <a:rPr sz="1800" spc="-60" dirty="0">
                <a:solidFill>
                  <a:srgbClr val="FFFFFF"/>
                </a:solidFill>
                <a:latin typeface="Trebuchet MS"/>
                <a:cs typeface="Trebuchet MS"/>
              </a:rPr>
              <a:t>land</a:t>
            </a:r>
            <a:r>
              <a:rPr sz="1800" spc="-100" dirty="0">
                <a:solidFill>
                  <a:srgbClr val="FFFFFF"/>
                </a:solidFill>
                <a:latin typeface="Trebuchet MS"/>
                <a:cs typeface="Trebuchet MS"/>
              </a:rPr>
              <a:t> </a:t>
            </a:r>
            <a:r>
              <a:rPr sz="1800" spc="-60" dirty="0">
                <a:solidFill>
                  <a:srgbClr val="FFFFFF"/>
                </a:solidFill>
                <a:latin typeface="Trebuchet MS"/>
                <a:cs typeface="Trebuchet MS"/>
              </a:rPr>
              <a:t>cover</a:t>
            </a:r>
            <a:r>
              <a:rPr sz="1800" spc="-100" dirty="0">
                <a:solidFill>
                  <a:srgbClr val="FFFFFF"/>
                </a:solidFill>
                <a:latin typeface="Trebuchet MS"/>
                <a:cs typeface="Trebuchet MS"/>
              </a:rPr>
              <a:t> </a:t>
            </a:r>
            <a:r>
              <a:rPr sz="1800" spc="-60" dirty="0">
                <a:solidFill>
                  <a:srgbClr val="FFFFFF"/>
                </a:solidFill>
                <a:latin typeface="Trebuchet MS"/>
                <a:cs typeface="Trebuchet MS"/>
              </a:rPr>
              <a:t>within</a:t>
            </a:r>
            <a:r>
              <a:rPr sz="1800" spc="-100" dirty="0">
                <a:solidFill>
                  <a:srgbClr val="FFFFFF"/>
                </a:solidFill>
                <a:latin typeface="Trebuchet MS"/>
                <a:cs typeface="Trebuchet MS"/>
              </a:rPr>
              <a:t> </a:t>
            </a:r>
            <a:r>
              <a:rPr sz="1800" spc="-35" dirty="0">
                <a:solidFill>
                  <a:srgbClr val="FFFFFF"/>
                </a:solidFill>
                <a:latin typeface="Trebuchet MS"/>
                <a:cs typeface="Trebuchet MS"/>
              </a:rPr>
              <a:t>an</a:t>
            </a:r>
            <a:r>
              <a:rPr sz="1800" spc="-100" dirty="0">
                <a:solidFill>
                  <a:srgbClr val="FFFFFF"/>
                </a:solidFill>
                <a:latin typeface="Trebuchet MS"/>
                <a:cs typeface="Trebuchet MS"/>
              </a:rPr>
              <a:t> </a:t>
            </a:r>
            <a:r>
              <a:rPr sz="1800" spc="-50" dirty="0">
                <a:solidFill>
                  <a:srgbClr val="FFFFFF"/>
                </a:solidFill>
                <a:latin typeface="Trebuchet MS"/>
                <a:cs typeface="Trebuchet MS"/>
              </a:rPr>
              <a:t>image.</a:t>
            </a:r>
            <a:endParaRPr sz="1800">
              <a:latin typeface="Trebuchet MS"/>
              <a:cs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89441" y="-4762"/>
            <a:ext cx="4959350" cy="5153025"/>
            <a:chOff x="4189441" y="-4762"/>
            <a:chExt cx="4959350" cy="5153025"/>
          </a:xfrm>
        </p:grpSpPr>
        <p:sp>
          <p:nvSpPr>
            <p:cNvPr id="3" name="object 3"/>
            <p:cNvSpPr/>
            <p:nvPr/>
          </p:nvSpPr>
          <p:spPr>
            <a:xfrm>
              <a:off x="4194204" y="4115580"/>
              <a:ext cx="1810385" cy="1028065"/>
            </a:xfrm>
            <a:custGeom>
              <a:avLst/>
              <a:gdLst/>
              <a:ahLst/>
              <a:cxnLst/>
              <a:rect l="l" t="t" r="r" b="b"/>
              <a:pathLst>
                <a:path w="1810385" h="1028064">
                  <a:moveTo>
                    <a:pt x="1687380" y="1027919"/>
                  </a:moveTo>
                  <a:lnTo>
                    <a:pt x="122819" y="1027919"/>
                  </a:lnTo>
                  <a:lnTo>
                    <a:pt x="0" y="905099"/>
                  </a:lnTo>
                  <a:lnTo>
                    <a:pt x="905099" y="0"/>
                  </a:lnTo>
                  <a:lnTo>
                    <a:pt x="1810199" y="905099"/>
                  </a:lnTo>
                  <a:lnTo>
                    <a:pt x="1687380" y="1027919"/>
                  </a:lnTo>
                  <a:close/>
                </a:path>
              </a:pathLst>
            </a:custGeom>
            <a:solidFill>
              <a:srgbClr val="4285F4"/>
            </a:solidFill>
          </p:spPr>
          <p:txBody>
            <a:bodyPr wrap="square" lIns="0" tIns="0" rIns="0" bIns="0" rtlCol="0"/>
            <a:lstStyle/>
            <a:p>
              <a:endParaRPr/>
            </a:p>
          </p:txBody>
        </p:sp>
        <p:sp>
          <p:nvSpPr>
            <p:cNvPr id="4" name="object 4"/>
            <p:cNvSpPr/>
            <p:nvPr/>
          </p:nvSpPr>
          <p:spPr>
            <a:xfrm>
              <a:off x="4194204" y="4115580"/>
              <a:ext cx="1810385" cy="1028065"/>
            </a:xfrm>
            <a:custGeom>
              <a:avLst/>
              <a:gdLst/>
              <a:ahLst/>
              <a:cxnLst/>
              <a:rect l="l" t="t" r="r" b="b"/>
              <a:pathLst>
                <a:path w="1810385" h="1028064">
                  <a:moveTo>
                    <a:pt x="1810199" y="905099"/>
                  </a:moveTo>
                  <a:lnTo>
                    <a:pt x="905099" y="0"/>
                  </a:lnTo>
                  <a:lnTo>
                    <a:pt x="0" y="905099"/>
                  </a:lnTo>
                  <a:lnTo>
                    <a:pt x="122819" y="1027919"/>
                  </a:lnTo>
                </a:path>
                <a:path w="1810385" h="1028064">
                  <a:moveTo>
                    <a:pt x="1687380" y="1027919"/>
                  </a:moveTo>
                  <a:lnTo>
                    <a:pt x="1810199" y="905099"/>
                  </a:lnTo>
                </a:path>
              </a:pathLst>
            </a:custGeom>
            <a:ln w="9524">
              <a:solidFill>
                <a:srgbClr val="292525"/>
              </a:solidFill>
            </a:ln>
          </p:spPr>
          <p:txBody>
            <a:bodyPr wrap="square" lIns="0" tIns="0" rIns="0" bIns="0" rtlCol="0"/>
            <a:lstStyle/>
            <a:p>
              <a:endParaRPr/>
            </a:p>
          </p:txBody>
        </p:sp>
        <p:sp>
          <p:nvSpPr>
            <p:cNvPr id="5" name="object 5"/>
            <p:cNvSpPr/>
            <p:nvPr/>
          </p:nvSpPr>
          <p:spPr>
            <a:xfrm>
              <a:off x="4194281" y="4115600"/>
              <a:ext cx="1407160" cy="1028065"/>
            </a:xfrm>
            <a:custGeom>
              <a:avLst/>
              <a:gdLst/>
              <a:ahLst/>
              <a:cxnLst/>
              <a:rect l="l" t="t" r="r" b="b"/>
              <a:pathLst>
                <a:path w="1407160" h="1028064">
                  <a:moveTo>
                    <a:pt x="880400" y="1027899"/>
                  </a:moveTo>
                  <a:lnTo>
                    <a:pt x="122799" y="1027899"/>
                  </a:lnTo>
                  <a:lnTo>
                    <a:pt x="0" y="905099"/>
                  </a:lnTo>
                  <a:lnTo>
                    <a:pt x="905099" y="0"/>
                  </a:lnTo>
                  <a:lnTo>
                    <a:pt x="1406699" y="501599"/>
                  </a:lnTo>
                  <a:lnTo>
                    <a:pt x="880400" y="1027899"/>
                  </a:lnTo>
                  <a:close/>
                </a:path>
              </a:pathLst>
            </a:custGeom>
            <a:solidFill>
              <a:srgbClr val="0C3519"/>
            </a:solidFill>
          </p:spPr>
          <p:txBody>
            <a:bodyPr wrap="square" lIns="0" tIns="0" rIns="0" bIns="0" rtlCol="0"/>
            <a:lstStyle/>
            <a:p>
              <a:endParaRPr/>
            </a:p>
          </p:txBody>
        </p:sp>
        <p:sp>
          <p:nvSpPr>
            <p:cNvPr id="6" name="object 6"/>
            <p:cNvSpPr/>
            <p:nvPr/>
          </p:nvSpPr>
          <p:spPr>
            <a:xfrm>
              <a:off x="4194281" y="4115600"/>
              <a:ext cx="1407160" cy="1028065"/>
            </a:xfrm>
            <a:custGeom>
              <a:avLst/>
              <a:gdLst/>
              <a:ahLst/>
              <a:cxnLst/>
              <a:rect l="l" t="t" r="r" b="b"/>
              <a:pathLst>
                <a:path w="1407160" h="1028064">
                  <a:moveTo>
                    <a:pt x="0" y="905099"/>
                  </a:moveTo>
                  <a:lnTo>
                    <a:pt x="905099" y="0"/>
                  </a:lnTo>
                  <a:lnTo>
                    <a:pt x="1406699" y="501599"/>
                  </a:lnTo>
                  <a:lnTo>
                    <a:pt x="880400" y="1027899"/>
                  </a:lnTo>
                </a:path>
                <a:path w="1407160" h="1028064">
                  <a:moveTo>
                    <a:pt x="122799" y="1027899"/>
                  </a:moveTo>
                  <a:lnTo>
                    <a:pt x="0" y="905099"/>
                  </a:lnTo>
                </a:path>
              </a:pathLst>
            </a:custGeom>
            <a:ln w="9524">
              <a:solidFill>
                <a:srgbClr val="292525"/>
              </a:solidFill>
            </a:ln>
          </p:spPr>
          <p:txBody>
            <a:bodyPr wrap="square" lIns="0" tIns="0" rIns="0" bIns="0" rtlCol="0"/>
            <a:lstStyle/>
            <a:p>
              <a:endParaRPr/>
            </a:p>
          </p:txBody>
        </p:sp>
        <p:sp>
          <p:nvSpPr>
            <p:cNvPr id="7" name="object 7"/>
            <p:cNvSpPr/>
            <p:nvPr/>
          </p:nvSpPr>
          <p:spPr>
            <a:xfrm>
              <a:off x="4668103" y="1656027"/>
              <a:ext cx="2845435" cy="2845435"/>
            </a:xfrm>
            <a:custGeom>
              <a:avLst/>
              <a:gdLst/>
              <a:ahLst/>
              <a:cxnLst/>
              <a:rect l="l" t="t" r="r" b="b"/>
              <a:pathLst>
                <a:path w="2845434" h="2845435">
                  <a:moveTo>
                    <a:pt x="1422599" y="2845199"/>
                  </a:moveTo>
                  <a:lnTo>
                    <a:pt x="0" y="1422599"/>
                  </a:lnTo>
                  <a:lnTo>
                    <a:pt x="1422599" y="0"/>
                  </a:lnTo>
                  <a:lnTo>
                    <a:pt x="2845199" y="1422599"/>
                  </a:lnTo>
                  <a:lnTo>
                    <a:pt x="1422599" y="2845199"/>
                  </a:lnTo>
                  <a:close/>
                </a:path>
              </a:pathLst>
            </a:custGeom>
            <a:solidFill>
              <a:srgbClr val="4285F4"/>
            </a:solidFill>
          </p:spPr>
          <p:txBody>
            <a:bodyPr wrap="square" lIns="0" tIns="0" rIns="0" bIns="0" rtlCol="0"/>
            <a:lstStyle/>
            <a:p>
              <a:endParaRPr/>
            </a:p>
          </p:txBody>
        </p:sp>
        <p:sp>
          <p:nvSpPr>
            <p:cNvPr id="8" name="object 8"/>
            <p:cNvSpPr/>
            <p:nvPr/>
          </p:nvSpPr>
          <p:spPr>
            <a:xfrm>
              <a:off x="4668103" y="1656027"/>
              <a:ext cx="2845435" cy="2845435"/>
            </a:xfrm>
            <a:custGeom>
              <a:avLst/>
              <a:gdLst/>
              <a:ahLst/>
              <a:cxnLst/>
              <a:rect l="l" t="t" r="r" b="b"/>
              <a:pathLst>
                <a:path w="2845434" h="2845435">
                  <a:moveTo>
                    <a:pt x="2845199" y="1422599"/>
                  </a:moveTo>
                  <a:lnTo>
                    <a:pt x="1422599" y="0"/>
                  </a:lnTo>
                  <a:lnTo>
                    <a:pt x="0" y="1422599"/>
                  </a:lnTo>
                  <a:lnTo>
                    <a:pt x="1422599" y="2845199"/>
                  </a:lnTo>
                  <a:lnTo>
                    <a:pt x="2845199" y="1422599"/>
                  </a:lnTo>
                  <a:close/>
                </a:path>
              </a:pathLst>
            </a:custGeom>
            <a:ln w="9524">
              <a:solidFill>
                <a:srgbClr val="292525"/>
              </a:solidFill>
            </a:ln>
          </p:spPr>
          <p:txBody>
            <a:bodyPr wrap="square" lIns="0" tIns="0" rIns="0" bIns="0" rtlCol="0"/>
            <a:lstStyle/>
            <a:p>
              <a:endParaRPr/>
            </a:p>
          </p:txBody>
        </p:sp>
        <p:sp>
          <p:nvSpPr>
            <p:cNvPr id="9" name="object 9"/>
            <p:cNvSpPr/>
            <p:nvPr/>
          </p:nvSpPr>
          <p:spPr>
            <a:xfrm>
              <a:off x="6138269" y="3243621"/>
              <a:ext cx="3006090" cy="1899920"/>
            </a:xfrm>
            <a:custGeom>
              <a:avLst/>
              <a:gdLst/>
              <a:ahLst/>
              <a:cxnLst/>
              <a:rect l="l" t="t" r="r" b="b"/>
              <a:pathLst>
                <a:path w="3006090" h="1899920">
                  <a:moveTo>
                    <a:pt x="2949320" y="1899878"/>
                  </a:moveTo>
                  <a:lnTo>
                    <a:pt x="283478" y="1899878"/>
                  </a:lnTo>
                  <a:lnTo>
                    <a:pt x="0" y="1616399"/>
                  </a:lnTo>
                  <a:lnTo>
                    <a:pt x="1616399" y="0"/>
                  </a:lnTo>
                  <a:lnTo>
                    <a:pt x="3005729" y="1389329"/>
                  </a:lnTo>
                  <a:lnTo>
                    <a:pt x="3005729" y="1843469"/>
                  </a:lnTo>
                  <a:lnTo>
                    <a:pt x="2949320" y="1899878"/>
                  </a:lnTo>
                  <a:close/>
                </a:path>
              </a:pathLst>
            </a:custGeom>
            <a:solidFill>
              <a:srgbClr val="4285F4"/>
            </a:solidFill>
          </p:spPr>
          <p:txBody>
            <a:bodyPr wrap="square" lIns="0" tIns="0" rIns="0" bIns="0" rtlCol="0"/>
            <a:lstStyle/>
            <a:p>
              <a:endParaRPr/>
            </a:p>
          </p:txBody>
        </p:sp>
        <p:sp>
          <p:nvSpPr>
            <p:cNvPr id="10" name="object 10"/>
            <p:cNvSpPr/>
            <p:nvPr/>
          </p:nvSpPr>
          <p:spPr>
            <a:xfrm>
              <a:off x="6138269" y="3243621"/>
              <a:ext cx="3006090" cy="1899920"/>
            </a:xfrm>
            <a:custGeom>
              <a:avLst/>
              <a:gdLst/>
              <a:ahLst/>
              <a:cxnLst/>
              <a:rect l="l" t="t" r="r" b="b"/>
              <a:pathLst>
                <a:path w="3006090" h="1899920">
                  <a:moveTo>
                    <a:pt x="3005729" y="1389329"/>
                  </a:moveTo>
                  <a:lnTo>
                    <a:pt x="1616399" y="0"/>
                  </a:lnTo>
                  <a:lnTo>
                    <a:pt x="0" y="1616399"/>
                  </a:lnTo>
                  <a:lnTo>
                    <a:pt x="283478" y="1899878"/>
                  </a:lnTo>
                </a:path>
                <a:path w="3006090" h="1899920">
                  <a:moveTo>
                    <a:pt x="2949320" y="1899878"/>
                  </a:moveTo>
                  <a:lnTo>
                    <a:pt x="3005729" y="1843469"/>
                  </a:lnTo>
                </a:path>
              </a:pathLst>
            </a:custGeom>
            <a:ln w="9524">
              <a:solidFill>
                <a:srgbClr val="292525"/>
              </a:solidFill>
            </a:ln>
          </p:spPr>
          <p:txBody>
            <a:bodyPr wrap="square" lIns="0" tIns="0" rIns="0" bIns="0" rtlCol="0"/>
            <a:lstStyle/>
            <a:p>
              <a:endParaRPr/>
            </a:p>
          </p:txBody>
        </p:sp>
        <p:sp>
          <p:nvSpPr>
            <p:cNvPr id="11" name="object 11"/>
            <p:cNvSpPr/>
            <p:nvPr/>
          </p:nvSpPr>
          <p:spPr>
            <a:xfrm>
              <a:off x="8010680" y="2389800"/>
              <a:ext cx="1133475" cy="1681480"/>
            </a:xfrm>
            <a:custGeom>
              <a:avLst/>
              <a:gdLst/>
              <a:ahLst/>
              <a:cxnLst/>
              <a:rect l="l" t="t" r="r" b="b"/>
              <a:pathLst>
                <a:path w="1133475" h="1681479">
                  <a:moveTo>
                    <a:pt x="840599" y="1681199"/>
                  </a:moveTo>
                  <a:lnTo>
                    <a:pt x="0" y="840599"/>
                  </a:lnTo>
                  <a:lnTo>
                    <a:pt x="840599" y="0"/>
                  </a:lnTo>
                  <a:lnTo>
                    <a:pt x="1133319" y="292719"/>
                  </a:lnTo>
                  <a:lnTo>
                    <a:pt x="1133319" y="1388480"/>
                  </a:lnTo>
                  <a:lnTo>
                    <a:pt x="840599" y="1681199"/>
                  </a:lnTo>
                  <a:close/>
                </a:path>
              </a:pathLst>
            </a:custGeom>
            <a:solidFill>
              <a:srgbClr val="0C3519"/>
            </a:solidFill>
          </p:spPr>
          <p:txBody>
            <a:bodyPr wrap="square" lIns="0" tIns="0" rIns="0" bIns="0" rtlCol="0"/>
            <a:lstStyle/>
            <a:p>
              <a:endParaRPr/>
            </a:p>
          </p:txBody>
        </p:sp>
        <p:sp>
          <p:nvSpPr>
            <p:cNvPr id="12" name="object 12"/>
            <p:cNvSpPr/>
            <p:nvPr/>
          </p:nvSpPr>
          <p:spPr>
            <a:xfrm>
              <a:off x="8010680" y="2389800"/>
              <a:ext cx="1133475" cy="1681480"/>
            </a:xfrm>
            <a:custGeom>
              <a:avLst/>
              <a:gdLst/>
              <a:ahLst/>
              <a:cxnLst/>
              <a:rect l="l" t="t" r="r" b="b"/>
              <a:pathLst>
                <a:path w="1133475" h="1681479">
                  <a:moveTo>
                    <a:pt x="1133319" y="292719"/>
                  </a:moveTo>
                  <a:lnTo>
                    <a:pt x="840599" y="0"/>
                  </a:lnTo>
                  <a:lnTo>
                    <a:pt x="0" y="840599"/>
                  </a:lnTo>
                  <a:lnTo>
                    <a:pt x="840599" y="1681199"/>
                  </a:lnTo>
                  <a:lnTo>
                    <a:pt x="1133319" y="1388480"/>
                  </a:lnTo>
                </a:path>
              </a:pathLst>
            </a:custGeom>
            <a:ln w="9524">
              <a:solidFill>
                <a:srgbClr val="292525"/>
              </a:solidFill>
            </a:ln>
          </p:spPr>
          <p:txBody>
            <a:bodyPr wrap="square" lIns="0" tIns="0" rIns="0" bIns="0" rtlCol="0"/>
            <a:lstStyle/>
            <a:p>
              <a:endParaRPr/>
            </a:p>
          </p:txBody>
        </p:sp>
        <p:sp>
          <p:nvSpPr>
            <p:cNvPr id="13" name="object 13"/>
            <p:cNvSpPr/>
            <p:nvPr/>
          </p:nvSpPr>
          <p:spPr>
            <a:xfrm>
              <a:off x="5881272" y="0"/>
              <a:ext cx="3263265" cy="3056255"/>
            </a:xfrm>
            <a:custGeom>
              <a:avLst/>
              <a:gdLst/>
              <a:ahLst/>
              <a:cxnLst/>
              <a:rect l="l" t="t" r="r" b="b"/>
              <a:pathLst>
                <a:path w="3263265" h="3056255">
                  <a:moveTo>
                    <a:pt x="1939800" y="3056221"/>
                  </a:moveTo>
                  <a:lnTo>
                    <a:pt x="0" y="1116422"/>
                  </a:lnTo>
                  <a:lnTo>
                    <a:pt x="1116422" y="0"/>
                  </a:lnTo>
                  <a:lnTo>
                    <a:pt x="2763178" y="0"/>
                  </a:lnTo>
                  <a:lnTo>
                    <a:pt x="3262727" y="499549"/>
                  </a:lnTo>
                  <a:lnTo>
                    <a:pt x="3262727" y="1733294"/>
                  </a:lnTo>
                  <a:lnTo>
                    <a:pt x="1939800" y="3056221"/>
                  </a:lnTo>
                  <a:close/>
                </a:path>
              </a:pathLst>
            </a:custGeom>
            <a:solidFill>
              <a:srgbClr val="0C3519"/>
            </a:solidFill>
          </p:spPr>
          <p:txBody>
            <a:bodyPr wrap="square" lIns="0" tIns="0" rIns="0" bIns="0" rtlCol="0"/>
            <a:lstStyle/>
            <a:p>
              <a:endParaRPr/>
            </a:p>
          </p:txBody>
        </p:sp>
        <p:sp>
          <p:nvSpPr>
            <p:cNvPr id="14" name="object 14"/>
            <p:cNvSpPr/>
            <p:nvPr/>
          </p:nvSpPr>
          <p:spPr>
            <a:xfrm>
              <a:off x="8644450" y="0"/>
              <a:ext cx="499745" cy="499745"/>
            </a:xfrm>
            <a:custGeom>
              <a:avLst/>
              <a:gdLst/>
              <a:ahLst/>
              <a:cxnLst/>
              <a:rect l="l" t="t" r="r" b="b"/>
              <a:pathLst>
                <a:path w="499745" h="499745">
                  <a:moveTo>
                    <a:pt x="499549" y="499549"/>
                  </a:moveTo>
                  <a:lnTo>
                    <a:pt x="0" y="0"/>
                  </a:lnTo>
                </a:path>
              </a:pathLst>
            </a:custGeom>
            <a:ln w="9524">
              <a:solidFill>
                <a:srgbClr val="292525"/>
              </a:solidFill>
            </a:ln>
          </p:spPr>
          <p:txBody>
            <a:bodyPr wrap="square" lIns="0" tIns="0" rIns="0" bIns="0" rtlCol="0"/>
            <a:lstStyle/>
            <a:p>
              <a:endParaRPr/>
            </a:p>
          </p:txBody>
        </p:sp>
      </p:grpSp>
      <p:grpSp>
        <p:nvGrpSpPr>
          <p:cNvPr id="15" name="object 15"/>
          <p:cNvGrpSpPr/>
          <p:nvPr/>
        </p:nvGrpSpPr>
        <p:grpSpPr>
          <a:xfrm>
            <a:off x="-4762" y="-4762"/>
            <a:ext cx="1741170" cy="1772920"/>
            <a:chOff x="-4762" y="-4762"/>
            <a:chExt cx="1741170" cy="1772920"/>
          </a:xfrm>
        </p:grpSpPr>
        <p:sp>
          <p:nvSpPr>
            <p:cNvPr id="16" name="object 16"/>
            <p:cNvSpPr/>
            <p:nvPr/>
          </p:nvSpPr>
          <p:spPr>
            <a:xfrm>
              <a:off x="0" y="0"/>
              <a:ext cx="1731645" cy="1763395"/>
            </a:xfrm>
            <a:custGeom>
              <a:avLst/>
              <a:gdLst/>
              <a:ahLst/>
              <a:cxnLst/>
              <a:rect l="l" t="t" r="r" b="b"/>
              <a:pathLst>
                <a:path w="1731645" h="1763395">
                  <a:moveTo>
                    <a:pt x="438326" y="1763212"/>
                  </a:moveTo>
                  <a:lnTo>
                    <a:pt x="0" y="1324886"/>
                  </a:lnTo>
                  <a:lnTo>
                    <a:pt x="0" y="0"/>
                  </a:lnTo>
                  <a:lnTo>
                    <a:pt x="1261713" y="0"/>
                  </a:lnTo>
                  <a:lnTo>
                    <a:pt x="1731626" y="469912"/>
                  </a:lnTo>
                  <a:lnTo>
                    <a:pt x="438326" y="1763212"/>
                  </a:lnTo>
                  <a:close/>
                </a:path>
              </a:pathLst>
            </a:custGeom>
            <a:solidFill>
              <a:srgbClr val="4285F4"/>
            </a:solidFill>
          </p:spPr>
          <p:txBody>
            <a:bodyPr wrap="square" lIns="0" tIns="0" rIns="0" bIns="0" rtlCol="0"/>
            <a:lstStyle/>
            <a:p>
              <a:endParaRPr/>
            </a:p>
          </p:txBody>
        </p:sp>
        <p:sp>
          <p:nvSpPr>
            <p:cNvPr id="17" name="object 17"/>
            <p:cNvSpPr/>
            <p:nvPr/>
          </p:nvSpPr>
          <p:spPr>
            <a:xfrm>
              <a:off x="0" y="0"/>
              <a:ext cx="1731645" cy="1763395"/>
            </a:xfrm>
            <a:custGeom>
              <a:avLst/>
              <a:gdLst/>
              <a:ahLst/>
              <a:cxnLst/>
              <a:rect l="l" t="t" r="r" b="b"/>
              <a:pathLst>
                <a:path w="1731645" h="1763395">
                  <a:moveTo>
                    <a:pt x="1731626" y="469912"/>
                  </a:moveTo>
                  <a:lnTo>
                    <a:pt x="1261713" y="0"/>
                  </a:lnTo>
                </a:path>
                <a:path w="1731645" h="1763395">
                  <a:moveTo>
                    <a:pt x="0" y="1324886"/>
                  </a:moveTo>
                  <a:lnTo>
                    <a:pt x="438326" y="1763212"/>
                  </a:lnTo>
                  <a:lnTo>
                    <a:pt x="1731626" y="469912"/>
                  </a:lnTo>
                </a:path>
              </a:pathLst>
            </a:custGeom>
            <a:ln w="9524">
              <a:solidFill>
                <a:srgbClr val="292525"/>
              </a:solidFill>
            </a:ln>
          </p:spPr>
          <p:txBody>
            <a:bodyPr wrap="square" lIns="0" tIns="0" rIns="0" bIns="0" rtlCol="0"/>
            <a:lstStyle/>
            <a:p>
              <a:endParaRPr/>
            </a:p>
          </p:txBody>
        </p:sp>
      </p:grpSp>
      <p:pic>
        <p:nvPicPr>
          <p:cNvPr id="18" name="object 18"/>
          <p:cNvPicPr/>
          <p:nvPr/>
        </p:nvPicPr>
        <p:blipFill>
          <a:blip r:embed="rId2" cstate="print"/>
          <a:stretch>
            <a:fillRect/>
          </a:stretch>
        </p:blipFill>
        <p:spPr>
          <a:xfrm>
            <a:off x="5876509" y="-4762"/>
            <a:ext cx="3272252" cy="3065746"/>
          </a:xfrm>
          <a:prstGeom prst="rect">
            <a:avLst/>
          </a:prstGeom>
        </p:spPr>
      </p:pic>
      <p:sp>
        <p:nvSpPr>
          <p:cNvPr id="19" name="object 19"/>
          <p:cNvSpPr txBox="1"/>
          <p:nvPr/>
        </p:nvSpPr>
        <p:spPr>
          <a:xfrm>
            <a:off x="2236946" y="1434901"/>
            <a:ext cx="4263390" cy="643446"/>
          </a:xfrm>
          <a:prstGeom prst="rect">
            <a:avLst/>
          </a:prstGeom>
        </p:spPr>
        <p:txBody>
          <a:bodyPr vert="horz" wrap="square" lIns="0" tIns="24765" rIns="0" bIns="0" rtlCol="0">
            <a:spAutoFit/>
          </a:bodyPr>
          <a:lstStyle/>
          <a:p>
            <a:pPr marL="12700" marR="5080">
              <a:lnSpc>
                <a:spcPts val="4310"/>
              </a:lnSpc>
              <a:spcBef>
                <a:spcPts val="195"/>
              </a:spcBef>
              <a:tabLst>
                <a:tab pos="2900045" algn="l"/>
              </a:tabLst>
            </a:pPr>
            <a:r>
              <a:rPr lang="vi-VN" sz="6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Thankyou</a:t>
            </a:r>
            <a:endParaRPr sz="6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21" name="object 21"/>
          <p:cNvPicPr/>
          <p:nvPr/>
        </p:nvPicPr>
        <p:blipFill>
          <a:blip r:embed="rId3" cstate="print"/>
          <a:stretch>
            <a:fillRect/>
          </a:stretch>
        </p:blipFill>
        <p:spPr>
          <a:xfrm>
            <a:off x="6147549" y="3260400"/>
            <a:ext cx="2996450" cy="1883099"/>
          </a:xfrm>
          <a:prstGeom prst="rect">
            <a:avLst/>
          </a:prstGeom>
        </p:spPr>
      </p:pic>
      <p:sp>
        <p:nvSpPr>
          <p:cNvPr id="22" name="TextBox 21">
            <a:extLst>
              <a:ext uri="{FF2B5EF4-FFF2-40B4-BE49-F238E27FC236}">
                <a16:creationId xmlns:a16="http://schemas.microsoft.com/office/drawing/2014/main" id="{6D73E969-1C56-5583-67B9-7767EFFF0DB8}"/>
              </a:ext>
            </a:extLst>
          </p:cNvPr>
          <p:cNvSpPr txBox="1"/>
          <p:nvPr/>
        </p:nvSpPr>
        <p:spPr>
          <a:xfrm>
            <a:off x="127828" y="2456184"/>
            <a:ext cx="4348069" cy="1200329"/>
          </a:xfrm>
          <a:prstGeom prst="rect">
            <a:avLst/>
          </a:prstGeom>
          <a:noFill/>
        </p:spPr>
        <p:txBody>
          <a:bodyPr wrap="square" rtlCol="0">
            <a:spAutoFit/>
          </a:bodyPr>
          <a:lstStyle/>
          <a:p>
            <a:r>
              <a:rPr lang="vi-VN" dirty="0">
                <a:solidFill>
                  <a:schemeClr val="bg1"/>
                </a:solidFill>
              </a:rPr>
              <a:t>Name – Sahil S Badve</a:t>
            </a:r>
          </a:p>
          <a:p>
            <a:r>
              <a:rPr lang="vi-VN" dirty="0">
                <a:solidFill>
                  <a:schemeClr val="bg1"/>
                </a:solidFill>
              </a:rPr>
              <a:t>Email –  </a:t>
            </a:r>
            <a:r>
              <a:rPr lang="vi-VN" dirty="0">
                <a:solidFill>
                  <a:schemeClr val="bg1"/>
                </a:solidFill>
                <a:hlinkClick r:id="rId4">
                  <a:extLst>
                    <a:ext uri="{A12FA001-AC4F-418D-AE19-62706E023703}">
                      <ahyp:hlinkClr xmlns:ahyp="http://schemas.microsoft.com/office/drawing/2018/hyperlinkcolor" val="tx"/>
                    </a:ext>
                  </a:extLst>
                </a:hlinkClick>
              </a:rPr>
              <a:t>sahilbadve17@gmail.com</a:t>
            </a:r>
            <a:endParaRPr lang="vi-VN" dirty="0">
              <a:solidFill>
                <a:schemeClr val="bg1"/>
              </a:solidFill>
            </a:endParaRPr>
          </a:p>
          <a:p>
            <a:r>
              <a:rPr lang="vi-VN" dirty="0">
                <a:solidFill>
                  <a:schemeClr val="bg1"/>
                </a:solidFill>
              </a:rPr>
              <a:t>Linkedin – </a:t>
            </a:r>
            <a:r>
              <a:rPr lang="vi-VN" dirty="0">
                <a:solidFill>
                  <a:schemeClr val="bg1"/>
                </a:solidFill>
                <a:hlinkClick r:id="rId5">
                  <a:extLst>
                    <a:ext uri="{A12FA001-AC4F-418D-AE19-62706E023703}">
                      <ahyp:hlinkClr xmlns:ahyp="http://schemas.microsoft.com/office/drawing/2018/hyperlinkcolor" val="tx"/>
                    </a:ext>
                  </a:extLst>
                </a:hlinkClick>
              </a:rPr>
              <a:t>(26) Sahil Badve | LinkedIn</a:t>
            </a:r>
            <a:endParaRPr lang="vi-VN" dirty="0">
              <a:solidFill>
                <a:schemeClr val="bg1"/>
              </a:solidFill>
            </a:endParaRPr>
          </a:p>
          <a:p>
            <a:r>
              <a:rPr lang="vi-VN" dirty="0">
                <a:solidFill>
                  <a:schemeClr val="bg1"/>
                </a:solidFill>
              </a:rPr>
              <a:t>Github  –   </a:t>
            </a:r>
            <a:r>
              <a:rPr lang="vi-VN" dirty="0">
                <a:solidFill>
                  <a:schemeClr val="bg1"/>
                </a:solidFill>
                <a:hlinkClick r:id="rId6">
                  <a:extLst>
                    <a:ext uri="{A12FA001-AC4F-418D-AE19-62706E023703}">
                      <ahyp:hlinkClr xmlns:ahyp="http://schemas.microsoft.com/office/drawing/2018/hyperlinkcolor" val="tx"/>
                    </a:ext>
                  </a:extLst>
                </a:hlinkClick>
              </a:rPr>
              <a:t>Sahilbadve17 (github.com)</a:t>
            </a:r>
            <a:endParaRPr lang="vi-VN" dirty="0">
              <a:solidFill>
                <a:schemeClr val="bg1"/>
              </a:solidFill>
            </a:endParaRPr>
          </a:p>
        </p:txBody>
      </p:sp>
    </p:spTree>
    <p:extLst>
      <p:ext uri="{BB962C8B-B14F-4D97-AF65-F5344CB8AC3E}">
        <p14:creationId xmlns:p14="http://schemas.microsoft.com/office/powerpoint/2010/main" val="295855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124"/>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rgbClr val="0C3519"/>
          </a:solidFill>
        </p:spPr>
        <p:txBody>
          <a:bodyPr wrap="square" lIns="0" tIns="0" rIns="0" bIns="0" rtlCol="0"/>
          <a:lstStyle/>
          <a:p>
            <a:endParaRPr/>
          </a:p>
        </p:txBody>
      </p:sp>
      <p:grpSp>
        <p:nvGrpSpPr>
          <p:cNvPr id="3" name="object 3"/>
          <p:cNvGrpSpPr/>
          <p:nvPr/>
        </p:nvGrpSpPr>
        <p:grpSpPr>
          <a:xfrm>
            <a:off x="-4762" y="3996384"/>
            <a:ext cx="1581150" cy="1151890"/>
            <a:chOff x="-4762" y="3996384"/>
            <a:chExt cx="1581150" cy="1151890"/>
          </a:xfrm>
        </p:grpSpPr>
        <p:sp>
          <p:nvSpPr>
            <p:cNvPr id="4" name="object 4"/>
            <p:cNvSpPr/>
            <p:nvPr/>
          </p:nvSpPr>
          <p:spPr>
            <a:xfrm>
              <a:off x="0" y="4001147"/>
              <a:ext cx="1571625" cy="1142365"/>
            </a:xfrm>
            <a:custGeom>
              <a:avLst/>
              <a:gdLst/>
              <a:ahLst/>
              <a:cxnLst/>
              <a:rect l="l" t="t" r="r" b="b"/>
              <a:pathLst>
                <a:path w="1571625" h="1142364">
                  <a:moveTo>
                    <a:pt x="1571126" y="1142352"/>
                  </a:moveTo>
                  <a:lnTo>
                    <a:pt x="0" y="1142352"/>
                  </a:lnTo>
                  <a:lnTo>
                    <a:pt x="0" y="327878"/>
                  </a:lnTo>
                  <a:lnTo>
                    <a:pt x="327948" y="0"/>
                  </a:lnTo>
                  <a:lnTo>
                    <a:pt x="1571126" y="1142352"/>
                  </a:lnTo>
                  <a:close/>
                </a:path>
              </a:pathLst>
            </a:custGeom>
            <a:solidFill>
              <a:srgbClr val="4285F4"/>
            </a:solidFill>
          </p:spPr>
          <p:txBody>
            <a:bodyPr wrap="square" lIns="0" tIns="0" rIns="0" bIns="0" rtlCol="0"/>
            <a:lstStyle/>
            <a:p>
              <a:endParaRPr/>
            </a:p>
          </p:txBody>
        </p:sp>
        <p:sp>
          <p:nvSpPr>
            <p:cNvPr id="5" name="object 5"/>
            <p:cNvSpPr/>
            <p:nvPr/>
          </p:nvSpPr>
          <p:spPr>
            <a:xfrm>
              <a:off x="0" y="4001147"/>
              <a:ext cx="1571625" cy="1142365"/>
            </a:xfrm>
            <a:custGeom>
              <a:avLst/>
              <a:gdLst/>
              <a:ahLst/>
              <a:cxnLst/>
              <a:rect l="l" t="t" r="r" b="b"/>
              <a:pathLst>
                <a:path w="1571625" h="1142364">
                  <a:moveTo>
                    <a:pt x="1571126" y="1142352"/>
                  </a:moveTo>
                  <a:lnTo>
                    <a:pt x="327948" y="0"/>
                  </a:lnTo>
                  <a:lnTo>
                    <a:pt x="0" y="327878"/>
                  </a:lnTo>
                </a:path>
              </a:pathLst>
            </a:custGeom>
            <a:ln w="9524">
              <a:solidFill>
                <a:srgbClr val="292525"/>
              </a:solidFill>
            </a:ln>
          </p:spPr>
          <p:txBody>
            <a:bodyPr wrap="square" lIns="0" tIns="0" rIns="0" bIns="0" rtlCol="0"/>
            <a:lstStyle/>
            <a:p>
              <a:endParaRPr/>
            </a:p>
          </p:txBody>
        </p:sp>
      </p:grpSp>
      <p:sp>
        <p:nvSpPr>
          <p:cNvPr id="6" name="object 6"/>
          <p:cNvSpPr txBox="1"/>
          <p:nvPr/>
        </p:nvSpPr>
        <p:spPr>
          <a:xfrm>
            <a:off x="286075" y="2256934"/>
            <a:ext cx="3238500" cy="665480"/>
          </a:xfrm>
          <a:prstGeom prst="rect">
            <a:avLst/>
          </a:prstGeom>
        </p:spPr>
        <p:txBody>
          <a:bodyPr vert="horz" wrap="square" lIns="0" tIns="12700" rIns="0" bIns="0" rtlCol="0">
            <a:spAutoFit/>
          </a:bodyPr>
          <a:lstStyle/>
          <a:p>
            <a:pPr marL="12700">
              <a:lnSpc>
                <a:spcPct val="100000"/>
              </a:lnSpc>
              <a:spcBef>
                <a:spcPts val="100"/>
              </a:spcBef>
              <a:tabLst>
                <a:tab pos="3225165" algn="l"/>
              </a:tabLst>
            </a:pPr>
            <a:r>
              <a:rPr sz="4200" u="heavy" spc="60" dirty="0">
                <a:solidFill>
                  <a:srgbClr val="FFFFFF"/>
                </a:solidFill>
                <a:uFill>
                  <a:solidFill>
                    <a:srgbClr val="4285F4"/>
                  </a:solidFill>
                </a:uFill>
                <a:latin typeface="Cambria"/>
                <a:cs typeface="Cambria"/>
              </a:rPr>
              <a:t>Agenda</a:t>
            </a:r>
            <a:r>
              <a:rPr sz="4200" u="heavy" dirty="0">
                <a:solidFill>
                  <a:srgbClr val="FFFFFF"/>
                </a:solidFill>
                <a:uFill>
                  <a:solidFill>
                    <a:srgbClr val="4285F4"/>
                  </a:solidFill>
                </a:uFill>
                <a:latin typeface="Cambria"/>
                <a:cs typeface="Cambria"/>
              </a:rPr>
              <a:t>	</a:t>
            </a:r>
            <a:endParaRPr sz="4200">
              <a:latin typeface="Cambria"/>
              <a:cs typeface="Cambria"/>
            </a:endParaRPr>
          </a:p>
        </p:txBody>
      </p:sp>
      <p:graphicFrame>
        <p:nvGraphicFramePr>
          <p:cNvPr id="7" name="object 7"/>
          <p:cNvGraphicFramePr>
            <a:graphicFrameLocks noGrp="1"/>
          </p:cNvGraphicFramePr>
          <p:nvPr/>
        </p:nvGraphicFramePr>
        <p:xfrm>
          <a:off x="4625975" y="954237"/>
          <a:ext cx="4410710" cy="3483610"/>
        </p:xfrm>
        <a:graphic>
          <a:graphicData uri="http://schemas.openxmlformats.org/drawingml/2006/table">
            <a:tbl>
              <a:tblPr firstRow="1" bandRow="1">
                <a:tableStyleId>{2D5ABB26-0587-4C30-8999-92F81FD0307C}</a:tableStyleId>
              </a:tblPr>
              <a:tblGrid>
                <a:gridCol w="2413000">
                  <a:extLst>
                    <a:ext uri="{9D8B030D-6E8A-4147-A177-3AD203B41FA5}">
                      <a16:colId xmlns:a16="http://schemas.microsoft.com/office/drawing/2014/main" val="20000"/>
                    </a:ext>
                  </a:extLst>
                </a:gridCol>
                <a:gridCol w="1997710">
                  <a:extLst>
                    <a:ext uri="{9D8B030D-6E8A-4147-A177-3AD203B41FA5}">
                      <a16:colId xmlns:a16="http://schemas.microsoft.com/office/drawing/2014/main" val="20001"/>
                    </a:ext>
                  </a:extLst>
                </a:gridCol>
              </a:tblGrid>
              <a:tr h="1139825">
                <a:tc>
                  <a:txBody>
                    <a:bodyPr/>
                    <a:lstStyle/>
                    <a:p>
                      <a:pPr marL="31750">
                        <a:lnSpc>
                          <a:spcPts val="2160"/>
                        </a:lnSpc>
                      </a:pPr>
                      <a:r>
                        <a:rPr sz="2000" spc="-375" dirty="0">
                          <a:solidFill>
                            <a:srgbClr val="FFFFFF"/>
                          </a:solidFill>
                          <a:latin typeface="Trebuchet MS"/>
                          <a:cs typeface="Trebuchet MS"/>
                        </a:rPr>
                        <a:t>1.</a:t>
                      </a:r>
                      <a:endParaRPr sz="2000">
                        <a:latin typeface="Trebuchet MS"/>
                        <a:cs typeface="Trebuchet MS"/>
                      </a:endParaRPr>
                    </a:p>
                    <a:p>
                      <a:pPr marL="31750" marR="769620">
                        <a:lnSpc>
                          <a:spcPts val="2160"/>
                        </a:lnSpc>
                        <a:spcBef>
                          <a:spcPts val="150"/>
                        </a:spcBef>
                      </a:pPr>
                      <a:r>
                        <a:rPr sz="2000" spc="-10" dirty="0">
                          <a:solidFill>
                            <a:srgbClr val="FFFFFF"/>
                          </a:solidFill>
                          <a:latin typeface="Trebuchet MS"/>
                          <a:cs typeface="Trebuchet MS"/>
                        </a:rPr>
                        <a:t>Business </a:t>
                      </a:r>
                      <a:r>
                        <a:rPr sz="2000" spc="-30" dirty="0">
                          <a:solidFill>
                            <a:srgbClr val="FFFFFF"/>
                          </a:solidFill>
                          <a:latin typeface="Trebuchet MS"/>
                          <a:cs typeface="Trebuchet MS"/>
                        </a:rPr>
                        <a:t>Understanding</a:t>
                      </a:r>
                      <a:endParaRPr sz="2000">
                        <a:latin typeface="Trebuchet MS"/>
                        <a:cs typeface="Trebuchet MS"/>
                      </a:endParaRPr>
                    </a:p>
                  </a:txBody>
                  <a:tcPr marL="0" marR="0" marT="0" marB="0">
                    <a:solidFill>
                      <a:srgbClr val="0C3519"/>
                    </a:solidFill>
                  </a:tcPr>
                </a:tc>
                <a:tc>
                  <a:txBody>
                    <a:bodyPr/>
                    <a:lstStyle/>
                    <a:p>
                      <a:pPr marL="361950">
                        <a:lnSpc>
                          <a:spcPts val="2160"/>
                        </a:lnSpc>
                      </a:pPr>
                      <a:r>
                        <a:rPr sz="2000" spc="-25" dirty="0">
                          <a:solidFill>
                            <a:srgbClr val="FFFFFF"/>
                          </a:solidFill>
                          <a:latin typeface="Trebuchet MS"/>
                          <a:cs typeface="Trebuchet MS"/>
                        </a:rPr>
                        <a:t>2.</a:t>
                      </a:r>
                      <a:endParaRPr sz="2000">
                        <a:latin typeface="Trebuchet MS"/>
                        <a:cs typeface="Trebuchet MS"/>
                      </a:endParaRPr>
                    </a:p>
                    <a:p>
                      <a:pPr marL="361950" marR="24130">
                        <a:lnSpc>
                          <a:spcPts val="2160"/>
                        </a:lnSpc>
                        <a:spcBef>
                          <a:spcPts val="150"/>
                        </a:spcBef>
                      </a:pPr>
                      <a:r>
                        <a:rPr sz="2000" spc="-20" dirty="0">
                          <a:solidFill>
                            <a:srgbClr val="FFFFFF"/>
                          </a:solidFill>
                          <a:latin typeface="Trebuchet MS"/>
                          <a:cs typeface="Trebuchet MS"/>
                        </a:rPr>
                        <a:t>Data </a:t>
                      </a:r>
                      <a:r>
                        <a:rPr sz="2000" spc="-30" dirty="0">
                          <a:solidFill>
                            <a:srgbClr val="FFFFFF"/>
                          </a:solidFill>
                          <a:latin typeface="Trebuchet MS"/>
                          <a:cs typeface="Trebuchet MS"/>
                        </a:rPr>
                        <a:t>Understanding</a:t>
                      </a:r>
                      <a:endParaRPr sz="2000">
                        <a:latin typeface="Trebuchet MS"/>
                        <a:cs typeface="Trebuchet MS"/>
                      </a:endParaRPr>
                    </a:p>
                  </a:txBody>
                  <a:tcPr marL="0" marR="0" marT="0" marB="0">
                    <a:solidFill>
                      <a:srgbClr val="0C3519"/>
                    </a:solidFill>
                  </a:tcPr>
                </a:tc>
                <a:extLst>
                  <a:ext uri="{0D108BD9-81ED-4DB2-BD59-A6C34878D82A}">
                    <a16:rowId xmlns:a16="http://schemas.microsoft.com/office/drawing/2014/main" val="10000"/>
                  </a:ext>
                </a:extLst>
              </a:tr>
              <a:tr h="591185">
                <a:tc>
                  <a:txBody>
                    <a:bodyPr/>
                    <a:lstStyle/>
                    <a:p>
                      <a:pPr marL="31750">
                        <a:lnSpc>
                          <a:spcPct val="100000"/>
                        </a:lnSpc>
                        <a:spcBef>
                          <a:spcPts val="2135"/>
                        </a:spcBef>
                      </a:pPr>
                      <a:r>
                        <a:rPr sz="2000" spc="-25" dirty="0">
                          <a:solidFill>
                            <a:srgbClr val="FFFFFF"/>
                          </a:solidFill>
                          <a:latin typeface="Trebuchet MS"/>
                          <a:cs typeface="Trebuchet MS"/>
                        </a:rPr>
                        <a:t>3.</a:t>
                      </a:r>
                      <a:endParaRPr sz="2000" dirty="0">
                        <a:latin typeface="Trebuchet MS"/>
                        <a:cs typeface="Trebuchet MS"/>
                      </a:endParaRPr>
                    </a:p>
                  </a:txBody>
                  <a:tcPr marL="0" marR="0" marT="271145" marB="0">
                    <a:solidFill>
                      <a:srgbClr val="0C3519"/>
                    </a:solidFill>
                  </a:tcPr>
                </a:tc>
                <a:tc>
                  <a:txBody>
                    <a:bodyPr/>
                    <a:lstStyle/>
                    <a:p>
                      <a:pPr marL="361950">
                        <a:lnSpc>
                          <a:spcPct val="100000"/>
                        </a:lnSpc>
                        <a:spcBef>
                          <a:spcPts val="2135"/>
                        </a:spcBef>
                      </a:pPr>
                      <a:r>
                        <a:rPr sz="2000" spc="-25" dirty="0">
                          <a:solidFill>
                            <a:srgbClr val="FFFFFF"/>
                          </a:solidFill>
                          <a:latin typeface="Trebuchet MS"/>
                          <a:cs typeface="Trebuchet MS"/>
                        </a:rPr>
                        <a:t>4.</a:t>
                      </a:r>
                      <a:endParaRPr sz="2000">
                        <a:latin typeface="Trebuchet MS"/>
                        <a:cs typeface="Trebuchet MS"/>
                      </a:endParaRPr>
                    </a:p>
                  </a:txBody>
                  <a:tcPr marL="0" marR="0" marT="271145" marB="0">
                    <a:solidFill>
                      <a:srgbClr val="0C3519"/>
                    </a:solidFill>
                  </a:tcPr>
                </a:tc>
                <a:extLst>
                  <a:ext uri="{0D108BD9-81ED-4DB2-BD59-A6C34878D82A}">
                    <a16:rowId xmlns:a16="http://schemas.microsoft.com/office/drawing/2014/main" val="10001"/>
                  </a:ext>
                </a:extLst>
              </a:tr>
              <a:tr h="723900">
                <a:tc>
                  <a:txBody>
                    <a:bodyPr/>
                    <a:lstStyle/>
                    <a:p>
                      <a:pPr marL="31750">
                        <a:lnSpc>
                          <a:spcPts val="2280"/>
                        </a:lnSpc>
                      </a:pPr>
                      <a:r>
                        <a:rPr sz="2000" spc="-10" dirty="0">
                          <a:solidFill>
                            <a:srgbClr val="FFFFFF"/>
                          </a:solidFill>
                          <a:latin typeface="Trebuchet MS"/>
                          <a:cs typeface="Trebuchet MS"/>
                        </a:rPr>
                        <a:t>Methods</a:t>
                      </a:r>
                      <a:endParaRPr sz="2000">
                        <a:latin typeface="Trebuchet MS"/>
                        <a:cs typeface="Trebuchet MS"/>
                      </a:endParaRPr>
                    </a:p>
                  </a:txBody>
                  <a:tcPr marL="0" marR="0" marT="0" marB="0">
                    <a:solidFill>
                      <a:srgbClr val="0C3519"/>
                    </a:solidFill>
                  </a:tcPr>
                </a:tc>
                <a:tc>
                  <a:txBody>
                    <a:bodyPr/>
                    <a:lstStyle/>
                    <a:p>
                      <a:pPr marL="361950">
                        <a:lnSpc>
                          <a:spcPts val="2280"/>
                        </a:lnSpc>
                      </a:pPr>
                      <a:r>
                        <a:rPr sz="2000" spc="-10" dirty="0">
                          <a:solidFill>
                            <a:srgbClr val="FFFFFF"/>
                          </a:solidFill>
                          <a:latin typeface="Trebuchet MS"/>
                          <a:cs typeface="Trebuchet MS"/>
                        </a:rPr>
                        <a:t>Results</a:t>
                      </a:r>
                      <a:endParaRPr sz="2000">
                        <a:latin typeface="Trebuchet MS"/>
                        <a:cs typeface="Trebuchet MS"/>
                      </a:endParaRPr>
                    </a:p>
                  </a:txBody>
                  <a:tcPr marL="0" marR="0" marT="0" marB="0">
                    <a:solidFill>
                      <a:srgbClr val="0C3519"/>
                    </a:solidFill>
                  </a:tcPr>
                </a:tc>
                <a:extLst>
                  <a:ext uri="{0D108BD9-81ED-4DB2-BD59-A6C34878D82A}">
                    <a16:rowId xmlns:a16="http://schemas.microsoft.com/office/drawing/2014/main" val="10002"/>
                  </a:ext>
                </a:extLst>
              </a:tr>
              <a:tr h="723900">
                <a:tc>
                  <a:txBody>
                    <a:bodyPr/>
                    <a:lstStyle/>
                    <a:p>
                      <a:pPr>
                        <a:lnSpc>
                          <a:spcPct val="100000"/>
                        </a:lnSpc>
                        <a:spcBef>
                          <a:spcPts val="875"/>
                        </a:spcBef>
                      </a:pPr>
                      <a:endParaRPr sz="2000">
                        <a:latin typeface="Times New Roman"/>
                        <a:cs typeface="Times New Roman"/>
                      </a:endParaRPr>
                    </a:p>
                    <a:p>
                      <a:pPr marL="31750">
                        <a:lnSpc>
                          <a:spcPct val="100000"/>
                        </a:lnSpc>
                        <a:spcBef>
                          <a:spcPts val="5"/>
                        </a:spcBef>
                      </a:pPr>
                      <a:r>
                        <a:rPr sz="2000" spc="-25" dirty="0">
                          <a:solidFill>
                            <a:srgbClr val="FFFFFF"/>
                          </a:solidFill>
                          <a:latin typeface="Trebuchet MS"/>
                          <a:cs typeface="Trebuchet MS"/>
                        </a:rPr>
                        <a:t>5.</a:t>
                      </a:r>
                      <a:endParaRPr sz="2000">
                        <a:latin typeface="Trebuchet MS"/>
                        <a:cs typeface="Trebuchet MS"/>
                      </a:endParaRPr>
                    </a:p>
                  </a:txBody>
                  <a:tcPr marL="0" marR="0" marT="111125" marB="0">
                    <a:solidFill>
                      <a:srgbClr val="0C3519"/>
                    </a:solidFill>
                  </a:tcPr>
                </a:tc>
                <a:tc>
                  <a:txBody>
                    <a:bodyPr/>
                    <a:lstStyle/>
                    <a:p>
                      <a:pPr>
                        <a:lnSpc>
                          <a:spcPct val="100000"/>
                        </a:lnSpc>
                        <a:spcBef>
                          <a:spcPts val="875"/>
                        </a:spcBef>
                      </a:pPr>
                      <a:endParaRPr sz="2000">
                        <a:latin typeface="Times New Roman"/>
                        <a:cs typeface="Times New Roman"/>
                      </a:endParaRPr>
                    </a:p>
                    <a:p>
                      <a:pPr marL="361950">
                        <a:lnSpc>
                          <a:spcPct val="100000"/>
                        </a:lnSpc>
                        <a:spcBef>
                          <a:spcPts val="5"/>
                        </a:spcBef>
                      </a:pPr>
                      <a:r>
                        <a:rPr sz="2000" spc="-25" dirty="0">
                          <a:solidFill>
                            <a:srgbClr val="FFFFFF"/>
                          </a:solidFill>
                          <a:latin typeface="Trebuchet MS"/>
                          <a:cs typeface="Trebuchet MS"/>
                        </a:rPr>
                        <a:t>6.</a:t>
                      </a:r>
                      <a:endParaRPr sz="2000">
                        <a:latin typeface="Trebuchet MS"/>
                        <a:cs typeface="Trebuchet MS"/>
                      </a:endParaRPr>
                    </a:p>
                  </a:txBody>
                  <a:tcPr marL="0" marR="0" marT="111125" marB="0">
                    <a:solidFill>
                      <a:srgbClr val="0C3519"/>
                    </a:solidFill>
                  </a:tcPr>
                </a:tc>
                <a:extLst>
                  <a:ext uri="{0D108BD9-81ED-4DB2-BD59-A6C34878D82A}">
                    <a16:rowId xmlns:a16="http://schemas.microsoft.com/office/drawing/2014/main" val="10003"/>
                  </a:ext>
                </a:extLst>
              </a:tr>
              <a:tr h="304800">
                <a:tc>
                  <a:txBody>
                    <a:bodyPr/>
                    <a:lstStyle/>
                    <a:p>
                      <a:pPr marL="31750">
                        <a:lnSpc>
                          <a:spcPts val="2280"/>
                        </a:lnSpc>
                      </a:pPr>
                      <a:r>
                        <a:rPr sz="2000" spc="-10" dirty="0">
                          <a:solidFill>
                            <a:srgbClr val="FFFFFF"/>
                          </a:solidFill>
                          <a:latin typeface="Trebuchet MS"/>
                          <a:cs typeface="Trebuchet MS"/>
                        </a:rPr>
                        <a:t>Recommendations</a:t>
                      </a:r>
                      <a:endParaRPr sz="2000">
                        <a:latin typeface="Trebuchet MS"/>
                        <a:cs typeface="Trebuchet MS"/>
                      </a:endParaRPr>
                    </a:p>
                  </a:txBody>
                  <a:tcPr marL="0" marR="0" marT="0" marB="0">
                    <a:solidFill>
                      <a:srgbClr val="0C3519"/>
                    </a:solidFill>
                  </a:tcPr>
                </a:tc>
                <a:tc>
                  <a:txBody>
                    <a:bodyPr/>
                    <a:lstStyle/>
                    <a:p>
                      <a:pPr marL="361950">
                        <a:lnSpc>
                          <a:spcPts val="2280"/>
                        </a:lnSpc>
                      </a:pPr>
                      <a:r>
                        <a:rPr sz="2000" spc="-10" dirty="0">
                          <a:solidFill>
                            <a:srgbClr val="FFFFFF"/>
                          </a:solidFill>
                          <a:latin typeface="Trebuchet MS"/>
                          <a:cs typeface="Trebuchet MS"/>
                        </a:rPr>
                        <a:t>Next</a:t>
                      </a:r>
                      <a:r>
                        <a:rPr sz="2000" spc="-145" dirty="0">
                          <a:solidFill>
                            <a:srgbClr val="FFFFFF"/>
                          </a:solidFill>
                          <a:latin typeface="Trebuchet MS"/>
                          <a:cs typeface="Trebuchet MS"/>
                        </a:rPr>
                        <a:t> </a:t>
                      </a:r>
                      <a:r>
                        <a:rPr sz="2000" spc="-20" dirty="0">
                          <a:solidFill>
                            <a:srgbClr val="FFFFFF"/>
                          </a:solidFill>
                          <a:latin typeface="Trebuchet MS"/>
                          <a:cs typeface="Trebuchet MS"/>
                        </a:rPr>
                        <a:t>Steps</a:t>
                      </a:r>
                      <a:endParaRPr sz="2000" dirty="0">
                        <a:latin typeface="Trebuchet MS"/>
                        <a:cs typeface="Trebuchet MS"/>
                      </a:endParaRPr>
                    </a:p>
                  </a:txBody>
                  <a:tcPr marL="0" marR="0" marT="0" marB="0">
                    <a:solidFill>
                      <a:srgbClr val="0C3519"/>
                    </a:solidFill>
                  </a:tcPr>
                </a:tc>
                <a:extLst>
                  <a:ext uri="{0D108BD9-81ED-4DB2-BD59-A6C34878D82A}">
                    <a16:rowId xmlns:a16="http://schemas.microsoft.com/office/drawing/2014/main" val="10004"/>
                  </a:ext>
                </a:extLst>
              </a:tr>
            </a:tbl>
          </a:graphicData>
        </a:graphic>
      </p:graphicFrame>
      <p:sp>
        <p:nvSpPr>
          <p:cNvPr id="8" name="object 8"/>
          <p:cNvSpPr/>
          <p:nvPr/>
        </p:nvSpPr>
        <p:spPr>
          <a:xfrm>
            <a:off x="265491" y="2955482"/>
            <a:ext cx="3246120" cy="46355"/>
          </a:xfrm>
          <a:custGeom>
            <a:avLst/>
            <a:gdLst/>
            <a:ahLst/>
            <a:cxnLst/>
            <a:rect l="l" t="t" r="r" b="b"/>
            <a:pathLst>
              <a:path w="3246120" h="46355">
                <a:moveTo>
                  <a:pt x="0" y="0"/>
                </a:moveTo>
                <a:lnTo>
                  <a:pt x="3245999" y="299"/>
                </a:lnTo>
                <a:lnTo>
                  <a:pt x="3245999" y="45899"/>
                </a:lnTo>
                <a:lnTo>
                  <a:pt x="0" y="45599"/>
                </a:lnTo>
                <a:lnTo>
                  <a:pt x="0" y="0"/>
                </a:lnTo>
                <a:close/>
              </a:path>
            </a:pathLst>
          </a:custGeom>
          <a:ln w="9524">
            <a:solidFill>
              <a:srgbClr val="292525"/>
            </a:solidFill>
          </a:ln>
        </p:spPr>
        <p:txBody>
          <a:bodyPr wrap="square" lIns="0" tIns="0" rIns="0" bIns="0" rtlCol="0"/>
          <a:lstStyle/>
          <a:p>
            <a:endParaRPr/>
          </a:p>
        </p:txBody>
      </p:sp>
      <p:grpSp>
        <p:nvGrpSpPr>
          <p:cNvPr id="9" name="object 9"/>
          <p:cNvGrpSpPr/>
          <p:nvPr/>
        </p:nvGrpSpPr>
        <p:grpSpPr>
          <a:xfrm>
            <a:off x="7265361" y="-4762"/>
            <a:ext cx="1883410" cy="1033144"/>
            <a:chOff x="7265361" y="-4762"/>
            <a:chExt cx="1883410" cy="1033144"/>
          </a:xfrm>
        </p:grpSpPr>
        <p:sp>
          <p:nvSpPr>
            <p:cNvPr id="10" name="object 10"/>
            <p:cNvSpPr/>
            <p:nvPr/>
          </p:nvSpPr>
          <p:spPr>
            <a:xfrm>
              <a:off x="7270123" y="0"/>
              <a:ext cx="1873885" cy="1023619"/>
            </a:xfrm>
            <a:custGeom>
              <a:avLst/>
              <a:gdLst/>
              <a:ahLst/>
              <a:cxnLst/>
              <a:rect l="l" t="t" r="r" b="b"/>
              <a:pathLst>
                <a:path w="1873884" h="1023619">
                  <a:moveTo>
                    <a:pt x="1063799" y="1023522"/>
                  </a:moveTo>
                  <a:lnTo>
                    <a:pt x="0" y="46122"/>
                  </a:lnTo>
                  <a:lnTo>
                    <a:pt x="46135" y="0"/>
                  </a:lnTo>
                  <a:lnTo>
                    <a:pt x="1873876" y="0"/>
                  </a:lnTo>
                  <a:lnTo>
                    <a:pt x="1873876" y="213683"/>
                  </a:lnTo>
                  <a:lnTo>
                    <a:pt x="1063799" y="1023522"/>
                  </a:lnTo>
                  <a:close/>
                </a:path>
              </a:pathLst>
            </a:custGeom>
            <a:solidFill>
              <a:srgbClr val="4285F4"/>
            </a:solidFill>
          </p:spPr>
          <p:txBody>
            <a:bodyPr wrap="square" lIns="0" tIns="0" rIns="0" bIns="0" rtlCol="0"/>
            <a:lstStyle/>
            <a:p>
              <a:endParaRPr/>
            </a:p>
          </p:txBody>
        </p:sp>
        <p:sp>
          <p:nvSpPr>
            <p:cNvPr id="11" name="object 11"/>
            <p:cNvSpPr/>
            <p:nvPr/>
          </p:nvSpPr>
          <p:spPr>
            <a:xfrm>
              <a:off x="7270123" y="0"/>
              <a:ext cx="1873885" cy="1023619"/>
            </a:xfrm>
            <a:custGeom>
              <a:avLst/>
              <a:gdLst/>
              <a:ahLst/>
              <a:cxnLst/>
              <a:rect l="l" t="t" r="r" b="b"/>
              <a:pathLst>
                <a:path w="1873884" h="1023619">
                  <a:moveTo>
                    <a:pt x="46135" y="0"/>
                  </a:moveTo>
                  <a:lnTo>
                    <a:pt x="0" y="46122"/>
                  </a:lnTo>
                  <a:lnTo>
                    <a:pt x="1063799" y="1023522"/>
                  </a:lnTo>
                  <a:lnTo>
                    <a:pt x="1873876" y="213683"/>
                  </a:lnTo>
                </a:path>
              </a:pathLst>
            </a:custGeom>
            <a:ln w="9524">
              <a:solidFill>
                <a:srgbClr val="292525"/>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89441" y="-4762"/>
            <a:ext cx="4959350" cy="5153025"/>
            <a:chOff x="4189441" y="-4762"/>
            <a:chExt cx="4959350" cy="5153025"/>
          </a:xfrm>
        </p:grpSpPr>
        <p:sp>
          <p:nvSpPr>
            <p:cNvPr id="3" name="object 3"/>
            <p:cNvSpPr/>
            <p:nvPr/>
          </p:nvSpPr>
          <p:spPr>
            <a:xfrm>
              <a:off x="4194204" y="4115580"/>
              <a:ext cx="1810385" cy="1028065"/>
            </a:xfrm>
            <a:custGeom>
              <a:avLst/>
              <a:gdLst/>
              <a:ahLst/>
              <a:cxnLst/>
              <a:rect l="l" t="t" r="r" b="b"/>
              <a:pathLst>
                <a:path w="1810385" h="1028064">
                  <a:moveTo>
                    <a:pt x="1687380" y="1027919"/>
                  </a:moveTo>
                  <a:lnTo>
                    <a:pt x="122819" y="1027919"/>
                  </a:lnTo>
                  <a:lnTo>
                    <a:pt x="0" y="905099"/>
                  </a:lnTo>
                  <a:lnTo>
                    <a:pt x="905099" y="0"/>
                  </a:lnTo>
                  <a:lnTo>
                    <a:pt x="1810199" y="905099"/>
                  </a:lnTo>
                  <a:lnTo>
                    <a:pt x="1687380" y="1027919"/>
                  </a:lnTo>
                  <a:close/>
                </a:path>
              </a:pathLst>
            </a:custGeom>
            <a:solidFill>
              <a:srgbClr val="4285F4"/>
            </a:solidFill>
          </p:spPr>
          <p:txBody>
            <a:bodyPr wrap="square" lIns="0" tIns="0" rIns="0" bIns="0" rtlCol="0"/>
            <a:lstStyle/>
            <a:p>
              <a:endParaRPr/>
            </a:p>
          </p:txBody>
        </p:sp>
        <p:sp>
          <p:nvSpPr>
            <p:cNvPr id="4" name="object 4"/>
            <p:cNvSpPr/>
            <p:nvPr/>
          </p:nvSpPr>
          <p:spPr>
            <a:xfrm>
              <a:off x="4194204" y="4115580"/>
              <a:ext cx="1810385" cy="1028065"/>
            </a:xfrm>
            <a:custGeom>
              <a:avLst/>
              <a:gdLst/>
              <a:ahLst/>
              <a:cxnLst/>
              <a:rect l="l" t="t" r="r" b="b"/>
              <a:pathLst>
                <a:path w="1810385" h="1028064">
                  <a:moveTo>
                    <a:pt x="1810199" y="905099"/>
                  </a:moveTo>
                  <a:lnTo>
                    <a:pt x="905099" y="0"/>
                  </a:lnTo>
                  <a:lnTo>
                    <a:pt x="0" y="905099"/>
                  </a:lnTo>
                  <a:lnTo>
                    <a:pt x="122819" y="1027919"/>
                  </a:lnTo>
                </a:path>
                <a:path w="1810385" h="1028064">
                  <a:moveTo>
                    <a:pt x="1687380" y="1027919"/>
                  </a:moveTo>
                  <a:lnTo>
                    <a:pt x="1810199" y="905099"/>
                  </a:lnTo>
                </a:path>
              </a:pathLst>
            </a:custGeom>
            <a:ln w="9524">
              <a:solidFill>
                <a:srgbClr val="292525"/>
              </a:solidFill>
            </a:ln>
          </p:spPr>
          <p:txBody>
            <a:bodyPr wrap="square" lIns="0" tIns="0" rIns="0" bIns="0" rtlCol="0"/>
            <a:lstStyle/>
            <a:p>
              <a:endParaRPr/>
            </a:p>
          </p:txBody>
        </p:sp>
        <p:sp>
          <p:nvSpPr>
            <p:cNvPr id="5" name="object 5"/>
            <p:cNvSpPr/>
            <p:nvPr/>
          </p:nvSpPr>
          <p:spPr>
            <a:xfrm>
              <a:off x="4194281" y="4115600"/>
              <a:ext cx="1407160" cy="1028065"/>
            </a:xfrm>
            <a:custGeom>
              <a:avLst/>
              <a:gdLst/>
              <a:ahLst/>
              <a:cxnLst/>
              <a:rect l="l" t="t" r="r" b="b"/>
              <a:pathLst>
                <a:path w="1407160" h="1028064">
                  <a:moveTo>
                    <a:pt x="880400" y="1027899"/>
                  </a:moveTo>
                  <a:lnTo>
                    <a:pt x="122799" y="1027899"/>
                  </a:lnTo>
                  <a:lnTo>
                    <a:pt x="0" y="905099"/>
                  </a:lnTo>
                  <a:lnTo>
                    <a:pt x="905099" y="0"/>
                  </a:lnTo>
                  <a:lnTo>
                    <a:pt x="1406699" y="501599"/>
                  </a:lnTo>
                  <a:lnTo>
                    <a:pt x="880400" y="1027899"/>
                  </a:lnTo>
                  <a:close/>
                </a:path>
              </a:pathLst>
            </a:custGeom>
            <a:solidFill>
              <a:srgbClr val="0C3519"/>
            </a:solidFill>
          </p:spPr>
          <p:txBody>
            <a:bodyPr wrap="square" lIns="0" tIns="0" rIns="0" bIns="0" rtlCol="0"/>
            <a:lstStyle/>
            <a:p>
              <a:endParaRPr/>
            </a:p>
          </p:txBody>
        </p:sp>
        <p:sp>
          <p:nvSpPr>
            <p:cNvPr id="6" name="object 6"/>
            <p:cNvSpPr/>
            <p:nvPr/>
          </p:nvSpPr>
          <p:spPr>
            <a:xfrm>
              <a:off x="4194281" y="4115600"/>
              <a:ext cx="1407160" cy="1028065"/>
            </a:xfrm>
            <a:custGeom>
              <a:avLst/>
              <a:gdLst/>
              <a:ahLst/>
              <a:cxnLst/>
              <a:rect l="l" t="t" r="r" b="b"/>
              <a:pathLst>
                <a:path w="1407160" h="1028064">
                  <a:moveTo>
                    <a:pt x="0" y="905099"/>
                  </a:moveTo>
                  <a:lnTo>
                    <a:pt x="905099" y="0"/>
                  </a:lnTo>
                  <a:lnTo>
                    <a:pt x="1406699" y="501599"/>
                  </a:lnTo>
                  <a:lnTo>
                    <a:pt x="880400" y="1027899"/>
                  </a:lnTo>
                </a:path>
                <a:path w="1407160" h="1028064">
                  <a:moveTo>
                    <a:pt x="122799" y="1027899"/>
                  </a:moveTo>
                  <a:lnTo>
                    <a:pt x="0" y="905099"/>
                  </a:lnTo>
                </a:path>
              </a:pathLst>
            </a:custGeom>
            <a:ln w="9524">
              <a:solidFill>
                <a:srgbClr val="292525"/>
              </a:solidFill>
            </a:ln>
          </p:spPr>
          <p:txBody>
            <a:bodyPr wrap="square" lIns="0" tIns="0" rIns="0" bIns="0" rtlCol="0"/>
            <a:lstStyle/>
            <a:p>
              <a:endParaRPr/>
            </a:p>
          </p:txBody>
        </p:sp>
        <p:sp>
          <p:nvSpPr>
            <p:cNvPr id="7" name="object 7"/>
            <p:cNvSpPr/>
            <p:nvPr/>
          </p:nvSpPr>
          <p:spPr>
            <a:xfrm>
              <a:off x="4668103" y="1656027"/>
              <a:ext cx="2845435" cy="2845435"/>
            </a:xfrm>
            <a:custGeom>
              <a:avLst/>
              <a:gdLst/>
              <a:ahLst/>
              <a:cxnLst/>
              <a:rect l="l" t="t" r="r" b="b"/>
              <a:pathLst>
                <a:path w="2845434" h="2845435">
                  <a:moveTo>
                    <a:pt x="1422599" y="2845199"/>
                  </a:moveTo>
                  <a:lnTo>
                    <a:pt x="0" y="1422599"/>
                  </a:lnTo>
                  <a:lnTo>
                    <a:pt x="1422599" y="0"/>
                  </a:lnTo>
                  <a:lnTo>
                    <a:pt x="2845199" y="1422599"/>
                  </a:lnTo>
                  <a:lnTo>
                    <a:pt x="1422599" y="2845199"/>
                  </a:lnTo>
                  <a:close/>
                </a:path>
              </a:pathLst>
            </a:custGeom>
            <a:solidFill>
              <a:srgbClr val="4285F4"/>
            </a:solidFill>
          </p:spPr>
          <p:txBody>
            <a:bodyPr wrap="square" lIns="0" tIns="0" rIns="0" bIns="0" rtlCol="0"/>
            <a:lstStyle/>
            <a:p>
              <a:endParaRPr/>
            </a:p>
          </p:txBody>
        </p:sp>
        <p:sp>
          <p:nvSpPr>
            <p:cNvPr id="8" name="object 8"/>
            <p:cNvSpPr/>
            <p:nvPr/>
          </p:nvSpPr>
          <p:spPr>
            <a:xfrm>
              <a:off x="4668103" y="1656027"/>
              <a:ext cx="2845435" cy="2845435"/>
            </a:xfrm>
            <a:custGeom>
              <a:avLst/>
              <a:gdLst/>
              <a:ahLst/>
              <a:cxnLst/>
              <a:rect l="l" t="t" r="r" b="b"/>
              <a:pathLst>
                <a:path w="2845434" h="2845435">
                  <a:moveTo>
                    <a:pt x="2845199" y="1422599"/>
                  </a:moveTo>
                  <a:lnTo>
                    <a:pt x="1422599" y="0"/>
                  </a:lnTo>
                  <a:lnTo>
                    <a:pt x="0" y="1422599"/>
                  </a:lnTo>
                  <a:lnTo>
                    <a:pt x="1422599" y="2845199"/>
                  </a:lnTo>
                  <a:lnTo>
                    <a:pt x="2845199" y="1422599"/>
                  </a:lnTo>
                  <a:close/>
                </a:path>
              </a:pathLst>
            </a:custGeom>
            <a:ln w="9524">
              <a:solidFill>
                <a:srgbClr val="292525"/>
              </a:solidFill>
            </a:ln>
          </p:spPr>
          <p:txBody>
            <a:bodyPr wrap="square" lIns="0" tIns="0" rIns="0" bIns="0" rtlCol="0"/>
            <a:lstStyle/>
            <a:p>
              <a:endParaRPr/>
            </a:p>
          </p:txBody>
        </p:sp>
        <p:sp>
          <p:nvSpPr>
            <p:cNvPr id="9" name="object 9"/>
            <p:cNvSpPr/>
            <p:nvPr/>
          </p:nvSpPr>
          <p:spPr>
            <a:xfrm>
              <a:off x="6138269" y="3243621"/>
              <a:ext cx="3006090" cy="1899920"/>
            </a:xfrm>
            <a:custGeom>
              <a:avLst/>
              <a:gdLst/>
              <a:ahLst/>
              <a:cxnLst/>
              <a:rect l="l" t="t" r="r" b="b"/>
              <a:pathLst>
                <a:path w="3006090" h="1899920">
                  <a:moveTo>
                    <a:pt x="2949320" y="1899878"/>
                  </a:moveTo>
                  <a:lnTo>
                    <a:pt x="283478" y="1899878"/>
                  </a:lnTo>
                  <a:lnTo>
                    <a:pt x="0" y="1616399"/>
                  </a:lnTo>
                  <a:lnTo>
                    <a:pt x="1616399" y="0"/>
                  </a:lnTo>
                  <a:lnTo>
                    <a:pt x="3005729" y="1389329"/>
                  </a:lnTo>
                  <a:lnTo>
                    <a:pt x="3005729" y="1843469"/>
                  </a:lnTo>
                  <a:lnTo>
                    <a:pt x="2949320" y="1899878"/>
                  </a:lnTo>
                  <a:close/>
                </a:path>
              </a:pathLst>
            </a:custGeom>
            <a:solidFill>
              <a:srgbClr val="4285F4"/>
            </a:solidFill>
          </p:spPr>
          <p:txBody>
            <a:bodyPr wrap="square" lIns="0" tIns="0" rIns="0" bIns="0" rtlCol="0"/>
            <a:lstStyle/>
            <a:p>
              <a:endParaRPr/>
            </a:p>
          </p:txBody>
        </p:sp>
        <p:sp>
          <p:nvSpPr>
            <p:cNvPr id="10" name="object 10"/>
            <p:cNvSpPr/>
            <p:nvPr/>
          </p:nvSpPr>
          <p:spPr>
            <a:xfrm>
              <a:off x="6138269" y="3243621"/>
              <a:ext cx="3006090" cy="1899920"/>
            </a:xfrm>
            <a:custGeom>
              <a:avLst/>
              <a:gdLst/>
              <a:ahLst/>
              <a:cxnLst/>
              <a:rect l="l" t="t" r="r" b="b"/>
              <a:pathLst>
                <a:path w="3006090" h="1899920">
                  <a:moveTo>
                    <a:pt x="3005729" y="1389329"/>
                  </a:moveTo>
                  <a:lnTo>
                    <a:pt x="1616399" y="0"/>
                  </a:lnTo>
                  <a:lnTo>
                    <a:pt x="0" y="1616399"/>
                  </a:lnTo>
                  <a:lnTo>
                    <a:pt x="283478" y="1899878"/>
                  </a:lnTo>
                </a:path>
                <a:path w="3006090" h="1899920">
                  <a:moveTo>
                    <a:pt x="2949320" y="1899878"/>
                  </a:moveTo>
                  <a:lnTo>
                    <a:pt x="3005729" y="1843469"/>
                  </a:lnTo>
                </a:path>
              </a:pathLst>
            </a:custGeom>
            <a:ln w="9524">
              <a:solidFill>
                <a:srgbClr val="292525"/>
              </a:solidFill>
            </a:ln>
          </p:spPr>
          <p:txBody>
            <a:bodyPr wrap="square" lIns="0" tIns="0" rIns="0" bIns="0" rtlCol="0"/>
            <a:lstStyle/>
            <a:p>
              <a:endParaRPr/>
            </a:p>
          </p:txBody>
        </p:sp>
        <p:sp>
          <p:nvSpPr>
            <p:cNvPr id="11" name="object 11"/>
            <p:cNvSpPr/>
            <p:nvPr/>
          </p:nvSpPr>
          <p:spPr>
            <a:xfrm>
              <a:off x="8010680" y="2389800"/>
              <a:ext cx="1133475" cy="1681480"/>
            </a:xfrm>
            <a:custGeom>
              <a:avLst/>
              <a:gdLst/>
              <a:ahLst/>
              <a:cxnLst/>
              <a:rect l="l" t="t" r="r" b="b"/>
              <a:pathLst>
                <a:path w="1133475" h="1681479">
                  <a:moveTo>
                    <a:pt x="840599" y="1681199"/>
                  </a:moveTo>
                  <a:lnTo>
                    <a:pt x="0" y="840599"/>
                  </a:lnTo>
                  <a:lnTo>
                    <a:pt x="840599" y="0"/>
                  </a:lnTo>
                  <a:lnTo>
                    <a:pt x="1133319" y="292719"/>
                  </a:lnTo>
                  <a:lnTo>
                    <a:pt x="1133319" y="1388480"/>
                  </a:lnTo>
                  <a:lnTo>
                    <a:pt x="840599" y="1681199"/>
                  </a:lnTo>
                  <a:close/>
                </a:path>
              </a:pathLst>
            </a:custGeom>
            <a:solidFill>
              <a:srgbClr val="0C3519"/>
            </a:solidFill>
          </p:spPr>
          <p:txBody>
            <a:bodyPr wrap="square" lIns="0" tIns="0" rIns="0" bIns="0" rtlCol="0"/>
            <a:lstStyle/>
            <a:p>
              <a:endParaRPr/>
            </a:p>
          </p:txBody>
        </p:sp>
        <p:sp>
          <p:nvSpPr>
            <p:cNvPr id="12" name="object 12"/>
            <p:cNvSpPr/>
            <p:nvPr/>
          </p:nvSpPr>
          <p:spPr>
            <a:xfrm>
              <a:off x="8010680" y="2389800"/>
              <a:ext cx="1133475" cy="1681480"/>
            </a:xfrm>
            <a:custGeom>
              <a:avLst/>
              <a:gdLst/>
              <a:ahLst/>
              <a:cxnLst/>
              <a:rect l="l" t="t" r="r" b="b"/>
              <a:pathLst>
                <a:path w="1133475" h="1681479">
                  <a:moveTo>
                    <a:pt x="1133319" y="292719"/>
                  </a:moveTo>
                  <a:lnTo>
                    <a:pt x="840599" y="0"/>
                  </a:lnTo>
                  <a:lnTo>
                    <a:pt x="0" y="840599"/>
                  </a:lnTo>
                  <a:lnTo>
                    <a:pt x="840599" y="1681199"/>
                  </a:lnTo>
                  <a:lnTo>
                    <a:pt x="1133319" y="1388480"/>
                  </a:lnTo>
                </a:path>
              </a:pathLst>
            </a:custGeom>
            <a:ln w="9524">
              <a:solidFill>
                <a:srgbClr val="292525"/>
              </a:solidFill>
            </a:ln>
          </p:spPr>
          <p:txBody>
            <a:bodyPr wrap="square" lIns="0" tIns="0" rIns="0" bIns="0" rtlCol="0"/>
            <a:lstStyle/>
            <a:p>
              <a:endParaRPr/>
            </a:p>
          </p:txBody>
        </p:sp>
        <p:sp>
          <p:nvSpPr>
            <p:cNvPr id="13" name="object 13"/>
            <p:cNvSpPr/>
            <p:nvPr/>
          </p:nvSpPr>
          <p:spPr>
            <a:xfrm>
              <a:off x="5881272" y="0"/>
              <a:ext cx="3263265" cy="3056255"/>
            </a:xfrm>
            <a:custGeom>
              <a:avLst/>
              <a:gdLst/>
              <a:ahLst/>
              <a:cxnLst/>
              <a:rect l="l" t="t" r="r" b="b"/>
              <a:pathLst>
                <a:path w="3263265" h="3056255">
                  <a:moveTo>
                    <a:pt x="1939800" y="3056221"/>
                  </a:moveTo>
                  <a:lnTo>
                    <a:pt x="0" y="1116422"/>
                  </a:lnTo>
                  <a:lnTo>
                    <a:pt x="1116422" y="0"/>
                  </a:lnTo>
                  <a:lnTo>
                    <a:pt x="2763178" y="0"/>
                  </a:lnTo>
                  <a:lnTo>
                    <a:pt x="3262727" y="499549"/>
                  </a:lnTo>
                  <a:lnTo>
                    <a:pt x="3262727" y="1733294"/>
                  </a:lnTo>
                  <a:lnTo>
                    <a:pt x="1939800" y="3056221"/>
                  </a:lnTo>
                  <a:close/>
                </a:path>
              </a:pathLst>
            </a:custGeom>
            <a:solidFill>
              <a:srgbClr val="0C3519"/>
            </a:solidFill>
          </p:spPr>
          <p:txBody>
            <a:bodyPr wrap="square" lIns="0" tIns="0" rIns="0" bIns="0" rtlCol="0"/>
            <a:lstStyle/>
            <a:p>
              <a:endParaRPr/>
            </a:p>
          </p:txBody>
        </p:sp>
        <p:sp>
          <p:nvSpPr>
            <p:cNvPr id="14" name="object 14"/>
            <p:cNvSpPr/>
            <p:nvPr/>
          </p:nvSpPr>
          <p:spPr>
            <a:xfrm>
              <a:off x="8644450" y="0"/>
              <a:ext cx="499745" cy="499745"/>
            </a:xfrm>
            <a:custGeom>
              <a:avLst/>
              <a:gdLst/>
              <a:ahLst/>
              <a:cxnLst/>
              <a:rect l="l" t="t" r="r" b="b"/>
              <a:pathLst>
                <a:path w="499745" h="499745">
                  <a:moveTo>
                    <a:pt x="499549" y="499549"/>
                  </a:moveTo>
                  <a:lnTo>
                    <a:pt x="0" y="0"/>
                  </a:lnTo>
                </a:path>
              </a:pathLst>
            </a:custGeom>
            <a:ln w="9524">
              <a:solidFill>
                <a:srgbClr val="292525"/>
              </a:solidFill>
            </a:ln>
          </p:spPr>
          <p:txBody>
            <a:bodyPr wrap="square" lIns="0" tIns="0" rIns="0" bIns="0" rtlCol="0"/>
            <a:lstStyle/>
            <a:p>
              <a:endParaRPr/>
            </a:p>
          </p:txBody>
        </p:sp>
      </p:grpSp>
      <p:grpSp>
        <p:nvGrpSpPr>
          <p:cNvPr id="15" name="object 15"/>
          <p:cNvGrpSpPr/>
          <p:nvPr/>
        </p:nvGrpSpPr>
        <p:grpSpPr>
          <a:xfrm>
            <a:off x="-4762" y="-4762"/>
            <a:ext cx="1741170" cy="1772920"/>
            <a:chOff x="-4762" y="-4762"/>
            <a:chExt cx="1741170" cy="1772920"/>
          </a:xfrm>
        </p:grpSpPr>
        <p:sp>
          <p:nvSpPr>
            <p:cNvPr id="16" name="object 16"/>
            <p:cNvSpPr/>
            <p:nvPr/>
          </p:nvSpPr>
          <p:spPr>
            <a:xfrm>
              <a:off x="0" y="0"/>
              <a:ext cx="1731645" cy="1763395"/>
            </a:xfrm>
            <a:custGeom>
              <a:avLst/>
              <a:gdLst/>
              <a:ahLst/>
              <a:cxnLst/>
              <a:rect l="l" t="t" r="r" b="b"/>
              <a:pathLst>
                <a:path w="1731645" h="1763395">
                  <a:moveTo>
                    <a:pt x="438326" y="1763212"/>
                  </a:moveTo>
                  <a:lnTo>
                    <a:pt x="0" y="1324886"/>
                  </a:lnTo>
                  <a:lnTo>
                    <a:pt x="0" y="0"/>
                  </a:lnTo>
                  <a:lnTo>
                    <a:pt x="1261713" y="0"/>
                  </a:lnTo>
                  <a:lnTo>
                    <a:pt x="1731626" y="469912"/>
                  </a:lnTo>
                  <a:lnTo>
                    <a:pt x="438326" y="1763212"/>
                  </a:lnTo>
                  <a:close/>
                </a:path>
              </a:pathLst>
            </a:custGeom>
            <a:solidFill>
              <a:srgbClr val="4285F4"/>
            </a:solidFill>
          </p:spPr>
          <p:txBody>
            <a:bodyPr wrap="square" lIns="0" tIns="0" rIns="0" bIns="0" rtlCol="0"/>
            <a:lstStyle/>
            <a:p>
              <a:endParaRPr/>
            </a:p>
          </p:txBody>
        </p:sp>
        <p:sp>
          <p:nvSpPr>
            <p:cNvPr id="17" name="object 17"/>
            <p:cNvSpPr/>
            <p:nvPr/>
          </p:nvSpPr>
          <p:spPr>
            <a:xfrm>
              <a:off x="0" y="0"/>
              <a:ext cx="1731645" cy="1763395"/>
            </a:xfrm>
            <a:custGeom>
              <a:avLst/>
              <a:gdLst/>
              <a:ahLst/>
              <a:cxnLst/>
              <a:rect l="l" t="t" r="r" b="b"/>
              <a:pathLst>
                <a:path w="1731645" h="1763395">
                  <a:moveTo>
                    <a:pt x="1731626" y="469912"/>
                  </a:moveTo>
                  <a:lnTo>
                    <a:pt x="1261713" y="0"/>
                  </a:lnTo>
                </a:path>
                <a:path w="1731645" h="1763395">
                  <a:moveTo>
                    <a:pt x="0" y="1324886"/>
                  </a:moveTo>
                  <a:lnTo>
                    <a:pt x="438326" y="1763212"/>
                  </a:lnTo>
                  <a:lnTo>
                    <a:pt x="1731626" y="469912"/>
                  </a:lnTo>
                </a:path>
              </a:pathLst>
            </a:custGeom>
            <a:ln w="9524">
              <a:solidFill>
                <a:srgbClr val="292525"/>
              </a:solidFill>
            </a:ln>
          </p:spPr>
          <p:txBody>
            <a:bodyPr wrap="square" lIns="0" tIns="0" rIns="0" bIns="0" rtlCol="0"/>
            <a:lstStyle/>
            <a:p>
              <a:endParaRPr/>
            </a:p>
          </p:txBody>
        </p:sp>
      </p:grpSp>
      <p:pic>
        <p:nvPicPr>
          <p:cNvPr id="18" name="object 18"/>
          <p:cNvPicPr/>
          <p:nvPr/>
        </p:nvPicPr>
        <p:blipFill>
          <a:blip r:embed="rId2" cstate="print"/>
          <a:stretch>
            <a:fillRect/>
          </a:stretch>
        </p:blipFill>
        <p:spPr>
          <a:xfrm>
            <a:off x="5876509" y="-4762"/>
            <a:ext cx="3272252" cy="3065746"/>
          </a:xfrm>
          <a:prstGeom prst="rect">
            <a:avLst/>
          </a:prstGeom>
        </p:spPr>
      </p:pic>
      <p:sp>
        <p:nvSpPr>
          <p:cNvPr id="19" name="object 19"/>
          <p:cNvSpPr txBox="1"/>
          <p:nvPr/>
        </p:nvSpPr>
        <p:spPr>
          <a:xfrm>
            <a:off x="1653143" y="138031"/>
            <a:ext cx="4494406" cy="576440"/>
          </a:xfrm>
          <a:prstGeom prst="rect">
            <a:avLst/>
          </a:prstGeom>
        </p:spPr>
        <p:txBody>
          <a:bodyPr vert="horz" wrap="square" lIns="0" tIns="24765" rIns="0" bIns="0" rtlCol="0">
            <a:spAutoFit/>
          </a:bodyPr>
          <a:lstStyle/>
          <a:p>
            <a:pPr marL="12700" marR="5080">
              <a:lnSpc>
                <a:spcPts val="4310"/>
              </a:lnSpc>
              <a:spcBef>
                <a:spcPts val="195"/>
              </a:spcBef>
              <a:tabLst>
                <a:tab pos="2900045" algn="l"/>
              </a:tabLst>
            </a:pPr>
            <a:r>
              <a:rPr lang="vi-VN" sz="3600" dirty="0">
                <a:solidFill>
                  <a:schemeClr val="bg1"/>
                </a:solidFill>
                <a:latin typeface="Cambria"/>
                <a:cs typeface="Cambria"/>
              </a:rPr>
              <a:t>Problem Statement</a:t>
            </a:r>
            <a:endParaRPr lang="en-US" sz="3600" dirty="0">
              <a:solidFill>
                <a:schemeClr val="bg1"/>
              </a:solidFill>
              <a:latin typeface="Cambria"/>
              <a:cs typeface="Cambria"/>
            </a:endParaRPr>
          </a:p>
        </p:txBody>
      </p:sp>
      <p:sp>
        <p:nvSpPr>
          <p:cNvPr id="20" name="object 20"/>
          <p:cNvSpPr txBox="1"/>
          <p:nvPr/>
        </p:nvSpPr>
        <p:spPr>
          <a:xfrm>
            <a:off x="1534796" y="996088"/>
            <a:ext cx="6085204" cy="3072636"/>
          </a:xfrm>
          <a:prstGeom prst="rect">
            <a:avLst/>
          </a:prstGeom>
        </p:spPr>
        <p:txBody>
          <a:bodyPr vert="horz" wrap="square" lIns="0" tIns="12700" rIns="0" bIns="0" rtlCol="0">
            <a:spAutoFit/>
          </a:bodyPr>
          <a:lstStyle/>
          <a:p>
            <a:pPr marL="12700">
              <a:lnSpc>
                <a:spcPct val="100000"/>
              </a:lnSpc>
              <a:spcBef>
                <a:spcPts val="100"/>
              </a:spcBef>
            </a:pPr>
            <a:r>
              <a:rPr lang="en-US" spc="-45" dirty="0">
                <a:solidFill>
                  <a:srgbClr val="FFFFFF"/>
                </a:solidFill>
                <a:latin typeface="Trebuchet MS"/>
                <a:cs typeface="Trebuchet MS"/>
              </a:rPr>
              <a:t>The ongoing impacts of deforestation, urbanization, and agricultural expansion underscore the need for precise land cover classification. Traditional methods often lack accuracy and scalability, posing challenges for effective environmental management. This project leverages Convolutional Neural Networks (CNNs) to classify land cover types using satellite imagery, offering a more reliable solution. The results can support conservation efforts, guide sustainable urban planning, and optimize agricultural practices, contributing to better land use and environmental stewardship.</a:t>
            </a:r>
          </a:p>
          <a:p>
            <a:pPr marL="12700">
              <a:lnSpc>
                <a:spcPct val="100000"/>
              </a:lnSpc>
              <a:spcBef>
                <a:spcPts val="100"/>
              </a:spcBef>
            </a:pPr>
            <a:endParaRPr lang="en-US" sz="1800" dirty="0">
              <a:latin typeface="Trebuchet MS"/>
              <a:cs typeface="Trebuchet MS"/>
            </a:endParaRPr>
          </a:p>
        </p:txBody>
      </p:sp>
      <p:pic>
        <p:nvPicPr>
          <p:cNvPr id="21" name="object 21"/>
          <p:cNvPicPr/>
          <p:nvPr/>
        </p:nvPicPr>
        <p:blipFill>
          <a:blip r:embed="rId3" cstate="print"/>
          <a:stretch>
            <a:fillRect/>
          </a:stretch>
        </p:blipFill>
        <p:spPr>
          <a:xfrm>
            <a:off x="6147549" y="3260400"/>
            <a:ext cx="2996450" cy="1883099"/>
          </a:xfrm>
          <a:prstGeom prst="rect">
            <a:avLst/>
          </a:prstGeom>
        </p:spPr>
      </p:pic>
    </p:spTree>
    <p:extLst>
      <p:ext uri="{BB962C8B-B14F-4D97-AF65-F5344CB8AC3E}">
        <p14:creationId xmlns:p14="http://schemas.microsoft.com/office/powerpoint/2010/main" val="1389493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0" y="-124"/>
            <a:ext cx="4572000" cy="5143500"/>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rgbClr val="0C3519"/>
          </a:solidFill>
        </p:spPr>
        <p:txBody>
          <a:bodyPr wrap="square" lIns="0" tIns="0" rIns="0" bIns="0" rtlCol="0"/>
          <a:lstStyle/>
          <a:p>
            <a:endParaRPr/>
          </a:p>
        </p:txBody>
      </p:sp>
      <p:grpSp>
        <p:nvGrpSpPr>
          <p:cNvPr id="3" name="object 3"/>
          <p:cNvGrpSpPr/>
          <p:nvPr/>
        </p:nvGrpSpPr>
        <p:grpSpPr>
          <a:xfrm>
            <a:off x="-4762" y="3996384"/>
            <a:ext cx="1581150" cy="1151890"/>
            <a:chOff x="-4762" y="3996384"/>
            <a:chExt cx="1581150" cy="1151890"/>
          </a:xfrm>
        </p:grpSpPr>
        <p:sp>
          <p:nvSpPr>
            <p:cNvPr id="4" name="object 4"/>
            <p:cNvSpPr/>
            <p:nvPr/>
          </p:nvSpPr>
          <p:spPr>
            <a:xfrm>
              <a:off x="0" y="4001147"/>
              <a:ext cx="1571625" cy="1142365"/>
            </a:xfrm>
            <a:custGeom>
              <a:avLst/>
              <a:gdLst/>
              <a:ahLst/>
              <a:cxnLst/>
              <a:rect l="l" t="t" r="r" b="b"/>
              <a:pathLst>
                <a:path w="1571625" h="1142364">
                  <a:moveTo>
                    <a:pt x="1571126" y="1142352"/>
                  </a:moveTo>
                  <a:lnTo>
                    <a:pt x="0" y="1142352"/>
                  </a:lnTo>
                  <a:lnTo>
                    <a:pt x="0" y="327878"/>
                  </a:lnTo>
                  <a:lnTo>
                    <a:pt x="327948" y="0"/>
                  </a:lnTo>
                  <a:lnTo>
                    <a:pt x="1571126" y="1142352"/>
                  </a:lnTo>
                  <a:close/>
                </a:path>
              </a:pathLst>
            </a:custGeom>
            <a:solidFill>
              <a:srgbClr val="4285F4"/>
            </a:solidFill>
          </p:spPr>
          <p:txBody>
            <a:bodyPr wrap="square" lIns="0" tIns="0" rIns="0" bIns="0" rtlCol="0"/>
            <a:lstStyle/>
            <a:p>
              <a:endParaRPr/>
            </a:p>
          </p:txBody>
        </p:sp>
        <p:sp>
          <p:nvSpPr>
            <p:cNvPr id="5" name="object 5"/>
            <p:cNvSpPr/>
            <p:nvPr/>
          </p:nvSpPr>
          <p:spPr>
            <a:xfrm>
              <a:off x="0" y="4001147"/>
              <a:ext cx="1571625" cy="1142365"/>
            </a:xfrm>
            <a:custGeom>
              <a:avLst/>
              <a:gdLst/>
              <a:ahLst/>
              <a:cxnLst/>
              <a:rect l="l" t="t" r="r" b="b"/>
              <a:pathLst>
                <a:path w="1571625" h="1142364">
                  <a:moveTo>
                    <a:pt x="1571126" y="1142352"/>
                  </a:moveTo>
                  <a:lnTo>
                    <a:pt x="327948" y="0"/>
                  </a:lnTo>
                  <a:lnTo>
                    <a:pt x="0" y="327878"/>
                  </a:lnTo>
                </a:path>
              </a:pathLst>
            </a:custGeom>
            <a:ln w="9524">
              <a:solidFill>
                <a:srgbClr val="292525"/>
              </a:solidFill>
            </a:ln>
          </p:spPr>
          <p:txBody>
            <a:bodyPr wrap="square" lIns="0" tIns="0" rIns="0" bIns="0" rtlCol="0"/>
            <a:lstStyle/>
            <a:p>
              <a:endParaRPr/>
            </a:p>
          </p:txBody>
        </p:sp>
      </p:grpSp>
      <p:pic>
        <p:nvPicPr>
          <p:cNvPr id="6" name="object 6"/>
          <p:cNvPicPr/>
          <p:nvPr/>
        </p:nvPicPr>
        <p:blipFill>
          <a:blip r:embed="rId2" cstate="print"/>
          <a:stretch>
            <a:fillRect/>
          </a:stretch>
        </p:blipFill>
        <p:spPr>
          <a:xfrm>
            <a:off x="4572000" y="2781574"/>
            <a:ext cx="4571999" cy="1866357"/>
          </a:xfrm>
          <a:prstGeom prst="rect">
            <a:avLst/>
          </a:prstGeom>
        </p:spPr>
      </p:pic>
      <p:sp>
        <p:nvSpPr>
          <p:cNvPr id="7" name="object 7"/>
          <p:cNvSpPr txBox="1">
            <a:spLocks noGrp="1"/>
          </p:cNvSpPr>
          <p:nvPr>
            <p:ph type="title"/>
          </p:nvPr>
        </p:nvSpPr>
        <p:spPr>
          <a:xfrm>
            <a:off x="352175" y="1071434"/>
            <a:ext cx="3385185" cy="482600"/>
          </a:xfrm>
          <a:prstGeom prst="rect">
            <a:avLst/>
          </a:prstGeom>
        </p:spPr>
        <p:txBody>
          <a:bodyPr vert="horz" wrap="square" lIns="0" tIns="12700" rIns="0" bIns="0" rtlCol="0">
            <a:spAutoFit/>
          </a:bodyPr>
          <a:lstStyle/>
          <a:p>
            <a:pPr marL="12700">
              <a:lnSpc>
                <a:spcPct val="100000"/>
              </a:lnSpc>
              <a:spcBef>
                <a:spcPts val="100"/>
              </a:spcBef>
            </a:pPr>
            <a:r>
              <a:rPr u="heavy" dirty="0">
                <a:uFill>
                  <a:solidFill>
                    <a:srgbClr val="4285F4"/>
                  </a:solidFill>
                </a:uFill>
              </a:rPr>
              <a:t>Data</a:t>
            </a:r>
            <a:r>
              <a:rPr u="heavy" spc="130" dirty="0">
                <a:uFill>
                  <a:solidFill>
                    <a:srgbClr val="4285F4"/>
                  </a:solidFill>
                </a:uFill>
              </a:rPr>
              <a:t> </a:t>
            </a:r>
            <a:r>
              <a:rPr u="heavy" spc="-10" dirty="0">
                <a:uFill>
                  <a:solidFill>
                    <a:srgbClr val="4285F4"/>
                  </a:solidFill>
                </a:uFill>
              </a:rPr>
              <a:t>Understandin</a:t>
            </a:r>
            <a:r>
              <a:rPr spc="-10" dirty="0"/>
              <a:t>g</a:t>
            </a:r>
          </a:p>
        </p:txBody>
      </p:sp>
      <p:sp>
        <p:nvSpPr>
          <p:cNvPr id="8" name="object 8"/>
          <p:cNvSpPr txBox="1"/>
          <p:nvPr/>
        </p:nvSpPr>
        <p:spPr>
          <a:xfrm>
            <a:off x="95080" y="2370177"/>
            <a:ext cx="2684145" cy="1515110"/>
          </a:xfrm>
          <a:prstGeom prst="rect">
            <a:avLst/>
          </a:prstGeom>
        </p:spPr>
        <p:txBody>
          <a:bodyPr vert="horz" wrap="square" lIns="0" tIns="51435" rIns="0" bIns="0" rtlCol="0">
            <a:spAutoFit/>
          </a:bodyPr>
          <a:lstStyle/>
          <a:p>
            <a:pPr marL="371475" indent="-358775">
              <a:lnSpc>
                <a:spcPct val="100000"/>
              </a:lnSpc>
              <a:spcBef>
                <a:spcPts val="405"/>
              </a:spcBef>
              <a:buFont typeface="Arial MT"/>
              <a:buChar char="●"/>
              <a:tabLst>
                <a:tab pos="371475" algn="l"/>
              </a:tabLst>
            </a:pPr>
            <a:r>
              <a:rPr sz="1700" spc="-35" dirty="0">
                <a:solidFill>
                  <a:srgbClr val="FFFFFF"/>
                </a:solidFill>
                <a:latin typeface="Trebuchet MS"/>
                <a:cs typeface="Trebuchet MS"/>
              </a:rPr>
              <a:t>Annual</a:t>
            </a:r>
            <a:r>
              <a:rPr sz="1700" spc="-70" dirty="0">
                <a:solidFill>
                  <a:srgbClr val="FFFFFF"/>
                </a:solidFill>
                <a:latin typeface="Trebuchet MS"/>
                <a:cs typeface="Trebuchet MS"/>
              </a:rPr>
              <a:t> </a:t>
            </a:r>
            <a:r>
              <a:rPr sz="1700" spc="-20" dirty="0">
                <a:solidFill>
                  <a:srgbClr val="FFFFFF"/>
                </a:solidFill>
                <a:latin typeface="Trebuchet MS"/>
                <a:cs typeface="Trebuchet MS"/>
              </a:rPr>
              <a:t>Crop</a:t>
            </a:r>
            <a:endParaRPr sz="1700">
              <a:latin typeface="Trebuchet MS"/>
              <a:cs typeface="Trebuchet MS"/>
            </a:endParaRPr>
          </a:p>
          <a:p>
            <a:pPr marL="371475" indent="-358775">
              <a:lnSpc>
                <a:spcPct val="100000"/>
              </a:lnSpc>
              <a:spcBef>
                <a:spcPts val="305"/>
              </a:spcBef>
              <a:buFont typeface="Arial MT"/>
              <a:buChar char="●"/>
              <a:tabLst>
                <a:tab pos="371475" algn="l"/>
              </a:tabLst>
            </a:pPr>
            <a:r>
              <a:rPr sz="1700" spc="-10" dirty="0">
                <a:solidFill>
                  <a:srgbClr val="FFFFFF"/>
                </a:solidFill>
                <a:latin typeface="Trebuchet MS"/>
                <a:cs typeface="Trebuchet MS"/>
              </a:rPr>
              <a:t>Forest</a:t>
            </a:r>
            <a:endParaRPr sz="1700">
              <a:latin typeface="Trebuchet MS"/>
              <a:cs typeface="Trebuchet MS"/>
            </a:endParaRPr>
          </a:p>
          <a:p>
            <a:pPr marL="371475" indent="-358775">
              <a:lnSpc>
                <a:spcPct val="100000"/>
              </a:lnSpc>
              <a:spcBef>
                <a:spcPts val="305"/>
              </a:spcBef>
              <a:buFont typeface="Arial MT"/>
              <a:buChar char="●"/>
              <a:tabLst>
                <a:tab pos="371475" algn="l"/>
              </a:tabLst>
            </a:pPr>
            <a:r>
              <a:rPr sz="1700" spc="-45" dirty="0">
                <a:solidFill>
                  <a:srgbClr val="FFFFFF"/>
                </a:solidFill>
                <a:latin typeface="Trebuchet MS"/>
                <a:cs typeface="Trebuchet MS"/>
              </a:rPr>
              <a:t>Herbaceous</a:t>
            </a:r>
            <a:r>
              <a:rPr sz="1700" spc="-35" dirty="0">
                <a:solidFill>
                  <a:srgbClr val="FFFFFF"/>
                </a:solidFill>
                <a:latin typeface="Trebuchet MS"/>
                <a:cs typeface="Trebuchet MS"/>
              </a:rPr>
              <a:t> </a:t>
            </a:r>
            <a:r>
              <a:rPr sz="1700" spc="-65" dirty="0">
                <a:solidFill>
                  <a:srgbClr val="FFFFFF"/>
                </a:solidFill>
                <a:latin typeface="Trebuchet MS"/>
                <a:cs typeface="Trebuchet MS"/>
              </a:rPr>
              <a:t>Vegetation</a:t>
            </a:r>
            <a:r>
              <a:rPr sz="1700" spc="-65" dirty="0">
                <a:solidFill>
                  <a:srgbClr val="FFFFFF"/>
                </a:solidFill>
                <a:latin typeface="Arial MT"/>
                <a:cs typeface="Arial MT"/>
              </a:rPr>
              <a:t>●</a:t>
            </a:r>
            <a:endParaRPr sz="1700">
              <a:latin typeface="Arial MT"/>
              <a:cs typeface="Arial MT"/>
            </a:endParaRPr>
          </a:p>
          <a:p>
            <a:pPr marL="371475" indent="-358775">
              <a:lnSpc>
                <a:spcPct val="100000"/>
              </a:lnSpc>
              <a:spcBef>
                <a:spcPts val="305"/>
              </a:spcBef>
              <a:buFont typeface="Arial MT"/>
              <a:buChar char="●"/>
              <a:tabLst>
                <a:tab pos="371475" algn="l"/>
              </a:tabLst>
            </a:pPr>
            <a:r>
              <a:rPr sz="1700" spc="-10" dirty="0">
                <a:solidFill>
                  <a:srgbClr val="FFFFFF"/>
                </a:solidFill>
                <a:latin typeface="Trebuchet MS"/>
                <a:cs typeface="Trebuchet MS"/>
              </a:rPr>
              <a:t>Highway</a:t>
            </a:r>
            <a:endParaRPr sz="1700">
              <a:latin typeface="Trebuchet MS"/>
              <a:cs typeface="Trebuchet MS"/>
            </a:endParaRPr>
          </a:p>
          <a:p>
            <a:pPr marL="371475" indent="-358775">
              <a:lnSpc>
                <a:spcPct val="100000"/>
              </a:lnSpc>
              <a:spcBef>
                <a:spcPts val="309"/>
              </a:spcBef>
              <a:buFont typeface="Arial MT"/>
              <a:buChar char="●"/>
              <a:tabLst>
                <a:tab pos="371475" algn="l"/>
              </a:tabLst>
            </a:pPr>
            <a:r>
              <a:rPr sz="1700" spc="-10" dirty="0">
                <a:solidFill>
                  <a:srgbClr val="FFFFFF"/>
                </a:solidFill>
                <a:latin typeface="Trebuchet MS"/>
                <a:cs typeface="Trebuchet MS"/>
              </a:rPr>
              <a:t>Industrial</a:t>
            </a:r>
            <a:endParaRPr sz="1700">
              <a:latin typeface="Trebuchet MS"/>
              <a:cs typeface="Trebuchet MS"/>
            </a:endParaRPr>
          </a:p>
        </p:txBody>
      </p:sp>
      <p:sp>
        <p:nvSpPr>
          <p:cNvPr id="9" name="object 9"/>
          <p:cNvSpPr txBox="1"/>
          <p:nvPr/>
        </p:nvSpPr>
        <p:spPr>
          <a:xfrm>
            <a:off x="2623305" y="2370177"/>
            <a:ext cx="1880235" cy="1515110"/>
          </a:xfrm>
          <a:prstGeom prst="rect">
            <a:avLst/>
          </a:prstGeom>
        </p:spPr>
        <p:txBody>
          <a:bodyPr vert="horz" wrap="square" lIns="0" tIns="51435" rIns="0" bIns="0" rtlCol="0">
            <a:spAutoFit/>
          </a:bodyPr>
          <a:lstStyle/>
          <a:p>
            <a:pPr marL="371475" indent="-358775">
              <a:lnSpc>
                <a:spcPct val="100000"/>
              </a:lnSpc>
              <a:spcBef>
                <a:spcPts val="405"/>
              </a:spcBef>
              <a:buFont typeface="Arial MT"/>
              <a:buChar char="●"/>
              <a:tabLst>
                <a:tab pos="371475" algn="l"/>
              </a:tabLst>
            </a:pPr>
            <a:r>
              <a:rPr sz="1700" spc="-10" dirty="0">
                <a:solidFill>
                  <a:srgbClr val="FFFFFF"/>
                </a:solidFill>
                <a:latin typeface="Trebuchet MS"/>
                <a:cs typeface="Trebuchet MS"/>
              </a:rPr>
              <a:t>Pasture</a:t>
            </a:r>
            <a:endParaRPr sz="1700">
              <a:latin typeface="Trebuchet MS"/>
              <a:cs typeface="Trebuchet MS"/>
            </a:endParaRPr>
          </a:p>
          <a:p>
            <a:pPr marL="371475" marR="5080" indent="-359410">
              <a:lnSpc>
                <a:spcPct val="114999"/>
              </a:lnSpc>
              <a:buFont typeface="Arial MT"/>
              <a:buChar char="●"/>
              <a:tabLst>
                <a:tab pos="371475" algn="l"/>
              </a:tabLst>
            </a:pPr>
            <a:r>
              <a:rPr sz="1700" spc="-55" dirty="0">
                <a:solidFill>
                  <a:srgbClr val="FFFFFF"/>
                </a:solidFill>
                <a:latin typeface="Trebuchet MS"/>
                <a:cs typeface="Trebuchet MS"/>
              </a:rPr>
              <a:t>Permanent</a:t>
            </a:r>
            <a:r>
              <a:rPr sz="1700" spc="-60" dirty="0">
                <a:solidFill>
                  <a:srgbClr val="FFFFFF"/>
                </a:solidFill>
                <a:latin typeface="Trebuchet MS"/>
                <a:cs typeface="Trebuchet MS"/>
              </a:rPr>
              <a:t> </a:t>
            </a:r>
            <a:r>
              <a:rPr sz="1700" spc="-20" dirty="0">
                <a:solidFill>
                  <a:srgbClr val="FFFFFF"/>
                </a:solidFill>
                <a:latin typeface="Trebuchet MS"/>
                <a:cs typeface="Trebuchet MS"/>
              </a:rPr>
              <a:t>Crop </a:t>
            </a:r>
            <a:r>
              <a:rPr sz="1700" spc="-10" dirty="0">
                <a:solidFill>
                  <a:srgbClr val="FFFFFF"/>
                </a:solidFill>
                <a:latin typeface="Trebuchet MS"/>
                <a:cs typeface="Trebuchet MS"/>
              </a:rPr>
              <a:t>Residential</a:t>
            </a:r>
            <a:endParaRPr sz="1700">
              <a:latin typeface="Trebuchet MS"/>
              <a:cs typeface="Trebuchet MS"/>
            </a:endParaRPr>
          </a:p>
          <a:p>
            <a:pPr marL="371475" indent="-358775">
              <a:lnSpc>
                <a:spcPct val="100000"/>
              </a:lnSpc>
              <a:spcBef>
                <a:spcPts val="305"/>
              </a:spcBef>
              <a:buFont typeface="Arial MT"/>
              <a:buChar char="●"/>
              <a:tabLst>
                <a:tab pos="371475" algn="l"/>
              </a:tabLst>
            </a:pPr>
            <a:r>
              <a:rPr sz="1700" spc="-10" dirty="0">
                <a:solidFill>
                  <a:srgbClr val="FFFFFF"/>
                </a:solidFill>
                <a:latin typeface="Trebuchet MS"/>
                <a:cs typeface="Trebuchet MS"/>
              </a:rPr>
              <a:t>River</a:t>
            </a:r>
            <a:endParaRPr sz="1700">
              <a:latin typeface="Trebuchet MS"/>
              <a:cs typeface="Trebuchet MS"/>
            </a:endParaRPr>
          </a:p>
          <a:p>
            <a:pPr marL="371475" indent="-358775">
              <a:lnSpc>
                <a:spcPct val="100000"/>
              </a:lnSpc>
              <a:spcBef>
                <a:spcPts val="305"/>
              </a:spcBef>
              <a:buFont typeface="Arial MT"/>
              <a:buChar char="●"/>
              <a:tabLst>
                <a:tab pos="371475" algn="l"/>
              </a:tabLst>
            </a:pPr>
            <a:r>
              <a:rPr sz="1700" spc="-10" dirty="0">
                <a:solidFill>
                  <a:srgbClr val="FFFFFF"/>
                </a:solidFill>
                <a:latin typeface="Trebuchet MS"/>
                <a:cs typeface="Trebuchet MS"/>
              </a:rPr>
              <a:t>Sea</a:t>
            </a:r>
            <a:r>
              <a:rPr sz="1700" spc="-120" dirty="0">
                <a:solidFill>
                  <a:srgbClr val="FFFFFF"/>
                </a:solidFill>
                <a:latin typeface="Trebuchet MS"/>
                <a:cs typeface="Trebuchet MS"/>
              </a:rPr>
              <a:t> </a:t>
            </a:r>
            <a:r>
              <a:rPr sz="1700" spc="-20" dirty="0">
                <a:solidFill>
                  <a:srgbClr val="FFFFFF"/>
                </a:solidFill>
                <a:latin typeface="Trebuchet MS"/>
                <a:cs typeface="Trebuchet MS"/>
              </a:rPr>
              <a:t>or</a:t>
            </a:r>
            <a:r>
              <a:rPr sz="1700" spc="-120" dirty="0">
                <a:solidFill>
                  <a:srgbClr val="FFFFFF"/>
                </a:solidFill>
                <a:latin typeface="Trebuchet MS"/>
                <a:cs typeface="Trebuchet MS"/>
              </a:rPr>
              <a:t> </a:t>
            </a:r>
            <a:r>
              <a:rPr sz="1700" spc="-20" dirty="0">
                <a:solidFill>
                  <a:srgbClr val="FFFFFF"/>
                </a:solidFill>
                <a:latin typeface="Trebuchet MS"/>
                <a:cs typeface="Trebuchet MS"/>
              </a:rPr>
              <a:t>Lake</a:t>
            </a:r>
            <a:endParaRPr sz="1700">
              <a:latin typeface="Trebuchet MS"/>
              <a:cs typeface="Trebuchet MS"/>
            </a:endParaRPr>
          </a:p>
        </p:txBody>
      </p:sp>
      <p:sp>
        <p:nvSpPr>
          <p:cNvPr id="10" name="object 10"/>
          <p:cNvSpPr txBox="1"/>
          <p:nvPr/>
        </p:nvSpPr>
        <p:spPr>
          <a:xfrm>
            <a:off x="5296068" y="4782594"/>
            <a:ext cx="3549015" cy="212090"/>
          </a:xfrm>
          <a:prstGeom prst="rect">
            <a:avLst/>
          </a:prstGeom>
        </p:spPr>
        <p:txBody>
          <a:bodyPr vert="horz" wrap="square" lIns="0" tIns="15240" rIns="0" bIns="0" rtlCol="0">
            <a:spAutoFit/>
          </a:bodyPr>
          <a:lstStyle/>
          <a:p>
            <a:pPr marL="12700">
              <a:lnSpc>
                <a:spcPct val="100000"/>
              </a:lnSpc>
              <a:spcBef>
                <a:spcPts val="120"/>
              </a:spcBef>
            </a:pPr>
            <a:r>
              <a:rPr sz="1200" i="1" spc="-10" dirty="0">
                <a:solidFill>
                  <a:srgbClr val="FFFFFF"/>
                </a:solidFill>
                <a:latin typeface="Trebuchet MS"/>
                <a:cs typeface="Trebuchet MS"/>
              </a:rPr>
              <a:t>Data</a:t>
            </a:r>
            <a:r>
              <a:rPr sz="1200" i="1" spc="-55" dirty="0">
                <a:solidFill>
                  <a:srgbClr val="FFFFFF"/>
                </a:solidFill>
                <a:latin typeface="Trebuchet MS"/>
                <a:cs typeface="Trebuchet MS"/>
              </a:rPr>
              <a:t> </a:t>
            </a:r>
            <a:r>
              <a:rPr sz="1200" i="1" spc="-40" dirty="0">
                <a:solidFill>
                  <a:srgbClr val="FFFFFF"/>
                </a:solidFill>
                <a:latin typeface="Trebuchet MS"/>
                <a:cs typeface="Trebuchet MS"/>
              </a:rPr>
              <a:t>examples</a:t>
            </a:r>
            <a:r>
              <a:rPr sz="1200" i="1" spc="-50" dirty="0">
                <a:solidFill>
                  <a:srgbClr val="FFFFFF"/>
                </a:solidFill>
                <a:latin typeface="Trebuchet MS"/>
                <a:cs typeface="Trebuchet MS"/>
              </a:rPr>
              <a:t> is</a:t>
            </a:r>
            <a:r>
              <a:rPr sz="1200" i="1" spc="-55" dirty="0">
                <a:solidFill>
                  <a:srgbClr val="FFFFFF"/>
                </a:solidFill>
                <a:latin typeface="Trebuchet MS"/>
                <a:cs typeface="Trebuchet MS"/>
              </a:rPr>
              <a:t> from</a:t>
            </a:r>
            <a:r>
              <a:rPr sz="1200" i="1" spc="-50" dirty="0">
                <a:solidFill>
                  <a:srgbClr val="FFFFFF"/>
                </a:solidFill>
                <a:latin typeface="Trebuchet MS"/>
                <a:cs typeface="Trebuchet MS"/>
              </a:rPr>
              <a:t> the</a:t>
            </a:r>
            <a:r>
              <a:rPr sz="1200" i="1" spc="-55" dirty="0">
                <a:solidFill>
                  <a:srgbClr val="FFFFFF"/>
                </a:solidFill>
                <a:latin typeface="Trebuchet MS"/>
                <a:cs typeface="Trebuchet MS"/>
              </a:rPr>
              <a:t> </a:t>
            </a:r>
            <a:r>
              <a:rPr sz="1200" i="1" spc="-25" dirty="0">
                <a:solidFill>
                  <a:srgbClr val="FFFFFF"/>
                </a:solidFill>
                <a:latin typeface="Trebuchet MS"/>
                <a:cs typeface="Trebuchet MS"/>
              </a:rPr>
              <a:t>EuroSat</a:t>
            </a:r>
            <a:r>
              <a:rPr sz="1200" i="1" spc="-50" dirty="0">
                <a:solidFill>
                  <a:srgbClr val="FFFFFF"/>
                </a:solidFill>
                <a:latin typeface="Trebuchet MS"/>
                <a:cs typeface="Trebuchet MS"/>
              </a:rPr>
              <a:t> </a:t>
            </a:r>
            <a:r>
              <a:rPr sz="1200" i="1" spc="-35" dirty="0">
                <a:solidFill>
                  <a:srgbClr val="FFFFFF"/>
                </a:solidFill>
                <a:latin typeface="Trebuchet MS"/>
                <a:cs typeface="Trebuchet MS"/>
              </a:rPr>
              <a:t>benchmark</a:t>
            </a:r>
            <a:r>
              <a:rPr sz="1200" i="1" spc="-55" dirty="0">
                <a:solidFill>
                  <a:srgbClr val="FFFFFF"/>
                </a:solidFill>
                <a:latin typeface="Trebuchet MS"/>
                <a:cs typeface="Trebuchet MS"/>
              </a:rPr>
              <a:t> </a:t>
            </a:r>
            <a:r>
              <a:rPr sz="1200" i="1" spc="-10" dirty="0">
                <a:solidFill>
                  <a:srgbClr val="FFFFFF"/>
                </a:solidFill>
                <a:latin typeface="Trebuchet MS"/>
                <a:cs typeface="Trebuchet MS"/>
              </a:rPr>
              <a:t>dataset</a:t>
            </a:r>
            <a:endParaRPr sz="1200">
              <a:latin typeface="Trebuchet MS"/>
              <a:cs typeface="Trebuchet MS"/>
            </a:endParaRPr>
          </a:p>
        </p:txBody>
      </p:sp>
      <p:pic>
        <p:nvPicPr>
          <p:cNvPr id="11" name="object 11"/>
          <p:cNvPicPr/>
          <p:nvPr/>
        </p:nvPicPr>
        <p:blipFill>
          <a:blip r:embed="rId3" cstate="print"/>
          <a:stretch>
            <a:fillRect/>
          </a:stretch>
        </p:blipFill>
        <p:spPr>
          <a:xfrm>
            <a:off x="4572000" y="183530"/>
            <a:ext cx="4571999" cy="1991043"/>
          </a:xfrm>
          <a:prstGeom prst="rect">
            <a:avLst/>
          </a:prstGeom>
        </p:spPr>
      </p:pic>
      <p:sp>
        <p:nvSpPr>
          <p:cNvPr id="12" name="object 12"/>
          <p:cNvSpPr txBox="1"/>
          <p:nvPr/>
        </p:nvSpPr>
        <p:spPr>
          <a:xfrm>
            <a:off x="169350" y="1842289"/>
            <a:ext cx="8752205" cy="598170"/>
          </a:xfrm>
          <a:prstGeom prst="rect">
            <a:avLst/>
          </a:prstGeom>
        </p:spPr>
        <p:txBody>
          <a:bodyPr vert="horz" wrap="square" lIns="0" tIns="12700" rIns="0" bIns="0" rtlCol="0">
            <a:spAutoFit/>
          </a:bodyPr>
          <a:lstStyle/>
          <a:p>
            <a:pPr marL="12700">
              <a:lnSpc>
                <a:spcPct val="100000"/>
              </a:lnSpc>
              <a:spcBef>
                <a:spcPts val="100"/>
              </a:spcBef>
            </a:pPr>
            <a:r>
              <a:rPr sz="1700" spc="-30" dirty="0">
                <a:solidFill>
                  <a:srgbClr val="FFFFFF"/>
                </a:solidFill>
                <a:latin typeface="Trebuchet MS"/>
                <a:cs typeface="Trebuchet MS"/>
              </a:rPr>
              <a:t>27,000</a:t>
            </a:r>
            <a:r>
              <a:rPr sz="1700" spc="-95" dirty="0">
                <a:solidFill>
                  <a:srgbClr val="FFFFFF"/>
                </a:solidFill>
                <a:latin typeface="Trebuchet MS"/>
                <a:cs typeface="Trebuchet MS"/>
              </a:rPr>
              <a:t> </a:t>
            </a:r>
            <a:r>
              <a:rPr sz="1700" dirty="0">
                <a:solidFill>
                  <a:srgbClr val="FFFFFF"/>
                </a:solidFill>
                <a:latin typeface="Trebuchet MS"/>
                <a:cs typeface="Trebuchet MS"/>
              </a:rPr>
              <a:t>RGB</a:t>
            </a:r>
            <a:r>
              <a:rPr sz="1700" spc="-90" dirty="0">
                <a:solidFill>
                  <a:srgbClr val="FFFFFF"/>
                </a:solidFill>
                <a:latin typeface="Trebuchet MS"/>
                <a:cs typeface="Trebuchet MS"/>
              </a:rPr>
              <a:t> </a:t>
            </a:r>
            <a:r>
              <a:rPr sz="1700" spc="-75" dirty="0">
                <a:solidFill>
                  <a:srgbClr val="FFFFFF"/>
                </a:solidFill>
                <a:latin typeface="Trebuchet MS"/>
                <a:cs typeface="Trebuchet MS"/>
              </a:rPr>
              <a:t>Satellite</a:t>
            </a:r>
            <a:r>
              <a:rPr sz="1700" spc="-90" dirty="0">
                <a:solidFill>
                  <a:srgbClr val="FFFFFF"/>
                </a:solidFill>
                <a:latin typeface="Trebuchet MS"/>
                <a:cs typeface="Trebuchet MS"/>
              </a:rPr>
              <a:t> </a:t>
            </a:r>
            <a:r>
              <a:rPr sz="1700" spc="-25" dirty="0">
                <a:solidFill>
                  <a:srgbClr val="FFFFFF"/>
                </a:solidFill>
                <a:latin typeface="Trebuchet MS"/>
                <a:cs typeface="Trebuchet MS"/>
              </a:rPr>
              <a:t>Images</a:t>
            </a:r>
            <a:r>
              <a:rPr sz="1700" spc="-95" dirty="0">
                <a:solidFill>
                  <a:srgbClr val="FFFFFF"/>
                </a:solidFill>
                <a:latin typeface="Trebuchet MS"/>
                <a:cs typeface="Trebuchet MS"/>
              </a:rPr>
              <a:t> </a:t>
            </a:r>
            <a:r>
              <a:rPr sz="1700" spc="-35" dirty="0">
                <a:solidFill>
                  <a:srgbClr val="FFFFFF"/>
                </a:solidFill>
                <a:latin typeface="Trebuchet MS"/>
                <a:cs typeface="Trebuchet MS"/>
              </a:rPr>
              <a:t>across</a:t>
            </a:r>
            <a:r>
              <a:rPr sz="1700" spc="-90" dirty="0">
                <a:solidFill>
                  <a:srgbClr val="FFFFFF"/>
                </a:solidFill>
                <a:latin typeface="Trebuchet MS"/>
                <a:cs typeface="Trebuchet MS"/>
              </a:rPr>
              <a:t> </a:t>
            </a:r>
            <a:r>
              <a:rPr sz="1700" spc="-105" dirty="0">
                <a:solidFill>
                  <a:srgbClr val="FFFFFF"/>
                </a:solidFill>
                <a:latin typeface="Trebuchet MS"/>
                <a:cs typeface="Trebuchet MS"/>
              </a:rPr>
              <a:t>10</a:t>
            </a:r>
            <a:r>
              <a:rPr sz="1700" spc="-90" dirty="0">
                <a:solidFill>
                  <a:srgbClr val="FFFFFF"/>
                </a:solidFill>
                <a:latin typeface="Trebuchet MS"/>
                <a:cs typeface="Trebuchet MS"/>
              </a:rPr>
              <a:t> </a:t>
            </a:r>
            <a:r>
              <a:rPr sz="1700" spc="-10" dirty="0">
                <a:solidFill>
                  <a:srgbClr val="FFFFFF"/>
                </a:solidFill>
                <a:latin typeface="Trebuchet MS"/>
                <a:cs typeface="Trebuchet MS"/>
              </a:rPr>
              <a:t>classes</a:t>
            </a:r>
            <a:endParaRPr sz="1700" dirty="0">
              <a:latin typeface="Trebuchet MS"/>
              <a:cs typeface="Trebuchet MS"/>
            </a:endParaRPr>
          </a:p>
          <a:p>
            <a:pPr marL="4949825">
              <a:lnSpc>
                <a:spcPct val="100000"/>
              </a:lnSpc>
              <a:spcBef>
                <a:spcPts val="1025"/>
              </a:spcBef>
            </a:pPr>
            <a:r>
              <a:rPr sz="1200" i="1" spc="-45" dirty="0">
                <a:solidFill>
                  <a:srgbClr val="FFFFFF"/>
                </a:solidFill>
                <a:latin typeface="Trebuchet MS"/>
                <a:cs typeface="Trebuchet MS"/>
              </a:rPr>
              <a:t>Sentinel-</a:t>
            </a:r>
            <a:r>
              <a:rPr sz="1200" i="1" spc="-50" dirty="0">
                <a:solidFill>
                  <a:srgbClr val="FFFFFF"/>
                </a:solidFill>
                <a:latin typeface="Trebuchet MS"/>
                <a:cs typeface="Trebuchet MS"/>
              </a:rPr>
              <a:t>2</a:t>
            </a:r>
            <a:r>
              <a:rPr sz="1200" i="1" spc="-45" dirty="0">
                <a:solidFill>
                  <a:srgbClr val="FFFFFF"/>
                </a:solidFill>
                <a:latin typeface="Trebuchet MS"/>
                <a:cs typeface="Trebuchet MS"/>
              </a:rPr>
              <a:t> </a:t>
            </a:r>
            <a:r>
              <a:rPr sz="1200" i="1" spc="-70" dirty="0">
                <a:solidFill>
                  <a:srgbClr val="FFFFFF"/>
                </a:solidFill>
                <a:latin typeface="Trebuchet MS"/>
                <a:cs typeface="Trebuchet MS"/>
              </a:rPr>
              <a:t>Satellite</a:t>
            </a:r>
            <a:r>
              <a:rPr sz="1200" i="1" spc="-45" dirty="0">
                <a:solidFill>
                  <a:srgbClr val="FFFFFF"/>
                </a:solidFill>
                <a:latin typeface="Trebuchet MS"/>
                <a:cs typeface="Trebuchet MS"/>
              </a:rPr>
              <a:t> </a:t>
            </a:r>
            <a:r>
              <a:rPr sz="1200" i="1" spc="-30" dirty="0">
                <a:solidFill>
                  <a:srgbClr val="FFFFFF"/>
                </a:solidFill>
                <a:latin typeface="Trebuchet MS"/>
                <a:cs typeface="Trebuchet MS"/>
              </a:rPr>
              <a:t>which</a:t>
            </a:r>
            <a:r>
              <a:rPr sz="1200" i="1" spc="-45" dirty="0">
                <a:solidFill>
                  <a:srgbClr val="FFFFFF"/>
                </a:solidFill>
                <a:latin typeface="Trebuchet MS"/>
                <a:cs typeface="Trebuchet MS"/>
              </a:rPr>
              <a:t> provided</a:t>
            </a:r>
            <a:r>
              <a:rPr sz="1200" i="1" spc="-40" dirty="0">
                <a:solidFill>
                  <a:srgbClr val="FFFFFF"/>
                </a:solidFill>
                <a:latin typeface="Trebuchet MS"/>
                <a:cs typeface="Trebuchet MS"/>
              </a:rPr>
              <a:t> </a:t>
            </a:r>
            <a:r>
              <a:rPr sz="1200" i="1" spc="-50" dirty="0">
                <a:solidFill>
                  <a:srgbClr val="FFFFFF"/>
                </a:solidFill>
                <a:latin typeface="Trebuchet MS"/>
                <a:cs typeface="Trebuchet MS"/>
              </a:rPr>
              <a:t>the</a:t>
            </a:r>
            <a:r>
              <a:rPr sz="1200" i="1" spc="-45" dirty="0">
                <a:solidFill>
                  <a:srgbClr val="FFFFFF"/>
                </a:solidFill>
                <a:latin typeface="Trebuchet MS"/>
                <a:cs typeface="Trebuchet MS"/>
              </a:rPr>
              <a:t> data </a:t>
            </a:r>
            <a:r>
              <a:rPr sz="1200" i="1" spc="-55" dirty="0">
                <a:solidFill>
                  <a:srgbClr val="FFFFFF"/>
                </a:solidFill>
                <a:latin typeface="Trebuchet MS"/>
                <a:cs typeface="Trebuchet MS"/>
              </a:rPr>
              <a:t>for</a:t>
            </a:r>
            <a:r>
              <a:rPr sz="1200" i="1" spc="-45" dirty="0">
                <a:solidFill>
                  <a:srgbClr val="FFFFFF"/>
                </a:solidFill>
                <a:latin typeface="Trebuchet MS"/>
                <a:cs typeface="Trebuchet MS"/>
              </a:rPr>
              <a:t> </a:t>
            </a:r>
            <a:r>
              <a:rPr sz="1200" i="1" spc="-50" dirty="0">
                <a:solidFill>
                  <a:srgbClr val="FFFFFF"/>
                </a:solidFill>
                <a:latin typeface="Trebuchet MS"/>
                <a:cs typeface="Trebuchet MS"/>
              </a:rPr>
              <a:t>this</a:t>
            </a:r>
            <a:r>
              <a:rPr sz="1200" i="1" spc="-40" dirty="0">
                <a:solidFill>
                  <a:srgbClr val="FFFFFF"/>
                </a:solidFill>
                <a:latin typeface="Trebuchet MS"/>
                <a:cs typeface="Trebuchet MS"/>
              </a:rPr>
              <a:t> </a:t>
            </a:r>
            <a:r>
              <a:rPr sz="1200" i="1" spc="-35" dirty="0">
                <a:solidFill>
                  <a:srgbClr val="FFFFFF"/>
                </a:solidFill>
                <a:latin typeface="Trebuchet MS"/>
                <a:cs typeface="Trebuchet MS"/>
              </a:rPr>
              <a:t>project</a:t>
            </a:r>
            <a:endParaRPr sz="1200" dirty="0">
              <a:latin typeface="Trebuchet MS"/>
              <a:cs typeface="Trebuchet MS"/>
            </a:endParaRPr>
          </a:p>
        </p:txBody>
      </p:sp>
      <p:sp>
        <p:nvSpPr>
          <p:cNvPr id="13" name="object 13"/>
          <p:cNvSpPr/>
          <p:nvPr/>
        </p:nvSpPr>
        <p:spPr>
          <a:xfrm>
            <a:off x="265491" y="1583882"/>
            <a:ext cx="3246120" cy="46355"/>
          </a:xfrm>
          <a:custGeom>
            <a:avLst/>
            <a:gdLst/>
            <a:ahLst/>
            <a:cxnLst/>
            <a:rect l="l" t="t" r="r" b="b"/>
            <a:pathLst>
              <a:path w="3246120" h="46355">
                <a:moveTo>
                  <a:pt x="0" y="0"/>
                </a:moveTo>
                <a:lnTo>
                  <a:pt x="3245999" y="299"/>
                </a:lnTo>
                <a:lnTo>
                  <a:pt x="3245999" y="45899"/>
                </a:lnTo>
                <a:lnTo>
                  <a:pt x="0" y="45599"/>
                </a:lnTo>
                <a:lnTo>
                  <a:pt x="0" y="0"/>
                </a:lnTo>
                <a:close/>
              </a:path>
            </a:pathLst>
          </a:custGeom>
          <a:ln w="9524">
            <a:solidFill>
              <a:srgbClr val="292525"/>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38600" y="0"/>
            <a:ext cx="5105400" cy="5143376"/>
          </a:xfrm>
          <a:custGeom>
            <a:avLst/>
            <a:gdLst/>
            <a:ahLst/>
            <a:cxnLst/>
            <a:rect l="l" t="t" r="r" b="b"/>
            <a:pathLst>
              <a:path w="4572000" h="5143500">
                <a:moveTo>
                  <a:pt x="4571999" y="5143499"/>
                </a:moveTo>
                <a:lnTo>
                  <a:pt x="0" y="5143499"/>
                </a:lnTo>
                <a:lnTo>
                  <a:pt x="0" y="0"/>
                </a:lnTo>
                <a:lnTo>
                  <a:pt x="4571999" y="0"/>
                </a:lnTo>
                <a:lnTo>
                  <a:pt x="4571999" y="5143499"/>
                </a:lnTo>
                <a:close/>
              </a:path>
            </a:pathLst>
          </a:custGeom>
          <a:solidFill>
            <a:srgbClr val="0C3519"/>
          </a:solidFill>
        </p:spPr>
        <p:txBody>
          <a:bodyPr wrap="square" lIns="0" tIns="0" rIns="0" bIns="0" rtlCol="0"/>
          <a:lstStyle/>
          <a:p>
            <a:endParaRPr/>
          </a:p>
        </p:txBody>
      </p:sp>
      <p:grpSp>
        <p:nvGrpSpPr>
          <p:cNvPr id="3" name="object 3"/>
          <p:cNvGrpSpPr/>
          <p:nvPr/>
        </p:nvGrpSpPr>
        <p:grpSpPr>
          <a:xfrm>
            <a:off x="-4762" y="3996384"/>
            <a:ext cx="1581150" cy="1151890"/>
            <a:chOff x="-4762" y="3996384"/>
            <a:chExt cx="1581150" cy="1151890"/>
          </a:xfrm>
        </p:grpSpPr>
        <p:sp>
          <p:nvSpPr>
            <p:cNvPr id="4" name="object 4"/>
            <p:cNvSpPr/>
            <p:nvPr/>
          </p:nvSpPr>
          <p:spPr>
            <a:xfrm>
              <a:off x="0" y="4001147"/>
              <a:ext cx="1571625" cy="1142365"/>
            </a:xfrm>
            <a:custGeom>
              <a:avLst/>
              <a:gdLst/>
              <a:ahLst/>
              <a:cxnLst/>
              <a:rect l="l" t="t" r="r" b="b"/>
              <a:pathLst>
                <a:path w="1571625" h="1142364">
                  <a:moveTo>
                    <a:pt x="1571126" y="1142352"/>
                  </a:moveTo>
                  <a:lnTo>
                    <a:pt x="0" y="1142352"/>
                  </a:lnTo>
                  <a:lnTo>
                    <a:pt x="0" y="327878"/>
                  </a:lnTo>
                  <a:lnTo>
                    <a:pt x="327948" y="0"/>
                  </a:lnTo>
                  <a:lnTo>
                    <a:pt x="1571126" y="1142352"/>
                  </a:lnTo>
                  <a:close/>
                </a:path>
              </a:pathLst>
            </a:custGeom>
            <a:solidFill>
              <a:srgbClr val="4285F4"/>
            </a:solidFill>
          </p:spPr>
          <p:txBody>
            <a:bodyPr wrap="square" lIns="0" tIns="0" rIns="0" bIns="0" rtlCol="0"/>
            <a:lstStyle/>
            <a:p>
              <a:endParaRPr/>
            </a:p>
          </p:txBody>
        </p:sp>
        <p:sp>
          <p:nvSpPr>
            <p:cNvPr id="5" name="object 5"/>
            <p:cNvSpPr/>
            <p:nvPr/>
          </p:nvSpPr>
          <p:spPr>
            <a:xfrm>
              <a:off x="0" y="4001147"/>
              <a:ext cx="1571625" cy="1142365"/>
            </a:xfrm>
            <a:custGeom>
              <a:avLst/>
              <a:gdLst/>
              <a:ahLst/>
              <a:cxnLst/>
              <a:rect l="l" t="t" r="r" b="b"/>
              <a:pathLst>
                <a:path w="1571625" h="1142364">
                  <a:moveTo>
                    <a:pt x="1571126" y="1142352"/>
                  </a:moveTo>
                  <a:lnTo>
                    <a:pt x="327948" y="0"/>
                  </a:lnTo>
                  <a:lnTo>
                    <a:pt x="0" y="327878"/>
                  </a:lnTo>
                </a:path>
              </a:pathLst>
            </a:custGeom>
            <a:ln w="9524">
              <a:solidFill>
                <a:srgbClr val="292525"/>
              </a:solidFill>
            </a:ln>
          </p:spPr>
          <p:txBody>
            <a:bodyPr wrap="square" lIns="0" tIns="0" rIns="0" bIns="0" rtlCol="0"/>
            <a:lstStyle/>
            <a:p>
              <a:endParaRPr/>
            </a:p>
          </p:txBody>
        </p:sp>
      </p:grpSp>
      <p:sp>
        <p:nvSpPr>
          <p:cNvPr id="7" name="object 7"/>
          <p:cNvSpPr txBox="1">
            <a:spLocks noGrp="1"/>
          </p:cNvSpPr>
          <p:nvPr>
            <p:ph type="title"/>
          </p:nvPr>
        </p:nvSpPr>
        <p:spPr>
          <a:xfrm>
            <a:off x="352175" y="1071434"/>
            <a:ext cx="3385185" cy="936154"/>
          </a:xfrm>
          <a:prstGeom prst="rect">
            <a:avLst/>
          </a:prstGeom>
        </p:spPr>
        <p:txBody>
          <a:bodyPr vert="horz" wrap="square" lIns="0" tIns="12700" rIns="0" bIns="0" rtlCol="0">
            <a:spAutoFit/>
          </a:bodyPr>
          <a:lstStyle/>
          <a:p>
            <a:pPr marL="12700">
              <a:lnSpc>
                <a:spcPct val="100000"/>
              </a:lnSpc>
              <a:spcBef>
                <a:spcPts val="100"/>
              </a:spcBef>
            </a:pPr>
            <a:r>
              <a:rPr lang="vi-VN" u="heavy" spc="-10" dirty="0">
                <a:uFill>
                  <a:solidFill>
                    <a:srgbClr val="4285F4"/>
                  </a:solidFill>
                </a:uFill>
              </a:rPr>
              <a:t>Class</a:t>
            </a:r>
            <a:br>
              <a:rPr lang="vi-VN" u="heavy" spc="-10" dirty="0">
                <a:uFill>
                  <a:solidFill>
                    <a:srgbClr val="4285F4"/>
                  </a:solidFill>
                </a:uFill>
              </a:rPr>
            </a:br>
            <a:r>
              <a:rPr lang="vi-VN" u="heavy" spc="-10" dirty="0">
                <a:uFill>
                  <a:solidFill>
                    <a:srgbClr val="4285F4"/>
                  </a:solidFill>
                </a:uFill>
              </a:rPr>
              <a:t> Distribution </a:t>
            </a:r>
            <a:endParaRPr spc="-10" dirty="0"/>
          </a:p>
        </p:txBody>
      </p:sp>
      <p:sp>
        <p:nvSpPr>
          <p:cNvPr id="10" name="object 10"/>
          <p:cNvSpPr txBox="1"/>
          <p:nvPr/>
        </p:nvSpPr>
        <p:spPr>
          <a:xfrm>
            <a:off x="5296068" y="4782594"/>
            <a:ext cx="3549015" cy="212090"/>
          </a:xfrm>
          <a:prstGeom prst="rect">
            <a:avLst/>
          </a:prstGeom>
        </p:spPr>
        <p:txBody>
          <a:bodyPr vert="horz" wrap="square" lIns="0" tIns="15240" rIns="0" bIns="0" rtlCol="0">
            <a:spAutoFit/>
          </a:bodyPr>
          <a:lstStyle/>
          <a:p>
            <a:pPr marL="12700">
              <a:lnSpc>
                <a:spcPct val="100000"/>
              </a:lnSpc>
              <a:spcBef>
                <a:spcPts val="120"/>
              </a:spcBef>
            </a:pPr>
            <a:r>
              <a:rPr sz="1200" i="1" spc="-10" dirty="0">
                <a:solidFill>
                  <a:srgbClr val="FFFFFF"/>
                </a:solidFill>
                <a:latin typeface="Trebuchet MS"/>
                <a:cs typeface="Trebuchet MS"/>
              </a:rPr>
              <a:t>Data</a:t>
            </a:r>
            <a:r>
              <a:rPr sz="1200" i="1" spc="-55" dirty="0">
                <a:solidFill>
                  <a:srgbClr val="FFFFFF"/>
                </a:solidFill>
                <a:latin typeface="Trebuchet MS"/>
                <a:cs typeface="Trebuchet MS"/>
              </a:rPr>
              <a:t> </a:t>
            </a:r>
            <a:r>
              <a:rPr sz="1200" i="1" spc="-40" dirty="0">
                <a:solidFill>
                  <a:srgbClr val="FFFFFF"/>
                </a:solidFill>
                <a:latin typeface="Trebuchet MS"/>
                <a:cs typeface="Trebuchet MS"/>
              </a:rPr>
              <a:t>examples</a:t>
            </a:r>
            <a:r>
              <a:rPr sz="1200" i="1" spc="-50" dirty="0">
                <a:solidFill>
                  <a:srgbClr val="FFFFFF"/>
                </a:solidFill>
                <a:latin typeface="Trebuchet MS"/>
                <a:cs typeface="Trebuchet MS"/>
              </a:rPr>
              <a:t> is</a:t>
            </a:r>
            <a:r>
              <a:rPr sz="1200" i="1" spc="-55" dirty="0">
                <a:solidFill>
                  <a:srgbClr val="FFFFFF"/>
                </a:solidFill>
                <a:latin typeface="Trebuchet MS"/>
                <a:cs typeface="Trebuchet MS"/>
              </a:rPr>
              <a:t> from</a:t>
            </a:r>
            <a:r>
              <a:rPr sz="1200" i="1" spc="-50" dirty="0">
                <a:solidFill>
                  <a:srgbClr val="FFFFFF"/>
                </a:solidFill>
                <a:latin typeface="Trebuchet MS"/>
                <a:cs typeface="Trebuchet MS"/>
              </a:rPr>
              <a:t> the</a:t>
            </a:r>
            <a:r>
              <a:rPr sz="1200" i="1" spc="-55" dirty="0">
                <a:solidFill>
                  <a:srgbClr val="FFFFFF"/>
                </a:solidFill>
                <a:latin typeface="Trebuchet MS"/>
                <a:cs typeface="Trebuchet MS"/>
              </a:rPr>
              <a:t> </a:t>
            </a:r>
            <a:r>
              <a:rPr sz="1200" i="1" spc="-25" dirty="0">
                <a:solidFill>
                  <a:srgbClr val="FFFFFF"/>
                </a:solidFill>
                <a:latin typeface="Trebuchet MS"/>
                <a:cs typeface="Trebuchet MS"/>
              </a:rPr>
              <a:t>EuroSat</a:t>
            </a:r>
            <a:r>
              <a:rPr sz="1200" i="1" spc="-50" dirty="0">
                <a:solidFill>
                  <a:srgbClr val="FFFFFF"/>
                </a:solidFill>
                <a:latin typeface="Trebuchet MS"/>
                <a:cs typeface="Trebuchet MS"/>
              </a:rPr>
              <a:t> </a:t>
            </a:r>
            <a:r>
              <a:rPr sz="1200" i="1" spc="-35" dirty="0">
                <a:solidFill>
                  <a:srgbClr val="FFFFFF"/>
                </a:solidFill>
                <a:latin typeface="Trebuchet MS"/>
                <a:cs typeface="Trebuchet MS"/>
              </a:rPr>
              <a:t>benchmark</a:t>
            </a:r>
            <a:r>
              <a:rPr sz="1200" i="1" spc="-55" dirty="0">
                <a:solidFill>
                  <a:srgbClr val="FFFFFF"/>
                </a:solidFill>
                <a:latin typeface="Trebuchet MS"/>
                <a:cs typeface="Trebuchet MS"/>
              </a:rPr>
              <a:t> </a:t>
            </a:r>
            <a:r>
              <a:rPr sz="1200" i="1" spc="-10" dirty="0">
                <a:solidFill>
                  <a:srgbClr val="FFFFFF"/>
                </a:solidFill>
                <a:latin typeface="Trebuchet MS"/>
                <a:cs typeface="Trebuchet MS"/>
              </a:rPr>
              <a:t>dataset</a:t>
            </a:r>
            <a:endParaRPr sz="1200">
              <a:latin typeface="Trebuchet MS"/>
              <a:cs typeface="Trebuchet MS"/>
            </a:endParaRPr>
          </a:p>
        </p:txBody>
      </p:sp>
      <p:sp>
        <p:nvSpPr>
          <p:cNvPr id="13" name="object 13"/>
          <p:cNvSpPr/>
          <p:nvPr/>
        </p:nvSpPr>
        <p:spPr>
          <a:xfrm>
            <a:off x="265491" y="1583882"/>
            <a:ext cx="3246120" cy="46355"/>
          </a:xfrm>
          <a:custGeom>
            <a:avLst/>
            <a:gdLst/>
            <a:ahLst/>
            <a:cxnLst/>
            <a:rect l="l" t="t" r="r" b="b"/>
            <a:pathLst>
              <a:path w="3246120" h="46355">
                <a:moveTo>
                  <a:pt x="0" y="0"/>
                </a:moveTo>
                <a:lnTo>
                  <a:pt x="3245999" y="299"/>
                </a:lnTo>
                <a:lnTo>
                  <a:pt x="3245999" y="45899"/>
                </a:lnTo>
                <a:lnTo>
                  <a:pt x="0" y="45599"/>
                </a:lnTo>
                <a:lnTo>
                  <a:pt x="0" y="0"/>
                </a:lnTo>
                <a:close/>
              </a:path>
            </a:pathLst>
          </a:custGeom>
          <a:ln w="9524">
            <a:solidFill>
              <a:srgbClr val="292525"/>
            </a:solidFill>
          </a:ln>
        </p:spPr>
        <p:txBody>
          <a:bodyPr wrap="square" lIns="0" tIns="0" rIns="0" bIns="0" rtlCol="0"/>
          <a:lstStyle/>
          <a:p>
            <a:endParaRPr/>
          </a:p>
        </p:txBody>
      </p:sp>
      <p:pic>
        <p:nvPicPr>
          <p:cNvPr id="19" name="Picture 18">
            <a:extLst>
              <a:ext uri="{FF2B5EF4-FFF2-40B4-BE49-F238E27FC236}">
                <a16:creationId xmlns:a16="http://schemas.microsoft.com/office/drawing/2014/main" id="{682A60A0-D940-0B47-C853-D23FA93B755F}"/>
              </a:ext>
            </a:extLst>
          </p:cNvPr>
          <p:cNvPicPr>
            <a:picLocks noChangeAspect="1"/>
          </p:cNvPicPr>
          <p:nvPr/>
        </p:nvPicPr>
        <p:blipFill>
          <a:blip r:embed="rId2"/>
          <a:stretch>
            <a:fillRect/>
          </a:stretch>
        </p:blipFill>
        <p:spPr>
          <a:xfrm>
            <a:off x="4038600" y="0"/>
            <a:ext cx="5105400" cy="5143500"/>
          </a:xfrm>
          <a:prstGeom prst="rect">
            <a:avLst/>
          </a:prstGeom>
        </p:spPr>
      </p:pic>
    </p:spTree>
    <p:extLst>
      <p:ext uri="{BB962C8B-B14F-4D97-AF65-F5344CB8AC3E}">
        <p14:creationId xmlns:p14="http://schemas.microsoft.com/office/powerpoint/2010/main" val="10355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635512"/>
            <a:ext cx="1854835" cy="4512945"/>
            <a:chOff x="-4762" y="635512"/>
            <a:chExt cx="1854835" cy="4512945"/>
          </a:xfrm>
        </p:grpSpPr>
        <p:sp>
          <p:nvSpPr>
            <p:cNvPr id="3" name="object 3"/>
            <p:cNvSpPr/>
            <p:nvPr/>
          </p:nvSpPr>
          <p:spPr>
            <a:xfrm>
              <a:off x="0" y="3159921"/>
              <a:ext cx="1845310" cy="1983739"/>
            </a:xfrm>
            <a:custGeom>
              <a:avLst/>
              <a:gdLst/>
              <a:ahLst/>
              <a:cxnLst/>
              <a:rect l="l" t="t" r="r" b="b"/>
              <a:pathLst>
                <a:path w="1845310" h="1983739">
                  <a:moveTo>
                    <a:pt x="1154491" y="1983578"/>
                  </a:moveTo>
                  <a:lnTo>
                    <a:pt x="0" y="1983578"/>
                  </a:lnTo>
                  <a:lnTo>
                    <a:pt x="0" y="551470"/>
                  </a:lnTo>
                  <a:lnTo>
                    <a:pt x="551470" y="0"/>
                  </a:lnTo>
                  <a:lnTo>
                    <a:pt x="1844770" y="1293299"/>
                  </a:lnTo>
                  <a:lnTo>
                    <a:pt x="1154491" y="1983578"/>
                  </a:lnTo>
                  <a:close/>
                </a:path>
              </a:pathLst>
            </a:custGeom>
            <a:solidFill>
              <a:srgbClr val="4285F4"/>
            </a:solidFill>
          </p:spPr>
          <p:txBody>
            <a:bodyPr wrap="square" lIns="0" tIns="0" rIns="0" bIns="0" rtlCol="0"/>
            <a:lstStyle/>
            <a:p>
              <a:endParaRPr/>
            </a:p>
          </p:txBody>
        </p:sp>
        <p:sp>
          <p:nvSpPr>
            <p:cNvPr id="4" name="object 4"/>
            <p:cNvSpPr/>
            <p:nvPr/>
          </p:nvSpPr>
          <p:spPr>
            <a:xfrm>
              <a:off x="0" y="3159921"/>
              <a:ext cx="1845310" cy="1983739"/>
            </a:xfrm>
            <a:custGeom>
              <a:avLst/>
              <a:gdLst/>
              <a:ahLst/>
              <a:cxnLst/>
              <a:rect l="l" t="t" r="r" b="b"/>
              <a:pathLst>
                <a:path w="1845310" h="1983739">
                  <a:moveTo>
                    <a:pt x="1844770" y="1293299"/>
                  </a:moveTo>
                  <a:lnTo>
                    <a:pt x="551470" y="0"/>
                  </a:lnTo>
                  <a:lnTo>
                    <a:pt x="0" y="551470"/>
                  </a:lnTo>
                </a:path>
                <a:path w="1845310" h="1983739">
                  <a:moveTo>
                    <a:pt x="1154491" y="1983578"/>
                  </a:moveTo>
                  <a:lnTo>
                    <a:pt x="1844770" y="1293299"/>
                  </a:lnTo>
                </a:path>
              </a:pathLst>
            </a:custGeom>
            <a:ln w="9524">
              <a:solidFill>
                <a:srgbClr val="292525"/>
              </a:solidFill>
            </a:ln>
          </p:spPr>
          <p:txBody>
            <a:bodyPr wrap="square" lIns="0" tIns="0" rIns="0" bIns="0" rtlCol="0"/>
            <a:lstStyle/>
            <a:p>
              <a:endParaRPr/>
            </a:p>
          </p:txBody>
        </p:sp>
        <p:sp>
          <p:nvSpPr>
            <p:cNvPr id="5" name="object 5"/>
            <p:cNvSpPr/>
            <p:nvPr/>
          </p:nvSpPr>
          <p:spPr>
            <a:xfrm>
              <a:off x="0" y="640274"/>
              <a:ext cx="1364615" cy="2729230"/>
            </a:xfrm>
            <a:custGeom>
              <a:avLst/>
              <a:gdLst/>
              <a:ahLst/>
              <a:cxnLst/>
              <a:rect l="l" t="t" r="r" b="b"/>
              <a:pathLst>
                <a:path w="1364615" h="2729229">
                  <a:moveTo>
                    <a:pt x="0" y="2728744"/>
                  </a:moveTo>
                  <a:lnTo>
                    <a:pt x="0" y="0"/>
                  </a:lnTo>
                  <a:lnTo>
                    <a:pt x="1364372" y="1364372"/>
                  </a:lnTo>
                  <a:lnTo>
                    <a:pt x="0" y="2728744"/>
                  </a:lnTo>
                  <a:close/>
                </a:path>
              </a:pathLst>
            </a:custGeom>
            <a:solidFill>
              <a:srgbClr val="0C3519"/>
            </a:solidFill>
          </p:spPr>
          <p:txBody>
            <a:bodyPr wrap="square" lIns="0" tIns="0" rIns="0" bIns="0" rtlCol="0"/>
            <a:lstStyle/>
            <a:p>
              <a:endParaRPr/>
            </a:p>
          </p:txBody>
        </p:sp>
        <p:sp>
          <p:nvSpPr>
            <p:cNvPr id="6" name="object 6"/>
            <p:cNvSpPr/>
            <p:nvPr/>
          </p:nvSpPr>
          <p:spPr>
            <a:xfrm>
              <a:off x="0" y="640274"/>
              <a:ext cx="1364615" cy="2729230"/>
            </a:xfrm>
            <a:custGeom>
              <a:avLst/>
              <a:gdLst/>
              <a:ahLst/>
              <a:cxnLst/>
              <a:rect l="l" t="t" r="r" b="b"/>
              <a:pathLst>
                <a:path w="1364615" h="2729229">
                  <a:moveTo>
                    <a:pt x="1364372" y="1364372"/>
                  </a:moveTo>
                  <a:lnTo>
                    <a:pt x="0" y="0"/>
                  </a:lnTo>
                </a:path>
                <a:path w="1364615" h="2729229">
                  <a:moveTo>
                    <a:pt x="0" y="2728744"/>
                  </a:moveTo>
                  <a:lnTo>
                    <a:pt x="1364372" y="1364372"/>
                  </a:lnTo>
                </a:path>
              </a:pathLst>
            </a:custGeom>
            <a:ln w="9524">
              <a:solidFill>
                <a:srgbClr val="292525"/>
              </a:solidFill>
            </a:ln>
          </p:spPr>
          <p:txBody>
            <a:bodyPr wrap="square" lIns="0" tIns="0" rIns="0" bIns="0" rtlCol="0"/>
            <a:lstStyle/>
            <a:p>
              <a:endParaRPr/>
            </a:p>
          </p:txBody>
        </p:sp>
      </p:grpSp>
      <p:grpSp>
        <p:nvGrpSpPr>
          <p:cNvPr id="7" name="object 7"/>
          <p:cNvGrpSpPr/>
          <p:nvPr/>
        </p:nvGrpSpPr>
        <p:grpSpPr>
          <a:xfrm>
            <a:off x="6294157" y="-4762"/>
            <a:ext cx="2854960" cy="3841750"/>
            <a:chOff x="6294157" y="-4762"/>
            <a:chExt cx="2854960" cy="3841750"/>
          </a:xfrm>
        </p:grpSpPr>
        <p:sp>
          <p:nvSpPr>
            <p:cNvPr id="8" name="object 8"/>
            <p:cNvSpPr/>
            <p:nvPr/>
          </p:nvSpPr>
          <p:spPr>
            <a:xfrm>
              <a:off x="6298919" y="0"/>
              <a:ext cx="2845435" cy="2151380"/>
            </a:xfrm>
            <a:custGeom>
              <a:avLst/>
              <a:gdLst/>
              <a:ahLst/>
              <a:cxnLst/>
              <a:rect l="l" t="t" r="r" b="b"/>
              <a:pathLst>
                <a:path w="2845434" h="2151380">
                  <a:moveTo>
                    <a:pt x="1616399" y="2150846"/>
                  </a:moveTo>
                  <a:lnTo>
                    <a:pt x="0" y="534446"/>
                  </a:lnTo>
                  <a:lnTo>
                    <a:pt x="534446" y="0"/>
                  </a:lnTo>
                  <a:lnTo>
                    <a:pt x="2698353" y="0"/>
                  </a:lnTo>
                  <a:lnTo>
                    <a:pt x="2845079" y="146726"/>
                  </a:lnTo>
                  <a:lnTo>
                    <a:pt x="2845079" y="922166"/>
                  </a:lnTo>
                  <a:lnTo>
                    <a:pt x="1616399" y="2150846"/>
                  </a:lnTo>
                  <a:close/>
                </a:path>
              </a:pathLst>
            </a:custGeom>
            <a:solidFill>
              <a:srgbClr val="4285F4"/>
            </a:solidFill>
          </p:spPr>
          <p:txBody>
            <a:bodyPr wrap="square" lIns="0" tIns="0" rIns="0" bIns="0" rtlCol="0"/>
            <a:lstStyle/>
            <a:p>
              <a:endParaRPr/>
            </a:p>
          </p:txBody>
        </p:sp>
        <p:sp>
          <p:nvSpPr>
            <p:cNvPr id="9" name="object 9"/>
            <p:cNvSpPr/>
            <p:nvPr/>
          </p:nvSpPr>
          <p:spPr>
            <a:xfrm>
              <a:off x="6298919" y="0"/>
              <a:ext cx="2845435" cy="2151380"/>
            </a:xfrm>
            <a:custGeom>
              <a:avLst/>
              <a:gdLst/>
              <a:ahLst/>
              <a:cxnLst/>
              <a:rect l="l" t="t" r="r" b="b"/>
              <a:pathLst>
                <a:path w="2845434" h="2151380">
                  <a:moveTo>
                    <a:pt x="2845079" y="146726"/>
                  </a:moveTo>
                  <a:lnTo>
                    <a:pt x="2698353" y="0"/>
                  </a:lnTo>
                </a:path>
                <a:path w="2845434" h="2151380">
                  <a:moveTo>
                    <a:pt x="534446" y="0"/>
                  </a:moveTo>
                  <a:lnTo>
                    <a:pt x="0" y="534446"/>
                  </a:lnTo>
                  <a:lnTo>
                    <a:pt x="1616399" y="2150846"/>
                  </a:lnTo>
                  <a:lnTo>
                    <a:pt x="2845079" y="922166"/>
                  </a:lnTo>
                </a:path>
              </a:pathLst>
            </a:custGeom>
            <a:ln w="9524">
              <a:solidFill>
                <a:srgbClr val="292525"/>
              </a:solidFill>
            </a:ln>
          </p:spPr>
          <p:txBody>
            <a:bodyPr wrap="square" lIns="0" tIns="0" rIns="0" bIns="0" rtlCol="0"/>
            <a:lstStyle/>
            <a:p>
              <a:endParaRPr/>
            </a:p>
          </p:txBody>
        </p:sp>
        <p:sp>
          <p:nvSpPr>
            <p:cNvPr id="10" name="object 10"/>
            <p:cNvSpPr/>
            <p:nvPr/>
          </p:nvSpPr>
          <p:spPr>
            <a:xfrm>
              <a:off x="7718780" y="2150849"/>
              <a:ext cx="1425575" cy="1681480"/>
            </a:xfrm>
            <a:custGeom>
              <a:avLst/>
              <a:gdLst/>
              <a:ahLst/>
              <a:cxnLst/>
              <a:rect l="l" t="t" r="r" b="b"/>
              <a:pathLst>
                <a:path w="1425575" h="1681479">
                  <a:moveTo>
                    <a:pt x="840599" y="1681199"/>
                  </a:moveTo>
                  <a:lnTo>
                    <a:pt x="0" y="840599"/>
                  </a:lnTo>
                  <a:lnTo>
                    <a:pt x="840599" y="0"/>
                  </a:lnTo>
                  <a:lnTo>
                    <a:pt x="1425219" y="584619"/>
                  </a:lnTo>
                  <a:lnTo>
                    <a:pt x="1425219" y="1096580"/>
                  </a:lnTo>
                  <a:lnTo>
                    <a:pt x="840599" y="1681199"/>
                  </a:lnTo>
                  <a:close/>
                </a:path>
              </a:pathLst>
            </a:custGeom>
            <a:solidFill>
              <a:srgbClr val="0C3519"/>
            </a:solidFill>
          </p:spPr>
          <p:txBody>
            <a:bodyPr wrap="square" lIns="0" tIns="0" rIns="0" bIns="0" rtlCol="0"/>
            <a:lstStyle/>
            <a:p>
              <a:endParaRPr/>
            </a:p>
          </p:txBody>
        </p:sp>
        <p:sp>
          <p:nvSpPr>
            <p:cNvPr id="11" name="object 11"/>
            <p:cNvSpPr/>
            <p:nvPr/>
          </p:nvSpPr>
          <p:spPr>
            <a:xfrm>
              <a:off x="7718780" y="2150849"/>
              <a:ext cx="1425575" cy="1681480"/>
            </a:xfrm>
            <a:custGeom>
              <a:avLst/>
              <a:gdLst/>
              <a:ahLst/>
              <a:cxnLst/>
              <a:rect l="l" t="t" r="r" b="b"/>
              <a:pathLst>
                <a:path w="1425575" h="1681479">
                  <a:moveTo>
                    <a:pt x="1425219" y="584619"/>
                  </a:moveTo>
                  <a:lnTo>
                    <a:pt x="840599" y="0"/>
                  </a:lnTo>
                  <a:lnTo>
                    <a:pt x="0" y="840599"/>
                  </a:lnTo>
                  <a:lnTo>
                    <a:pt x="840599" y="1681199"/>
                  </a:lnTo>
                  <a:lnTo>
                    <a:pt x="1425219" y="1096580"/>
                  </a:lnTo>
                </a:path>
              </a:pathLst>
            </a:custGeom>
            <a:ln w="9524">
              <a:solidFill>
                <a:srgbClr val="292525"/>
              </a:solidFill>
            </a:ln>
          </p:spPr>
          <p:txBody>
            <a:bodyPr wrap="square" lIns="0" tIns="0" rIns="0" bIns="0" rtlCol="0"/>
            <a:lstStyle/>
            <a:p>
              <a:endParaRPr/>
            </a:p>
          </p:txBody>
        </p:sp>
        <p:sp>
          <p:nvSpPr>
            <p:cNvPr id="12" name="object 12"/>
            <p:cNvSpPr/>
            <p:nvPr/>
          </p:nvSpPr>
          <p:spPr>
            <a:xfrm>
              <a:off x="7485898" y="1154960"/>
              <a:ext cx="1658620" cy="1755139"/>
            </a:xfrm>
            <a:custGeom>
              <a:avLst/>
              <a:gdLst/>
              <a:ahLst/>
              <a:cxnLst/>
              <a:rect l="l" t="t" r="r" b="b"/>
              <a:pathLst>
                <a:path w="1658620" h="1755139">
                  <a:moveTo>
                    <a:pt x="96899" y="1754796"/>
                  </a:moveTo>
                  <a:lnTo>
                    <a:pt x="0" y="1657896"/>
                  </a:lnTo>
                  <a:lnTo>
                    <a:pt x="1658101" y="0"/>
                  </a:lnTo>
                  <a:lnTo>
                    <a:pt x="1658101" y="193788"/>
                  </a:lnTo>
                  <a:lnTo>
                    <a:pt x="96899" y="1754796"/>
                  </a:lnTo>
                  <a:close/>
                </a:path>
              </a:pathLst>
            </a:custGeom>
            <a:solidFill>
              <a:srgbClr val="4285F4"/>
            </a:solidFill>
          </p:spPr>
          <p:txBody>
            <a:bodyPr wrap="square" lIns="0" tIns="0" rIns="0" bIns="0" rtlCol="0"/>
            <a:lstStyle/>
            <a:p>
              <a:endParaRPr/>
            </a:p>
          </p:txBody>
        </p:sp>
        <p:sp>
          <p:nvSpPr>
            <p:cNvPr id="13" name="object 13"/>
            <p:cNvSpPr/>
            <p:nvPr/>
          </p:nvSpPr>
          <p:spPr>
            <a:xfrm>
              <a:off x="7485898" y="1154960"/>
              <a:ext cx="1658620" cy="1755139"/>
            </a:xfrm>
            <a:custGeom>
              <a:avLst/>
              <a:gdLst/>
              <a:ahLst/>
              <a:cxnLst/>
              <a:rect l="l" t="t" r="r" b="b"/>
              <a:pathLst>
                <a:path w="1658620" h="1755139">
                  <a:moveTo>
                    <a:pt x="0" y="1657896"/>
                  </a:moveTo>
                  <a:lnTo>
                    <a:pt x="1658101" y="0"/>
                  </a:lnTo>
                </a:path>
                <a:path w="1658620" h="1755139">
                  <a:moveTo>
                    <a:pt x="1658101" y="193788"/>
                  </a:moveTo>
                  <a:lnTo>
                    <a:pt x="96899" y="1754796"/>
                  </a:lnTo>
                  <a:lnTo>
                    <a:pt x="0" y="1657896"/>
                  </a:lnTo>
                </a:path>
              </a:pathLst>
            </a:custGeom>
            <a:ln w="9524">
              <a:solidFill>
                <a:srgbClr val="292525"/>
              </a:solidFill>
            </a:ln>
          </p:spPr>
          <p:txBody>
            <a:bodyPr wrap="square" lIns="0" tIns="0" rIns="0" bIns="0" rtlCol="0"/>
            <a:lstStyle/>
            <a:p>
              <a:endParaRPr/>
            </a:p>
          </p:txBody>
        </p:sp>
      </p:grpSp>
      <p:grpSp>
        <p:nvGrpSpPr>
          <p:cNvPr id="14" name="object 14"/>
          <p:cNvGrpSpPr/>
          <p:nvPr/>
        </p:nvGrpSpPr>
        <p:grpSpPr>
          <a:xfrm>
            <a:off x="2727679" y="1316494"/>
            <a:ext cx="2524125" cy="55880"/>
            <a:chOff x="2727679" y="1316494"/>
            <a:chExt cx="2524125" cy="55880"/>
          </a:xfrm>
        </p:grpSpPr>
        <p:sp>
          <p:nvSpPr>
            <p:cNvPr id="15" name="object 15"/>
            <p:cNvSpPr/>
            <p:nvPr/>
          </p:nvSpPr>
          <p:spPr>
            <a:xfrm>
              <a:off x="2732441" y="1321257"/>
              <a:ext cx="2514600" cy="46355"/>
            </a:xfrm>
            <a:custGeom>
              <a:avLst/>
              <a:gdLst/>
              <a:ahLst/>
              <a:cxnLst/>
              <a:rect l="l" t="t" r="r" b="b"/>
              <a:pathLst>
                <a:path w="2514600" h="46355">
                  <a:moveTo>
                    <a:pt x="2514599" y="45899"/>
                  </a:moveTo>
                  <a:lnTo>
                    <a:pt x="0" y="45599"/>
                  </a:lnTo>
                  <a:lnTo>
                    <a:pt x="0" y="0"/>
                  </a:lnTo>
                  <a:lnTo>
                    <a:pt x="2514599" y="299"/>
                  </a:lnTo>
                  <a:lnTo>
                    <a:pt x="2514599" y="45899"/>
                  </a:lnTo>
                  <a:close/>
                </a:path>
              </a:pathLst>
            </a:custGeom>
            <a:solidFill>
              <a:srgbClr val="4285F4"/>
            </a:solidFill>
          </p:spPr>
          <p:txBody>
            <a:bodyPr wrap="square" lIns="0" tIns="0" rIns="0" bIns="0" rtlCol="0"/>
            <a:lstStyle/>
            <a:p>
              <a:endParaRPr/>
            </a:p>
          </p:txBody>
        </p:sp>
        <p:sp>
          <p:nvSpPr>
            <p:cNvPr id="16" name="object 16"/>
            <p:cNvSpPr/>
            <p:nvPr/>
          </p:nvSpPr>
          <p:spPr>
            <a:xfrm>
              <a:off x="2732441" y="1321257"/>
              <a:ext cx="2514600" cy="46355"/>
            </a:xfrm>
            <a:custGeom>
              <a:avLst/>
              <a:gdLst/>
              <a:ahLst/>
              <a:cxnLst/>
              <a:rect l="l" t="t" r="r" b="b"/>
              <a:pathLst>
                <a:path w="2514600" h="46355">
                  <a:moveTo>
                    <a:pt x="0" y="0"/>
                  </a:moveTo>
                  <a:lnTo>
                    <a:pt x="2514599" y="299"/>
                  </a:lnTo>
                  <a:lnTo>
                    <a:pt x="2514599" y="45899"/>
                  </a:lnTo>
                  <a:lnTo>
                    <a:pt x="0" y="45599"/>
                  </a:lnTo>
                  <a:lnTo>
                    <a:pt x="0" y="0"/>
                  </a:lnTo>
                  <a:close/>
                </a:path>
              </a:pathLst>
            </a:custGeom>
            <a:ln w="9524">
              <a:solidFill>
                <a:srgbClr val="292525"/>
              </a:solidFill>
            </a:ln>
          </p:spPr>
          <p:txBody>
            <a:bodyPr wrap="square" lIns="0" tIns="0" rIns="0" bIns="0" rtlCol="0"/>
            <a:lstStyle/>
            <a:p>
              <a:endParaRPr/>
            </a:p>
          </p:txBody>
        </p:sp>
      </p:grpSp>
      <p:sp>
        <p:nvSpPr>
          <p:cNvPr id="17" name="object 17"/>
          <p:cNvSpPr txBox="1">
            <a:spLocks noGrp="1"/>
          </p:cNvSpPr>
          <p:nvPr>
            <p:ph type="title"/>
          </p:nvPr>
        </p:nvSpPr>
        <p:spPr>
          <a:xfrm>
            <a:off x="152400" y="72310"/>
            <a:ext cx="7155815" cy="1381917"/>
          </a:xfrm>
          <a:prstGeom prst="rect">
            <a:avLst/>
          </a:prstGeom>
        </p:spPr>
        <p:txBody>
          <a:bodyPr vert="horz" wrap="square" lIns="0" tIns="12065" rIns="0" bIns="0" rtlCol="0">
            <a:spAutoFit/>
          </a:bodyPr>
          <a:lstStyle/>
          <a:p>
            <a:pPr marL="2284730" marR="5080" indent="1049020">
              <a:lnSpc>
                <a:spcPct val="100699"/>
              </a:lnSpc>
              <a:spcBef>
                <a:spcPts val="95"/>
              </a:spcBef>
            </a:pPr>
            <a:r>
              <a:rPr lang="vi-VN" spc="40" dirty="0"/>
              <a:t>Collecting image samples from our dataset</a:t>
            </a:r>
            <a:br>
              <a:rPr lang="vi-VN" spc="40" dirty="0"/>
            </a:br>
            <a:endParaRPr spc="40" dirty="0"/>
          </a:p>
        </p:txBody>
      </p:sp>
      <p:pic>
        <p:nvPicPr>
          <p:cNvPr id="20" name="Picture 19">
            <a:extLst>
              <a:ext uri="{FF2B5EF4-FFF2-40B4-BE49-F238E27FC236}">
                <a16:creationId xmlns:a16="http://schemas.microsoft.com/office/drawing/2014/main" id="{DD757175-D95A-AA97-D343-27EBDE6A1AB8}"/>
              </a:ext>
            </a:extLst>
          </p:cNvPr>
          <p:cNvPicPr>
            <a:picLocks noChangeAspect="1"/>
          </p:cNvPicPr>
          <p:nvPr/>
        </p:nvPicPr>
        <p:blipFill>
          <a:blip r:embed="rId2"/>
          <a:stretch>
            <a:fillRect/>
          </a:stretch>
        </p:blipFill>
        <p:spPr>
          <a:xfrm>
            <a:off x="0" y="1419374"/>
            <a:ext cx="4800600" cy="1230322"/>
          </a:xfrm>
          <a:prstGeom prst="rect">
            <a:avLst/>
          </a:prstGeom>
        </p:spPr>
      </p:pic>
      <p:pic>
        <p:nvPicPr>
          <p:cNvPr id="22" name="Picture 21">
            <a:extLst>
              <a:ext uri="{FF2B5EF4-FFF2-40B4-BE49-F238E27FC236}">
                <a16:creationId xmlns:a16="http://schemas.microsoft.com/office/drawing/2014/main" id="{258C54F5-B030-6FA6-0192-1DA62C6F7AE3}"/>
              </a:ext>
            </a:extLst>
          </p:cNvPr>
          <p:cNvPicPr>
            <a:picLocks noChangeAspect="1"/>
          </p:cNvPicPr>
          <p:nvPr/>
        </p:nvPicPr>
        <p:blipFill>
          <a:blip r:embed="rId3"/>
          <a:stretch>
            <a:fillRect/>
          </a:stretch>
        </p:blipFill>
        <p:spPr>
          <a:xfrm>
            <a:off x="-18555" y="2649696"/>
            <a:ext cx="4819155" cy="1048498"/>
          </a:xfrm>
          <a:prstGeom prst="rect">
            <a:avLst/>
          </a:prstGeom>
        </p:spPr>
      </p:pic>
      <p:pic>
        <p:nvPicPr>
          <p:cNvPr id="24" name="Picture 23">
            <a:extLst>
              <a:ext uri="{FF2B5EF4-FFF2-40B4-BE49-F238E27FC236}">
                <a16:creationId xmlns:a16="http://schemas.microsoft.com/office/drawing/2014/main" id="{D7AD606B-E89D-D8B5-9554-2C2C4835D153}"/>
              </a:ext>
            </a:extLst>
          </p:cNvPr>
          <p:cNvPicPr>
            <a:picLocks noChangeAspect="1"/>
          </p:cNvPicPr>
          <p:nvPr/>
        </p:nvPicPr>
        <p:blipFill>
          <a:blip r:embed="rId4"/>
          <a:stretch>
            <a:fillRect/>
          </a:stretch>
        </p:blipFill>
        <p:spPr>
          <a:xfrm>
            <a:off x="-18555" y="3698194"/>
            <a:ext cx="4819154" cy="1018374"/>
          </a:xfrm>
          <a:prstGeom prst="rect">
            <a:avLst/>
          </a:prstGeom>
        </p:spPr>
      </p:pic>
    </p:spTree>
    <p:extLst>
      <p:ext uri="{BB962C8B-B14F-4D97-AF65-F5344CB8AC3E}">
        <p14:creationId xmlns:p14="http://schemas.microsoft.com/office/powerpoint/2010/main" val="426392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635512"/>
            <a:ext cx="1854835" cy="4512945"/>
            <a:chOff x="-4762" y="635512"/>
            <a:chExt cx="1854835" cy="4512945"/>
          </a:xfrm>
        </p:grpSpPr>
        <p:sp>
          <p:nvSpPr>
            <p:cNvPr id="3" name="object 3"/>
            <p:cNvSpPr/>
            <p:nvPr/>
          </p:nvSpPr>
          <p:spPr>
            <a:xfrm>
              <a:off x="0" y="3159921"/>
              <a:ext cx="1845310" cy="1983739"/>
            </a:xfrm>
            <a:custGeom>
              <a:avLst/>
              <a:gdLst/>
              <a:ahLst/>
              <a:cxnLst/>
              <a:rect l="l" t="t" r="r" b="b"/>
              <a:pathLst>
                <a:path w="1845310" h="1983739">
                  <a:moveTo>
                    <a:pt x="1154491" y="1983578"/>
                  </a:moveTo>
                  <a:lnTo>
                    <a:pt x="0" y="1983578"/>
                  </a:lnTo>
                  <a:lnTo>
                    <a:pt x="0" y="551470"/>
                  </a:lnTo>
                  <a:lnTo>
                    <a:pt x="551470" y="0"/>
                  </a:lnTo>
                  <a:lnTo>
                    <a:pt x="1844770" y="1293299"/>
                  </a:lnTo>
                  <a:lnTo>
                    <a:pt x="1154491" y="1983578"/>
                  </a:lnTo>
                  <a:close/>
                </a:path>
              </a:pathLst>
            </a:custGeom>
            <a:solidFill>
              <a:srgbClr val="4285F4"/>
            </a:solidFill>
          </p:spPr>
          <p:txBody>
            <a:bodyPr wrap="square" lIns="0" tIns="0" rIns="0" bIns="0" rtlCol="0"/>
            <a:lstStyle/>
            <a:p>
              <a:endParaRPr/>
            </a:p>
          </p:txBody>
        </p:sp>
        <p:sp>
          <p:nvSpPr>
            <p:cNvPr id="4" name="object 4"/>
            <p:cNvSpPr/>
            <p:nvPr/>
          </p:nvSpPr>
          <p:spPr>
            <a:xfrm>
              <a:off x="0" y="3159921"/>
              <a:ext cx="1845310" cy="1983739"/>
            </a:xfrm>
            <a:custGeom>
              <a:avLst/>
              <a:gdLst/>
              <a:ahLst/>
              <a:cxnLst/>
              <a:rect l="l" t="t" r="r" b="b"/>
              <a:pathLst>
                <a:path w="1845310" h="1983739">
                  <a:moveTo>
                    <a:pt x="1844770" y="1293299"/>
                  </a:moveTo>
                  <a:lnTo>
                    <a:pt x="551470" y="0"/>
                  </a:lnTo>
                  <a:lnTo>
                    <a:pt x="0" y="551470"/>
                  </a:lnTo>
                </a:path>
                <a:path w="1845310" h="1983739">
                  <a:moveTo>
                    <a:pt x="1154491" y="1983578"/>
                  </a:moveTo>
                  <a:lnTo>
                    <a:pt x="1844770" y="1293299"/>
                  </a:lnTo>
                </a:path>
              </a:pathLst>
            </a:custGeom>
            <a:ln w="9524">
              <a:solidFill>
                <a:srgbClr val="292525"/>
              </a:solidFill>
            </a:ln>
          </p:spPr>
          <p:txBody>
            <a:bodyPr wrap="square" lIns="0" tIns="0" rIns="0" bIns="0" rtlCol="0"/>
            <a:lstStyle/>
            <a:p>
              <a:endParaRPr/>
            </a:p>
          </p:txBody>
        </p:sp>
        <p:sp>
          <p:nvSpPr>
            <p:cNvPr id="5" name="object 5"/>
            <p:cNvSpPr/>
            <p:nvPr/>
          </p:nvSpPr>
          <p:spPr>
            <a:xfrm>
              <a:off x="0" y="640274"/>
              <a:ext cx="1364615" cy="2729230"/>
            </a:xfrm>
            <a:custGeom>
              <a:avLst/>
              <a:gdLst/>
              <a:ahLst/>
              <a:cxnLst/>
              <a:rect l="l" t="t" r="r" b="b"/>
              <a:pathLst>
                <a:path w="1364615" h="2729229">
                  <a:moveTo>
                    <a:pt x="0" y="2728744"/>
                  </a:moveTo>
                  <a:lnTo>
                    <a:pt x="0" y="0"/>
                  </a:lnTo>
                  <a:lnTo>
                    <a:pt x="1364372" y="1364372"/>
                  </a:lnTo>
                  <a:lnTo>
                    <a:pt x="0" y="2728744"/>
                  </a:lnTo>
                  <a:close/>
                </a:path>
              </a:pathLst>
            </a:custGeom>
            <a:solidFill>
              <a:srgbClr val="0C3519"/>
            </a:solidFill>
          </p:spPr>
          <p:txBody>
            <a:bodyPr wrap="square" lIns="0" tIns="0" rIns="0" bIns="0" rtlCol="0"/>
            <a:lstStyle/>
            <a:p>
              <a:endParaRPr/>
            </a:p>
          </p:txBody>
        </p:sp>
        <p:sp>
          <p:nvSpPr>
            <p:cNvPr id="6" name="object 6"/>
            <p:cNvSpPr/>
            <p:nvPr/>
          </p:nvSpPr>
          <p:spPr>
            <a:xfrm>
              <a:off x="0" y="640274"/>
              <a:ext cx="1364615" cy="2729230"/>
            </a:xfrm>
            <a:custGeom>
              <a:avLst/>
              <a:gdLst/>
              <a:ahLst/>
              <a:cxnLst/>
              <a:rect l="l" t="t" r="r" b="b"/>
              <a:pathLst>
                <a:path w="1364615" h="2729229">
                  <a:moveTo>
                    <a:pt x="1364372" y="1364372"/>
                  </a:moveTo>
                  <a:lnTo>
                    <a:pt x="0" y="0"/>
                  </a:lnTo>
                </a:path>
                <a:path w="1364615" h="2729229">
                  <a:moveTo>
                    <a:pt x="0" y="2728744"/>
                  </a:moveTo>
                  <a:lnTo>
                    <a:pt x="1364372" y="1364372"/>
                  </a:lnTo>
                </a:path>
              </a:pathLst>
            </a:custGeom>
            <a:ln w="9524">
              <a:solidFill>
                <a:srgbClr val="292525"/>
              </a:solidFill>
            </a:ln>
          </p:spPr>
          <p:txBody>
            <a:bodyPr wrap="square" lIns="0" tIns="0" rIns="0" bIns="0" rtlCol="0"/>
            <a:lstStyle/>
            <a:p>
              <a:endParaRPr/>
            </a:p>
          </p:txBody>
        </p:sp>
      </p:grpSp>
      <p:grpSp>
        <p:nvGrpSpPr>
          <p:cNvPr id="7" name="object 7"/>
          <p:cNvGrpSpPr/>
          <p:nvPr/>
        </p:nvGrpSpPr>
        <p:grpSpPr>
          <a:xfrm>
            <a:off x="6294157" y="-4762"/>
            <a:ext cx="2854960" cy="3841750"/>
            <a:chOff x="6294157" y="-4762"/>
            <a:chExt cx="2854960" cy="3841750"/>
          </a:xfrm>
        </p:grpSpPr>
        <p:sp>
          <p:nvSpPr>
            <p:cNvPr id="8" name="object 8"/>
            <p:cNvSpPr/>
            <p:nvPr/>
          </p:nvSpPr>
          <p:spPr>
            <a:xfrm>
              <a:off x="6298919" y="0"/>
              <a:ext cx="2845435" cy="2151380"/>
            </a:xfrm>
            <a:custGeom>
              <a:avLst/>
              <a:gdLst/>
              <a:ahLst/>
              <a:cxnLst/>
              <a:rect l="l" t="t" r="r" b="b"/>
              <a:pathLst>
                <a:path w="2845434" h="2151380">
                  <a:moveTo>
                    <a:pt x="1616399" y="2150846"/>
                  </a:moveTo>
                  <a:lnTo>
                    <a:pt x="0" y="534446"/>
                  </a:lnTo>
                  <a:lnTo>
                    <a:pt x="534446" y="0"/>
                  </a:lnTo>
                  <a:lnTo>
                    <a:pt x="2698353" y="0"/>
                  </a:lnTo>
                  <a:lnTo>
                    <a:pt x="2845079" y="146726"/>
                  </a:lnTo>
                  <a:lnTo>
                    <a:pt x="2845079" y="922166"/>
                  </a:lnTo>
                  <a:lnTo>
                    <a:pt x="1616399" y="2150846"/>
                  </a:lnTo>
                  <a:close/>
                </a:path>
              </a:pathLst>
            </a:custGeom>
            <a:solidFill>
              <a:srgbClr val="4285F4"/>
            </a:solidFill>
          </p:spPr>
          <p:txBody>
            <a:bodyPr wrap="square" lIns="0" tIns="0" rIns="0" bIns="0" rtlCol="0"/>
            <a:lstStyle/>
            <a:p>
              <a:endParaRPr/>
            </a:p>
          </p:txBody>
        </p:sp>
        <p:sp>
          <p:nvSpPr>
            <p:cNvPr id="9" name="object 9"/>
            <p:cNvSpPr/>
            <p:nvPr/>
          </p:nvSpPr>
          <p:spPr>
            <a:xfrm>
              <a:off x="6298919" y="0"/>
              <a:ext cx="2845435" cy="2151380"/>
            </a:xfrm>
            <a:custGeom>
              <a:avLst/>
              <a:gdLst/>
              <a:ahLst/>
              <a:cxnLst/>
              <a:rect l="l" t="t" r="r" b="b"/>
              <a:pathLst>
                <a:path w="2845434" h="2151380">
                  <a:moveTo>
                    <a:pt x="2845079" y="146726"/>
                  </a:moveTo>
                  <a:lnTo>
                    <a:pt x="2698353" y="0"/>
                  </a:lnTo>
                </a:path>
                <a:path w="2845434" h="2151380">
                  <a:moveTo>
                    <a:pt x="534446" y="0"/>
                  </a:moveTo>
                  <a:lnTo>
                    <a:pt x="0" y="534446"/>
                  </a:lnTo>
                  <a:lnTo>
                    <a:pt x="1616399" y="2150846"/>
                  </a:lnTo>
                  <a:lnTo>
                    <a:pt x="2845079" y="922166"/>
                  </a:lnTo>
                </a:path>
              </a:pathLst>
            </a:custGeom>
            <a:ln w="9524">
              <a:solidFill>
                <a:srgbClr val="292525"/>
              </a:solidFill>
            </a:ln>
          </p:spPr>
          <p:txBody>
            <a:bodyPr wrap="square" lIns="0" tIns="0" rIns="0" bIns="0" rtlCol="0"/>
            <a:lstStyle/>
            <a:p>
              <a:endParaRPr/>
            </a:p>
          </p:txBody>
        </p:sp>
        <p:sp>
          <p:nvSpPr>
            <p:cNvPr id="10" name="object 10"/>
            <p:cNvSpPr/>
            <p:nvPr/>
          </p:nvSpPr>
          <p:spPr>
            <a:xfrm>
              <a:off x="7718780" y="2150849"/>
              <a:ext cx="1425575" cy="1681480"/>
            </a:xfrm>
            <a:custGeom>
              <a:avLst/>
              <a:gdLst/>
              <a:ahLst/>
              <a:cxnLst/>
              <a:rect l="l" t="t" r="r" b="b"/>
              <a:pathLst>
                <a:path w="1425575" h="1681479">
                  <a:moveTo>
                    <a:pt x="840599" y="1681199"/>
                  </a:moveTo>
                  <a:lnTo>
                    <a:pt x="0" y="840599"/>
                  </a:lnTo>
                  <a:lnTo>
                    <a:pt x="840599" y="0"/>
                  </a:lnTo>
                  <a:lnTo>
                    <a:pt x="1425219" y="584619"/>
                  </a:lnTo>
                  <a:lnTo>
                    <a:pt x="1425219" y="1096580"/>
                  </a:lnTo>
                  <a:lnTo>
                    <a:pt x="840599" y="1681199"/>
                  </a:lnTo>
                  <a:close/>
                </a:path>
              </a:pathLst>
            </a:custGeom>
            <a:solidFill>
              <a:srgbClr val="0C3519"/>
            </a:solidFill>
          </p:spPr>
          <p:txBody>
            <a:bodyPr wrap="square" lIns="0" tIns="0" rIns="0" bIns="0" rtlCol="0"/>
            <a:lstStyle/>
            <a:p>
              <a:endParaRPr/>
            </a:p>
          </p:txBody>
        </p:sp>
        <p:sp>
          <p:nvSpPr>
            <p:cNvPr id="11" name="object 11"/>
            <p:cNvSpPr/>
            <p:nvPr/>
          </p:nvSpPr>
          <p:spPr>
            <a:xfrm>
              <a:off x="7718780" y="2150849"/>
              <a:ext cx="1425575" cy="1681480"/>
            </a:xfrm>
            <a:custGeom>
              <a:avLst/>
              <a:gdLst/>
              <a:ahLst/>
              <a:cxnLst/>
              <a:rect l="l" t="t" r="r" b="b"/>
              <a:pathLst>
                <a:path w="1425575" h="1681479">
                  <a:moveTo>
                    <a:pt x="1425219" y="584619"/>
                  </a:moveTo>
                  <a:lnTo>
                    <a:pt x="840599" y="0"/>
                  </a:lnTo>
                  <a:lnTo>
                    <a:pt x="0" y="840599"/>
                  </a:lnTo>
                  <a:lnTo>
                    <a:pt x="840599" y="1681199"/>
                  </a:lnTo>
                  <a:lnTo>
                    <a:pt x="1425219" y="1096580"/>
                  </a:lnTo>
                </a:path>
              </a:pathLst>
            </a:custGeom>
            <a:ln w="9524">
              <a:solidFill>
                <a:srgbClr val="292525"/>
              </a:solidFill>
            </a:ln>
          </p:spPr>
          <p:txBody>
            <a:bodyPr wrap="square" lIns="0" tIns="0" rIns="0" bIns="0" rtlCol="0"/>
            <a:lstStyle/>
            <a:p>
              <a:endParaRPr/>
            </a:p>
          </p:txBody>
        </p:sp>
        <p:sp>
          <p:nvSpPr>
            <p:cNvPr id="12" name="object 12"/>
            <p:cNvSpPr/>
            <p:nvPr/>
          </p:nvSpPr>
          <p:spPr>
            <a:xfrm>
              <a:off x="7485898" y="1154960"/>
              <a:ext cx="1658620" cy="1755139"/>
            </a:xfrm>
            <a:custGeom>
              <a:avLst/>
              <a:gdLst/>
              <a:ahLst/>
              <a:cxnLst/>
              <a:rect l="l" t="t" r="r" b="b"/>
              <a:pathLst>
                <a:path w="1658620" h="1755139">
                  <a:moveTo>
                    <a:pt x="96899" y="1754796"/>
                  </a:moveTo>
                  <a:lnTo>
                    <a:pt x="0" y="1657896"/>
                  </a:lnTo>
                  <a:lnTo>
                    <a:pt x="1658101" y="0"/>
                  </a:lnTo>
                  <a:lnTo>
                    <a:pt x="1658101" y="193788"/>
                  </a:lnTo>
                  <a:lnTo>
                    <a:pt x="96899" y="1754796"/>
                  </a:lnTo>
                  <a:close/>
                </a:path>
              </a:pathLst>
            </a:custGeom>
            <a:solidFill>
              <a:srgbClr val="4285F4"/>
            </a:solidFill>
          </p:spPr>
          <p:txBody>
            <a:bodyPr wrap="square" lIns="0" tIns="0" rIns="0" bIns="0" rtlCol="0"/>
            <a:lstStyle/>
            <a:p>
              <a:endParaRPr/>
            </a:p>
          </p:txBody>
        </p:sp>
        <p:sp>
          <p:nvSpPr>
            <p:cNvPr id="13" name="object 13"/>
            <p:cNvSpPr/>
            <p:nvPr/>
          </p:nvSpPr>
          <p:spPr>
            <a:xfrm>
              <a:off x="7485898" y="1154960"/>
              <a:ext cx="1658620" cy="1755139"/>
            </a:xfrm>
            <a:custGeom>
              <a:avLst/>
              <a:gdLst/>
              <a:ahLst/>
              <a:cxnLst/>
              <a:rect l="l" t="t" r="r" b="b"/>
              <a:pathLst>
                <a:path w="1658620" h="1755139">
                  <a:moveTo>
                    <a:pt x="0" y="1657896"/>
                  </a:moveTo>
                  <a:lnTo>
                    <a:pt x="1658101" y="0"/>
                  </a:lnTo>
                </a:path>
                <a:path w="1658620" h="1755139">
                  <a:moveTo>
                    <a:pt x="1658101" y="193788"/>
                  </a:moveTo>
                  <a:lnTo>
                    <a:pt x="96899" y="1754796"/>
                  </a:lnTo>
                  <a:lnTo>
                    <a:pt x="0" y="1657896"/>
                  </a:lnTo>
                </a:path>
              </a:pathLst>
            </a:custGeom>
            <a:ln w="9524">
              <a:solidFill>
                <a:srgbClr val="292525"/>
              </a:solidFill>
            </a:ln>
          </p:spPr>
          <p:txBody>
            <a:bodyPr wrap="square" lIns="0" tIns="0" rIns="0" bIns="0" rtlCol="0"/>
            <a:lstStyle/>
            <a:p>
              <a:endParaRPr/>
            </a:p>
          </p:txBody>
        </p:sp>
      </p:grpSp>
      <p:grpSp>
        <p:nvGrpSpPr>
          <p:cNvPr id="14" name="object 14"/>
          <p:cNvGrpSpPr/>
          <p:nvPr/>
        </p:nvGrpSpPr>
        <p:grpSpPr>
          <a:xfrm>
            <a:off x="3309937" y="441240"/>
            <a:ext cx="2524125" cy="55880"/>
            <a:chOff x="2727679" y="1316494"/>
            <a:chExt cx="2524125" cy="55880"/>
          </a:xfrm>
        </p:grpSpPr>
        <p:sp>
          <p:nvSpPr>
            <p:cNvPr id="15" name="object 15"/>
            <p:cNvSpPr/>
            <p:nvPr/>
          </p:nvSpPr>
          <p:spPr>
            <a:xfrm>
              <a:off x="2732441" y="1321257"/>
              <a:ext cx="2514600" cy="46355"/>
            </a:xfrm>
            <a:custGeom>
              <a:avLst/>
              <a:gdLst/>
              <a:ahLst/>
              <a:cxnLst/>
              <a:rect l="l" t="t" r="r" b="b"/>
              <a:pathLst>
                <a:path w="2514600" h="46355">
                  <a:moveTo>
                    <a:pt x="2514599" y="45899"/>
                  </a:moveTo>
                  <a:lnTo>
                    <a:pt x="0" y="45599"/>
                  </a:lnTo>
                  <a:lnTo>
                    <a:pt x="0" y="0"/>
                  </a:lnTo>
                  <a:lnTo>
                    <a:pt x="2514599" y="299"/>
                  </a:lnTo>
                  <a:lnTo>
                    <a:pt x="2514599" y="45899"/>
                  </a:lnTo>
                  <a:close/>
                </a:path>
              </a:pathLst>
            </a:custGeom>
            <a:solidFill>
              <a:srgbClr val="4285F4"/>
            </a:solidFill>
          </p:spPr>
          <p:txBody>
            <a:bodyPr wrap="square" lIns="0" tIns="0" rIns="0" bIns="0" rtlCol="0"/>
            <a:lstStyle/>
            <a:p>
              <a:endParaRPr/>
            </a:p>
          </p:txBody>
        </p:sp>
        <p:sp>
          <p:nvSpPr>
            <p:cNvPr id="16" name="object 16"/>
            <p:cNvSpPr/>
            <p:nvPr/>
          </p:nvSpPr>
          <p:spPr>
            <a:xfrm>
              <a:off x="2732441" y="1321257"/>
              <a:ext cx="2514600" cy="46355"/>
            </a:xfrm>
            <a:custGeom>
              <a:avLst/>
              <a:gdLst/>
              <a:ahLst/>
              <a:cxnLst/>
              <a:rect l="l" t="t" r="r" b="b"/>
              <a:pathLst>
                <a:path w="2514600" h="46355">
                  <a:moveTo>
                    <a:pt x="0" y="0"/>
                  </a:moveTo>
                  <a:lnTo>
                    <a:pt x="2514599" y="299"/>
                  </a:lnTo>
                  <a:lnTo>
                    <a:pt x="2514599" y="45899"/>
                  </a:lnTo>
                  <a:lnTo>
                    <a:pt x="0" y="45599"/>
                  </a:lnTo>
                  <a:lnTo>
                    <a:pt x="0" y="0"/>
                  </a:lnTo>
                  <a:close/>
                </a:path>
              </a:pathLst>
            </a:custGeom>
            <a:ln w="9524">
              <a:solidFill>
                <a:srgbClr val="292525"/>
              </a:solidFill>
            </a:ln>
          </p:spPr>
          <p:txBody>
            <a:bodyPr wrap="square" lIns="0" tIns="0" rIns="0" bIns="0" rtlCol="0"/>
            <a:lstStyle/>
            <a:p>
              <a:endParaRPr/>
            </a:p>
          </p:txBody>
        </p:sp>
      </p:grpSp>
      <p:sp>
        <p:nvSpPr>
          <p:cNvPr id="17" name="object 17"/>
          <p:cNvSpPr txBox="1">
            <a:spLocks noGrp="1"/>
          </p:cNvSpPr>
          <p:nvPr>
            <p:ph type="title"/>
          </p:nvPr>
        </p:nvSpPr>
        <p:spPr>
          <a:xfrm>
            <a:off x="270189" y="31437"/>
            <a:ext cx="7155815" cy="245388"/>
          </a:xfrm>
          <a:prstGeom prst="rect">
            <a:avLst/>
          </a:prstGeom>
        </p:spPr>
        <p:txBody>
          <a:bodyPr vert="horz" wrap="square" lIns="0" tIns="12065" rIns="0" bIns="0" rtlCol="0">
            <a:spAutoFit/>
          </a:bodyPr>
          <a:lstStyle/>
          <a:p>
            <a:pPr marL="2284730" marR="5080" indent="1049020">
              <a:lnSpc>
                <a:spcPct val="100699"/>
              </a:lnSpc>
              <a:spcBef>
                <a:spcPts val="95"/>
              </a:spcBef>
            </a:pPr>
            <a:r>
              <a:rPr lang="vi-VN" sz="1600" spc="40" dirty="0"/>
              <a:t>WorkFlow</a:t>
            </a:r>
            <a:endParaRPr sz="1600" spc="40" dirty="0"/>
          </a:p>
        </p:txBody>
      </p:sp>
      <p:sp>
        <p:nvSpPr>
          <p:cNvPr id="18" name="object 18"/>
          <p:cNvSpPr txBox="1"/>
          <p:nvPr/>
        </p:nvSpPr>
        <p:spPr>
          <a:xfrm>
            <a:off x="485212" y="669846"/>
            <a:ext cx="8416611" cy="3865482"/>
          </a:xfrm>
          <a:prstGeom prst="rect">
            <a:avLst/>
          </a:prstGeom>
        </p:spPr>
        <p:txBody>
          <a:bodyPr vert="horz" wrap="square" lIns="0" tIns="635" rIns="0" bIns="0" rtlCol="0">
            <a:spAutoFit/>
          </a:bodyPr>
          <a:lstStyle/>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**Data Collection**</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 Gather satellite imagery or other relevant data sources for land cover classification.</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**Data Preparation**</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 Clean and preprocess the data, including augmentation (like flipping and rotation) and normalization.</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**Model Building**</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 Construct the CNN model, defining the architecture and key layers.</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**Model Training**</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 Train the model with callbacks, monitor progress, and adjust hyperparameters as needed.</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**Model Evaluation**</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 Validate and test the model, using performance metrics like accuracy, precision, and recall.</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**Model Deployment**</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 Deploy the trained model, integrating it with business processes or other applications.</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**Business Implications**</a:t>
            </a:r>
          </a:p>
          <a:p>
            <a:pPr marL="363855" marR="5080" indent="-351790">
              <a:lnSpc>
                <a:spcPct val="105000"/>
              </a:lnSpc>
              <a:spcBef>
                <a:spcPts val="5"/>
              </a:spcBef>
              <a:buFont typeface="Arial MT"/>
              <a:buChar char="●"/>
              <a:tabLst>
                <a:tab pos="363855" algn="l"/>
              </a:tabLst>
            </a:pPr>
            <a:r>
              <a:rPr lang="en-US" sz="1200" dirty="0">
                <a:solidFill>
                  <a:schemeClr val="bg1"/>
                </a:solidFill>
                <a:latin typeface="Trebuchet MS"/>
                <a:cs typeface="Trebuchet MS"/>
              </a:rPr>
              <a:t>  - Identify business opportunities and risks, suggesting potential improvements for operational integration.</a:t>
            </a:r>
          </a:p>
        </p:txBody>
      </p:sp>
    </p:spTree>
    <p:extLst>
      <p:ext uri="{BB962C8B-B14F-4D97-AF65-F5344CB8AC3E}">
        <p14:creationId xmlns:p14="http://schemas.microsoft.com/office/powerpoint/2010/main" val="2196672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635512"/>
            <a:ext cx="1854835" cy="4512945"/>
            <a:chOff x="-4762" y="635512"/>
            <a:chExt cx="1854835" cy="4512945"/>
          </a:xfrm>
        </p:grpSpPr>
        <p:sp>
          <p:nvSpPr>
            <p:cNvPr id="3" name="object 3"/>
            <p:cNvSpPr/>
            <p:nvPr/>
          </p:nvSpPr>
          <p:spPr>
            <a:xfrm>
              <a:off x="0" y="3159921"/>
              <a:ext cx="1845310" cy="1983739"/>
            </a:xfrm>
            <a:custGeom>
              <a:avLst/>
              <a:gdLst/>
              <a:ahLst/>
              <a:cxnLst/>
              <a:rect l="l" t="t" r="r" b="b"/>
              <a:pathLst>
                <a:path w="1845310" h="1983739">
                  <a:moveTo>
                    <a:pt x="1154491" y="1983578"/>
                  </a:moveTo>
                  <a:lnTo>
                    <a:pt x="0" y="1983578"/>
                  </a:lnTo>
                  <a:lnTo>
                    <a:pt x="0" y="551470"/>
                  </a:lnTo>
                  <a:lnTo>
                    <a:pt x="551470" y="0"/>
                  </a:lnTo>
                  <a:lnTo>
                    <a:pt x="1844770" y="1293299"/>
                  </a:lnTo>
                  <a:lnTo>
                    <a:pt x="1154491" y="1983578"/>
                  </a:lnTo>
                  <a:close/>
                </a:path>
              </a:pathLst>
            </a:custGeom>
            <a:solidFill>
              <a:srgbClr val="4285F4"/>
            </a:solidFill>
          </p:spPr>
          <p:txBody>
            <a:bodyPr wrap="square" lIns="0" tIns="0" rIns="0" bIns="0" rtlCol="0"/>
            <a:lstStyle/>
            <a:p>
              <a:endParaRPr/>
            </a:p>
          </p:txBody>
        </p:sp>
        <p:sp>
          <p:nvSpPr>
            <p:cNvPr id="4" name="object 4"/>
            <p:cNvSpPr/>
            <p:nvPr/>
          </p:nvSpPr>
          <p:spPr>
            <a:xfrm>
              <a:off x="0" y="3159921"/>
              <a:ext cx="1845310" cy="1983739"/>
            </a:xfrm>
            <a:custGeom>
              <a:avLst/>
              <a:gdLst/>
              <a:ahLst/>
              <a:cxnLst/>
              <a:rect l="l" t="t" r="r" b="b"/>
              <a:pathLst>
                <a:path w="1845310" h="1983739">
                  <a:moveTo>
                    <a:pt x="1844770" y="1293299"/>
                  </a:moveTo>
                  <a:lnTo>
                    <a:pt x="551470" y="0"/>
                  </a:lnTo>
                  <a:lnTo>
                    <a:pt x="0" y="551470"/>
                  </a:lnTo>
                </a:path>
                <a:path w="1845310" h="1983739">
                  <a:moveTo>
                    <a:pt x="1154491" y="1983578"/>
                  </a:moveTo>
                  <a:lnTo>
                    <a:pt x="1844770" y="1293299"/>
                  </a:lnTo>
                </a:path>
              </a:pathLst>
            </a:custGeom>
            <a:ln w="9524">
              <a:solidFill>
                <a:srgbClr val="292525"/>
              </a:solidFill>
            </a:ln>
          </p:spPr>
          <p:txBody>
            <a:bodyPr wrap="square" lIns="0" tIns="0" rIns="0" bIns="0" rtlCol="0"/>
            <a:lstStyle/>
            <a:p>
              <a:endParaRPr/>
            </a:p>
          </p:txBody>
        </p:sp>
        <p:sp>
          <p:nvSpPr>
            <p:cNvPr id="5" name="object 5"/>
            <p:cNvSpPr/>
            <p:nvPr/>
          </p:nvSpPr>
          <p:spPr>
            <a:xfrm>
              <a:off x="0" y="640274"/>
              <a:ext cx="1364615" cy="2729230"/>
            </a:xfrm>
            <a:custGeom>
              <a:avLst/>
              <a:gdLst/>
              <a:ahLst/>
              <a:cxnLst/>
              <a:rect l="l" t="t" r="r" b="b"/>
              <a:pathLst>
                <a:path w="1364615" h="2729229">
                  <a:moveTo>
                    <a:pt x="0" y="2728744"/>
                  </a:moveTo>
                  <a:lnTo>
                    <a:pt x="0" y="0"/>
                  </a:lnTo>
                  <a:lnTo>
                    <a:pt x="1364372" y="1364372"/>
                  </a:lnTo>
                  <a:lnTo>
                    <a:pt x="0" y="2728744"/>
                  </a:lnTo>
                  <a:close/>
                </a:path>
              </a:pathLst>
            </a:custGeom>
            <a:solidFill>
              <a:srgbClr val="0C3519"/>
            </a:solidFill>
          </p:spPr>
          <p:txBody>
            <a:bodyPr wrap="square" lIns="0" tIns="0" rIns="0" bIns="0" rtlCol="0"/>
            <a:lstStyle/>
            <a:p>
              <a:endParaRPr/>
            </a:p>
          </p:txBody>
        </p:sp>
        <p:sp>
          <p:nvSpPr>
            <p:cNvPr id="6" name="object 6"/>
            <p:cNvSpPr/>
            <p:nvPr/>
          </p:nvSpPr>
          <p:spPr>
            <a:xfrm>
              <a:off x="0" y="640274"/>
              <a:ext cx="1364615" cy="2729230"/>
            </a:xfrm>
            <a:custGeom>
              <a:avLst/>
              <a:gdLst/>
              <a:ahLst/>
              <a:cxnLst/>
              <a:rect l="l" t="t" r="r" b="b"/>
              <a:pathLst>
                <a:path w="1364615" h="2729229">
                  <a:moveTo>
                    <a:pt x="1364372" y="1364372"/>
                  </a:moveTo>
                  <a:lnTo>
                    <a:pt x="0" y="0"/>
                  </a:lnTo>
                </a:path>
                <a:path w="1364615" h="2729229">
                  <a:moveTo>
                    <a:pt x="0" y="2728744"/>
                  </a:moveTo>
                  <a:lnTo>
                    <a:pt x="1364372" y="1364372"/>
                  </a:lnTo>
                </a:path>
              </a:pathLst>
            </a:custGeom>
            <a:ln w="9524">
              <a:solidFill>
                <a:srgbClr val="292525"/>
              </a:solidFill>
            </a:ln>
          </p:spPr>
          <p:txBody>
            <a:bodyPr wrap="square" lIns="0" tIns="0" rIns="0" bIns="0" rtlCol="0"/>
            <a:lstStyle/>
            <a:p>
              <a:endParaRPr/>
            </a:p>
          </p:txBody>
        </p:sp>
      </p:grpSp>
      <p:grpSp>
        <p:nvGrpSpPr>
          <p:cNvPr id="7" name="object 7"/>
          <p:cNvGrpSpPr/>
          <p:nvPr/>
        </p:nvGrpSpPr>
        <p:grpSpPr>
          <a:xfrm>
            <a:off x="6294157" y="-4762"/>
            <a:ext cx="2854960" cy="3841750"/>
            <a:chOff x="6294157" y="-4762"/>
            <a:chExt cx="2854960" cy="3841750"/>
          </a:xfrm>
        </p:grpSpPr>
        <p:sp>
          <p:nvSpPr>
            <p:cNvPr id="8" name="object 8"/>
            <p:cNvSpPr/>
            <p:nvPr/>
          </p:nvSpPr>
          <p:spPr>
            <a:xfrm>
              <a:off x="6298919" y="0"/>
              <a:ext cx="2845435" cy="2151380"/>
            </a:xfrm>
            <a:custGeom>
              <a:avLst/>
              <a:gdLst/>
              <a:ahLst/>
              <a:cxnLst/>
              <a:rect l="l" t="t" r="r" b="b"/>
              <a:pathLst>
                <a:path w="2845434" h="2151380">
                  <a:moveTo>
                    <a:pt x="1616399" y="2150846"/>
                  </a:moveTo>
                  <a:lnTo>
                    <a:pt x="0" y="534446"/>
                  </a:lnTo>
                  <a:lnTo>
                    <a:pt x="534446" y="0"/>
                  </a:lnTo>
                  <a:lnTo>
                    <a:pt x="2698353" y="0"/>
                  </a:lnTo>
                  <a:lnTo>
                    <a:pt x="2845079" y="146726"/>
                  </a:lnTo>
                  <a:lnTo>
                    <a:pt x="2845079" y="922166"/>
                  </a:lnTo>
                  <a:lnTo>
                    <a:pt x="1616399" y="2150846"/>
                  </a:lnTo>
                  <a:close/>
                </a:path>
              </a:pathLst>
            </a:custGeom>
            <a:solidFill>
              <a:srgbClr val="4285F4"/>
            </a:solidFill>
          </p:spPr>
          <p:txBody>
            <a:bodyPr wrap="square" lIns="0" tIns="0" rIns="0" bIns="0" rtlCol="0"/>
            <a:lstStyle/>
            <a:p>
              <a:endParaRPr/>
            </a:p>
          </p:txBody>
        </p:sp>
        <p:sp>
          <p:nvSpPr>
            <p:cNvPr id="9" name="object 9"/>
            <p:cNvSpPr/>
            <p:nvPr/>
          </p:nvSpPr>
          <p:spPr>
            <a:xfrm>
              <a:off x="6298919" y="0"/>
              <a:ext cx="2845435" cy="2151380"/>
            </a:xfrm>
            <a:custGeom>
              <a:avLst/>
              <a:gdLst/>
              <a:ahLst/>
              <a:cxnLst/>
              <a:rect l="l" t="t" r="r" b="b"/>
              <a:pathLst>
                <a:path w="2845434" h="2151380">
                  <a:moveTo>
                    <a:pt x="2845079" y="146726"/>
                  </a:moveTo>
                  <a:lnTo>
                    <a:pt x="2698353" y="0"/>
                  </a:lnTo>
                </a:path>
                <a:path w="2845434" h="2151380">
                  <a:moveTo>
                    <a:pt x="534446" y="0"/>
                  </a:moveTo>
                  <a:lnTo>
                    <a:pt x="0" y="534446"/>
                  </a:lnTo>
                  <a:lnTo>
                    <a:pt x="1616399" y="2150846"/>
                  </a:lnTo>
                  <a:lnTo>
                    <a:pt x="2845079" y="922166"/>
                  </a:lnTo>
                </a:path>
              </a:pathLst>
            </a:custGeom>
            <a:ln w="9524">
              <a:solidFill>
                <a:srgbClr val="292525"/>
              </a:solidFill>
            </a:ln>
          </p:spPr>
          <p:txBody>
            <a:bodyPr wrap="square" lIns="0" tIns="0" rIns="0" bIns="0" rtlCol="0"/>
            <a:lstStyle/>
            <a:p>
              <a:endParaRPr/>
            </a:p>
          </p:txBody>
        </p:sp>
        <p:sp>
          <p:nvSpPr>
            <p:cNvPr id="10" name="object 10"/>
            <p:cNvSpPr/>
            <p:nvPr/>
          </p:nvSpPr>
          <p:spPr>
            <a:xfrm>
              <a:off x="7718780" y="2150849"/>
              <a:ext cx="1425575" cy="1681480"/>
            </a:xfrm>
            <a:custGeom>
              <a:avLst/>
              <a:gdLst/>
              <a:ahLst/>
              <a:cxnLst/>
              <a:rect l="l" t="t" r="r" b="b"/>
              <a:pathLst>
                <a:path w="1425575" h="1681479">
                  <a:moveTo>
                    <a:pt x="840599" y="1681199"/>
                  </a:moveTo>
                  <a:lnTo>
                    <a:pt x="0" y="840599"/>
                  </a:lnTo>
                  <a:lnTo>
                    <a:pt x="840599" y="0"/>
                  </a:lnTo>
                  <a:lnTo>
                    <a:pt x="1425219" y="584619"/>
                  </a:lnTo>
                  <a:lnTo>
                    <a:pt x="1425219" y="1096580"/>
                  </a:lnTo>
                  <a:lnTo>
                    <a:pt x="840599" y="1681199"/>
                  </a:lnTo>
                  <a:close/>
                </a:path>
              </a:pathLst>
            </a:custGeom>
            <a:solidFill>
              <a:srgbClr val="0C3519"/>
            </a:solidFill>
          </p:spPr>
          <p:txBody>
            <a:bodyPr wrap="square" lIns="0" tIns="0" rIns="0" bIns="0" rtlCol="0"/>
            <a:lstStyle/>
            <a:p>
              <a:endParaRPr/>
            </a:p>
          </p:txBody>
        </p:sp>
        <p:sp>
          <p:nvSpPr>
            <p:cNvPr id="11" name="object 11"/>
            <p:cNvSpPr/>
            <p:nvPr/>
          </p:nvSpPr>
          <p:spPr>
            <a:xfrm>
              <a:off x="7718780" y="2150849"/>
              <a:ext cx="1425575" cy="1681480"/>
            </a:xfrm>
            <a:custGeom>
              <a:avLst/>
              <a:gdLst/>
              <a:ahLst/>
              <a:cxnLst/>
              <a:rect l="l" t="t" r="r" b="b"/>
              <a:pathLst>
                <a:path w="1425575" h="1681479">
                  <a:moveTo>
                    <a:pt x="1425219" y="584619"/>
                  </a:moveTo>
                  <a:lnTo>
                    <a:pt x="840599" y="0"/>
                  </a:lnTo>
                  <a:lnTo>
                    <a:pt x="0" y="840599"/>
                  </a:lnTo>
                  <a:lnTo>
                    <a:pt x="840599" y="1681199"/>
                  </a:lnTo>
                  <a:lnTo>
                    <a:pt x="1425219" y="1096580"/>
                  </a:lnTo>
                </a:path>
              </a:pathLst>
            </a:custGeom>
            <a:ln w="9524">
              <a:solidFill>
                <a:srgbClr val="292525"/>
              </a:solidFill>
            </a:ln>
          </p:spPr>
          <p:txBody>
            <a:bodyPr wrap="square" lIns="0" tIns="0" rIns="0" bIns="0" rtlCol="0"/>
            <a:lstStyle/>
            <a:p>
              <a:endParaRPr/>
            </a:p>
          </p:txBody>
        </p:sp>
        <p:sp>
          <p:nvSpPr>
            <p:cNvPr id="12" name="object 12"/>
            <p:cNvSpPr/>
            <p:nvPr/>
          </p:nvSpPr>
          <p:spPr>
            <a:xfrm>
              <a:off x="7485898" y="1154960"/>
              <a:ext cx="1658620" cy="1755139"/>
            </a:xfrm>
            <a:custGeom>
              <a:avLst/>
              <a:gdLst/>
              <a:ahLst/>
              <a:cxnLst/>
              <a:rect l="l" t="t" r="r" b="b"/>
              <a:pathLst>
                <a:path w="1658620" h="1755139">
                  <a:moveTo>
                    <a:pt x="96899" y="1754796"/>
                  </a:moveTo>
                  <a:lnTo>
                    <a:pt x="0" y="1657896"/>
                  </a:lnTo>
                  <a:lnTo>
                    <a:pt x="1658101" y="0"/>
                  </a:lnTo>
                  <a:lnTo>
                    <a:pt x="1658101" y="193788"/>
                  </a:lnTo>
                  <a:lnTo>
                    <a:pt x="96899" y="1754796"/>
                  </a:lnTo>
                  <a:close/>
                </a:path>
              </a:pathLst>
            </a:custGeom>
            <a:solidFill>
              <a:srgbClr val="4285F4"/>
            </a:solidFill>
          </p:spPr>
          <p:txBody>
            <a:bodyPr wrap="square" lIns="0" tIns="0" rIns="0" bIns="0" rtlCol="0"/>
            <a:lstStyle/>
            <a:p>
              <a:endParaRPr/>
            </a:p>
          </p:txBody>
        </p:sp>
        <p:sp>
          <p:nvSpPr>
            <p:cNvPr id="13" name="object 13"/>
            <p:cNvSpPr/>
            <p:nvPr/>
          </p:nvSpPr>
          <p:spPr>
            <a:xfrm>
              <a:off x="7485898" y="1154960"/>
              <a:ext cx="1658620" cy="1755139"/>
            </a:xfrm>
            <a:custGeom>
              <a:avLst/>
              <a:gdLst/>
              <a:ahLst/>
              <a:cxnLst/>
              <a:rect l="l" t="t" r="r" b="b"/>
              <a:pathLst>
                <a:path w="1658620" h="1755139">
                  <a:moveTo>
                    <a:pt x="0" y="1657896"/>
                  </a:moveTo>
                  <a:lnTo>
                    <a:pt x="1658101" y="0"/>
                  </a:lnTo>
                </a:path>
                <a:path w="1658620" h="1755139">
                  <a:moveTo>
                    <a:pt x="1658101" y="193788"/>
                  </a:moveTo>
                  <a:lnTo>
                    <a:pt x="96899" y="1754796"/>
                  </a:lnTo>
                  <a:lnTo>
                    <a:pt x="0" y="1657896"/>
                  </a:lnTo>
                </a:path>
              </a:pathLst>
            </a:custGeom>
            <a:ln w="9524">
              <a:solidFill>
                <a:srgbClr val="292525"/>
              </a:solidFill>
            </a:ln>
          </p:spPr>
          <p:txBody>
            <a:bodyPr wrap="square" lIns="0" tIns="0" rIns="0" bIns="0" rtlCol="0"/>
            <a:lstStyle/>
            <a:p>
              <a:endParaRPr/>
            </a:p>
          </p:txBody>
        </p:sp>
      </p:grpSp>
      <p:grpSp>
        <p:nvGrpSpPr>
          <p:cNvPr id="14" name="object 14"/>
          <p:cNvGrpSpPr/>
          <p:nvPr/>
        </p:nvGrpSpPr>
        <p:grpSpPr>
          <a:xfrm flipV="1">
            <a:off x="2209800" y="697230"/>
            <a:ext cx="4088955" cy="45719"/>
            <a:chOff x="2727679" y="1316494"/>
            <a:chExt cx="2524125" cy="55880"/>
          </a:xfrm>
        </p:grpSpPr>
        <p:sp>
          <p:nvSpPr>
            <p:cNvPr id="15" name="object 15"/>
            <p:cNvSpPr/>
            <p:nvPr/>
          </p:nvSpPr>
          <p:spPr>
            <a:xfrm>
              <a:off x="2732441" y="1321257"/>
              <a:ext cx="2514600" cy="46355"/>
            </a:xfrm>
            <a:custGeom>
              <a:avLst/>
              <a:gdLst/>
              <a:ahLst/>
              <a:cxnLst/>
              <a:rect l="l" t="t" r="r" b="b"/>
              <a:pathLst>
                <a:path w="2514600" h="46355">
                  <a:moveTo>
                    <a:pt x="2514599" y="45899"/>
                  </a:moveTo>
                  <a:lnTo>
                    <a:pt x="0" y="45599"/>
                  </a:lnTo>
                  <a:lnTo>
                    <a:pt x="0" y="0"/>
                  </a:lnTo>
                  <a:lnTo>
                    <a:pt x="2514599" y="299"/>
                  </a:lnTo>
                  <a:lnTo>
                    <a:pt x="2514599" y="45899"/>
                  </a:lnTo>
                  <a:close/>
                </a:path>
              </a:pathLst>
            </a:custGeom>
            <a:solidFill>
              <a:srgbClr val="4285F4"/>
            </a:solidFill>
          </p:spPr>
          <p:txBody>
            <a:bodyPr wrap="square" lIns="0" tIns="0" rIns="0" bIns="0" rtlCol="0"/>
            <a:lstStyle/>
            <a:p>
              <a:endParaRPr/>
            </a:p>
          </p:txBody>
        </p:sp>
        <p:sp>
          <p:nvSpPr>
            <p:cNvPr id="16" name="object 16"/>
            <p:cNvSpPr/>
            <p:nvPr/>
          </p:nvSpPr>
          <p:spPr>
            <a:xfrm>
              <a:off x="2732441" y="1321257"/>
              <a:ext cx="2514600" cy="46355"/>
            </a:xfrm>
            <a:custGeom>
              <a:avLst/>
              <a:gdLst/>
              <a:ahLst/>
              <a:cxnLst/>
              <a:rect l="l" t="t" r="r" b="b"/>
              <a:pathLst>
                <a:path w="2514600" h="46355">
                  <a:moveTo>
                    <a:pt x="0" y="0"/>
                  </a:moveTo>
                  <a:lnTo>
                    <a:pt x="2514599" y="299"/>
                  </a:lnTo>
                  <a:lnTo>
                    <a:pt x="2514599" y="45899"/>
                  </a:lnTo>
                  <a:lnTo>
                    <a:pt x="0" y="45599"/>
                  </a:lnTo>
                  <a:lnTo>
                    <a:pt x="0" y="0"/>
                  </a:lnTo>
                  <a:close/>
                </a:path>
              </a:pathLst>
            </a:custGeom>
            <a:ln w="9524">
              <a:solidFill>
                <a:srgbClr val="292525"/>
              </a:solidFill>
            </a:ln>
          </p:spPr>
          <p:txBody>
            <a:bodyPr wrap="square" lIns="0" tIns="0" rIns="0" bIns="0" rtlCol="0"/>
            <a:lstStyle/>
            <a:p>
              <a:endParaRPr/>
            </a:p>
          </p:txBody>
        </p:sp>
      </p:grpSp>
      <p:sp>
        <p:nvSpPr>
          <p:cNvPr id="17" name="object 17"/>
          <p:cNvSpPr txBox="1">
            <a:spLocks noGrp="1"/>
          </p:cNvSpPr>
          <p:nvPr>
            <p:ph type="title"/>
          </p:nvPr>
        </p:nvSpPr>
        <p:spPr>
          <a:xfrm>
            <a:off x="21771" y="-24352"/>
            <a:ext cx="6587804" cy="742704"/>
          </a:xfrm>
          <a:prstGeom prst="rect">
            <a:avLst/>
          </a:prstGeom>
        </p:spPr>
        <p:txBody>
          <a:bodyPr vert="horz" wrap="square" lIns="0" tIns="12065" rIns="0" bIns="0" rtlCol="0">
            <a:spAutoFit/>
          </a:bodyPr>
          <a:lstStyle/>
          <a:p>
            <a:pPr marL="2284730" marR="5080" indent="1049020">
              <a:lnSpc>
                <a:spcPct val="100699"/>
              </a:lnSpc>
              <a:spcBef>
                <a:spcPts val="95"/>
              </a:spcBef>
            </a:pPr>
            <a:br>
              <a:rPr lang="vi-VN" sz="1600" spc="40" dirty="0"/>
            </a:br>
            <a:r>
              <a:rPr lang="vi-VN" sz="1600" spc="40" dirty="0"/>
              <a:t>VGG19: Unveiling Complex Visual Patterns with Deep Convolutional Networks"</a:t>
            </a:r>
            <a:endParaRPr sz="1600" spc="40" dirty="0"/>
          </a:p>
        </p:txBody>
      </p:sp>
      <p:pic>
        <p:nvPicPr>
          <p:cNvPr id="24" name="Picture 23">
            <a:extLst>
              <a:ext uri="{FF2B5EF4-FFF2-40B4-BE49-F238E27FC236}">
                <a16:creationId xmlns:a16="http://schemas.microsoft.com/office/drawing/2014/main" id="{3080D350-B38B-9DF0-6F24-4497153597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04" y="686923"/>
            <a:ext cx="7485898" cy="4175497"/>
          </a:xfrm>
          <a:prstGeom prst="rect">
            <a:avLst/>
          </a:prstGeom>
        </p:spPr>
      </p:pic>
    </p:spTree>
    <p:extLst>
      <p:ext uri="{BB962C8B-B14F-4D97-AF65-F5344CB8AC3E}">
        <p14:creationId xmlns:p14="http://schemas.microsoft.com/office/powerpoint/2010/main" val="92685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 y="635512"/>
            <a:ext cx="1854835" cy="4512945"/>
            <a:chOff x="-4762" y="635512"/>
            <a:chExt cx="1854835" cy="4512945"/>
          </a:xfrm>
        </p:grpSpPr>
        <p:sp>
          <p:nvSpPr>
            <p:cNvPr id="3" name="object 3"/>
            <p:cNvSpPr/>
            <p:nvPr/>
          </p:nvSpPr>
          <p:spPr>
            <a:xfrm>
              <a:off x="0" y="3159921"/>
              <a:ext cx="1845310" cy="1983739"/>
            </a:xfrm>
            <a:custGeom>
              <a:avLst/>
              <a:gdLst/>
              <a:ahLst/>
              <a:cxnLst/>
              <a:rect l="l" t="t" r="r" b="b"/>
              <a:pathLst>
                <a:path w="1845310" h="1983739">
                  <a:moveTo>
                    <a:pt x="1154491" y="1983578"/>
                  </a:moveTo>
                  <a:lnTo>
                    <a:pt x="0" y="1983578"/>
                  </a:lnTo>
                  <a:lnTo>
                    <a:pt x="0" y="551470"/>
                  </a:lnTo>
                  <a:lnTo>
                    <a:pt x="551470" y="0"/>
                  </a:lnTo>
                  <a:lnTo>
                    <a:pt x="1844770" y="1293299"/>
                  </a:lnTo>
                  <a:lnTo>
                    <a:pt x="1154491" y="1983578"/>
                  </a:lnTo>
                  <a:close/>
                </a:path>
              </a:pathLst>
            </a:custGeom>
            <a:solidFill>
              <a:srgbClr val="4285F4"/>
            </a:solidFill>
          </p:spPr>
          <p:txBody>
            <a:bodyPr wrap="square" lIns="0" tIns="0" rIns="0" bIns="0" rtlCol="0"/>
            <a:lstStyle/>
            <a:p>
              <a:endParaRPr/>
            </a:p>
          </p:txBody>
        </p:sp>
        <p:sp>
          <p:nvSpPr>
            <p:cNvPr id="4" name="object 4"/>
            <p:cNvSpPr/>
            <p:nvPr/>
          </p:nvSpPr>
          <p:spPr>
            <a:xfrm>
              <a:off x="0" y="3159921"/>
              <a:ext cx="1845310" cy="1983739"/>
            </a:xfrm>
            <a:custGeom>
              <a:avLst/>
              <a:gdLst/>
              <a:ahLst/>
              <a:cxnLst/>
              <a:rect l="l" t="t" r="r" b="b"/>
              <a:pathLst>
                <a:path w="1845310" h="1983739">
                  <a:moveTo>
                    <a:pt x="1844770" y="1293299"/>
                  </a:moveTo>
                  <a:lnTo>
                    <a:pt x="551470" y="0"/>
                  </a:lnTo>
                  <a:lnTo>
                    <a:pt x="0" y="551470"/>
                  </a:lnTo>
                </a:path>
                <a:path w="1845310" h="1983739">
                  <a:moveTo>
                    <a:pt x="1154491" y="1983578"/>
                  </a:moveTo>
                  <a:lnTo>
                    <a:pt x="1844770" y="1293299"/>
                  </a:lnTo>
                </a:path>
              </a:pathLst>
            </a:custGeom>
            <a:ln w="9524">
              <a:solidFill>
                <a:srgbClr val="292525"/>
              </a:solidFill>
            </a:ln>
          </p:spPr>
          <p:txBody>
            <a:bodyPr wrap="square" lIns="0" tIns="0" rIns="0" bIns="0" rtlCol="0"/>
            <a:lstStyle/>
            <a:p>
              <a:endParaRPr/>
            </a:p>
          </p:txBody>
        </p:sp>
        <p:sp>
          <p:nvSpPr>
            <p:cNvPr id="5" name="object 5"/>
            <p:cNvSpPr/>
            <p:nvPr/>
          </p:nvSpPr>
          <p:spPr>
            <a:xfrm>
              <a:off x="0" y="640274"/>
              <a:ext cx="1364615" cy="2729230"/>
            </a:xfrm>
            <a:custGeom>
              <a:avLst/>
              <a:gdLst/>
              <a:ahLst/>
              <a:cxnLst/>
              <a:rect l="l" t="t" r="r" b="b"/>
              <a:pathLst>
                <a:path w="1364615" h="2729229">
                  <a:moveTo>
                    <a:pt x="0" y="2728744"/>
                  </a:moveTo>
                  <a:lnTo>
                    <a:pt x="0" y="0"/>
                  </a:lnTo>
                  <a:lnTo>
                    <a:pt x="1364372" y="1364372"/>
                  </a:lnTo>
                  <a:lnTo>
                    <a:pt x="0" y="2728744"/>
                  </a:lnTo>
                  <a:close/>
                </a:path>
              </a:pathLst>
            </a:custGeom>
            <a:solidFill>
              <a:srgbClr val="0C3519"/>
            </a:solidFill>
          </p:spPr>
          <p:txBody>
            <a:bodyPr wrap="square" lIns="0" tIns="0" rIns="0" bIns="0" rtlCol="0"/>
            <a:lstStyle/>
            <a:p>
              <a:endParaRPr/>
            </a:p>
          </p:txBody>
        </p:sp>
        <p:sp>
          <p:nvSpPr>
            <p:cNvPr id="6" name="object 6"/>
            <p:cNvSpPr/>
            <p:nvPr/>
          </p:nvSpPr>
          <p:spPr>
            <a:xfrm>
              <a:off x="0" y="640274"/>
              <a:ext cx="1364615" cy="2729230"/>
            </a:xfrm>
            <a:custGeom>
              <a:avLst/>
              <a:gdLst/>
              <a:ahLst/>
              <a:cxnLst/>
              <a:rect l="l" t="t" r="r" b="b"/>
              <a:pathLst>
                <a:path w="1364615" h="2729229">
                  <a:moveTo>
                    <a:pt x="1364372" y="1364372"/>
                  </a:moveTo>
                  <a:lnTo>
                    <a:pt x="0" y="0"/>
                  </a:lnTo>
                </a:path>
                <a:path w="1364615" h="2729229">
                  <a:moveTo>
                    <a:pt x="0" y="2728744"/>
                  </a:moveTo>
                  <a:lnTo>
                    <a:pt x="1364372" y="1364372"/>
                  </a:lnTo>
                </a:path>
              </a:pathLst>
            </a:custGeom>
            <a:ln w="9524">
              <a:solidFill>
                <a:srgbClr val="292525"/>
              </a:solidFill>
            </a:ln>
          </p:spPr>
          <p:txBody>
            <a:bodyPr wrap="square" lIns="0" tIns="0" rIns="0" bIns="0" rtlCol="0"/>
            <a:lstStyle/>
            <a:p>
              <a:endParaRPr/>
            </a:p>
          </p:txBody>
        </p:sp>
      </p:grpSp>
      <p:grpSp>
        <p:nvGrpSpPr>
          <p:cNvPr id="7" name="object 7"/>
          <p:cNvGrpSpPr/>
          <p:nvPr/>
        </p:nvGrpSpPr>
        <p:grpSpPr>
          <a:xfrm>
            <a:off x="6294157" y="-4762"/>
            <a:ext cx="2854960" cy="3841750"/>
            <a:chOff x="6294157" y="-4762"/>
            <a:chExt cx="2854960" cy="3841750"/>
          </a:xfrm>
        </p:grpSpPr>
        <p:sp>
          <p:nvSpPr>
            <p:cNvPr id="8" name="object 8"/>
            <p:cNvSpPr/>
            <p:nvPr/>
          </p:nvSpPr>
          <p:spPr>
            <a:xfrm>
              <a:off x="6298919" y="0"/>
              <a:ext cx="2845435" cy="2151380"/>
            </a:xfrm>
            <a:custGeom>
              <a:avLst/>
              <a:gdLst/>
              <a:ahLst/>
              <a:cxnLst/>
              <a:rect l="l" t="t" r="r" b="b"/>
              <a:pathLst>
                <a:path w="2845434" h="2151380">
                  <a:moveTo>
                    <a:pt x="1616399" y="2150846"/>
                  </a:moveTo>
                  <a:lnTo>
                    <a:pt x="0" y="534446"/>
                  </a:lnTo>
                  <a:lnTo>
                    <a:pt x="534446" y="0"/>
                  </a:lnTo>
                  <a:lnTo>
                    <a:pt x="2698353" y="0"/>
                  </a:lnTo>
                  <a:lnTo>
                    <a:pt x="2845079" y="146726"/>
                  </a:lnTo>
                  <a:lnTo>
                    <a:pt x="2845079" y="922166"/>
                  </a:lnTo>
                  <a:lnTo>
                    <a:pt x="1616399" y="2150846"/>
                  </a:lnTo>
                  <a:close/>
                </a:path>
              </a:pathLst>
            </a:custGeom>
            <a:solidFill>
              <a:srgbClr val="4285F4"/>
            </a:solidFill>
          </p:spPr>
          <p:txBody>
            <a:bodyPr wrap="square" lIns="0" tIns="0" rIns="0" bIns="0" rtlCol="0"/>
            <a:lstStyle/>
            <a:p>
              <a:endParaRPr/>
            </a:p>
          </p:txBody>
        </p:sp>
        <p:sp>
          <p:nvSpPr>
            <p:cNvPr id="9" name="object 9"/>
            <p:cNvSpPr/>
            <p:nvPr/>
          </p:nvSpPr>
          <p:spPr>
            <a:xfrm>
              <a:off x="6298919" y="0"/>
              <a:ext cx="2845435" cy="2151380"/>
            </a:xfrm>
            <a:custGeom>
              <a:avLst/>
              <a:gdLst/>
              <a:ahLst/>
              <a:cxnLst/>
              <a:rect l="l" t="t" r="r" b="b"/>
              <a:pathLst>
                <a:path w="2845434" h="2151380">
                  <a:moveTo>
                    <a:pt x="2845079" y="146726"/>
                  </a:moveTo>
                  <a:lnTo>
                    <a:pt x="2698353" y="0"/>
                  </a:lnTo>
                </a:path>
                <a:path w="2845434" h="2151380">
                  <a:moveTo>
                    <a:pt x="534446" y="0"/>
                  </a:moveTo>
                  <a:lnTo>
                    <a:pt x="0" y="534446"/>
                  </a:lnTo>
                  <a:lnTo>
                    <a:pt x="1616399" y="2150846"/>
                  </a:lnTo>
                  <a:lnTo>
                    <a:pt x="2845079" y="922166"/>
                  </a:lnTo>
                </a:path>
              </a:pathLst>
            </a:custGeom>
            <a:ln w="9524">
              <a:solidFill>
                <a:srgbClr val="292525"/>
              </a:solidFill>
            </a:ln>
          </p:spPr>
          <p:txBody>
            <a:bodyPr wrap="square" lIns="0" tIns="0" rIns="0" bIns="0" rtlCol="0"/>
            <a:lstStyle/>
            <a:p>
              <a:endParaRPr/>
            </a:p>
          </p:txBody>
        </p:sp>
        <p:sp>
          <p:nvSpPr>
            <p:cNvPr id="10" name="object 10"/>
            <p:cNvSpPr/>
            <p:nvPr/>
          </p:nvSpPr>
          <p:spPr>
            <a:xfrm>
              <a:off x="7718780" y="2150849"/>
              <a:ext cx="1425575" cy="1681480"/>
            </a:xfrm>
            <a:custGeom>
              <a:avLst/>
              <a:gdLst/>
              <a:ahLst/>
              <a:cxnLst/>
              <a:rect l="l" t="t" r="r" b="b"/>
              <a:pathLst>
                <a:path w="1425575" h="1681479">
                  <a:moveTo>
                    <a:pt x="840599" y="1681199"/>
                  </a:moveTo>
                  <a:lnTo>
                    <a:pt x="0" y="840599"/>
                  </a:lnTo>
                  <a:lnTo>
                    <a:pt x="840599" y="0"/>
                  </a:lnTo>
                  <a:lnTo>
                    <a:pt x="1425219" y="584619"/>
                  </a:lnTo>
                  <a:lnTo>
                    <a:pt x="1425219" y="1096580"/>
                  </a:lnTo>
                  <a:lnTo>
                    <a:pt x="840599" y="1681199"/>
                  </a:lnTo>
                  <a:close/>
                </a:path>
              </a:pathLst>
            </a:custGeom>
            <a:solidFill>
              <a:srgbClr val="0C3519"/>
            </a:solidFill>
          </p:spPr>
          <p:txBody>
            <a:bodyPr wrap="square" lIns="0" tIns="0" rIns="0" bIns="0" rtlCol="0"/>
            <a:lstStyle/>
            <a:p>
              <a:endParaRPr/>
            </a:p>
          </p:txBody>
        </p:sp>
        <p:sp>
          <p:nvSpPr>
            <p:cNvPr id="11" name="object 11"/>
            <p:cNvSpPr/>
            <p:nvPr/>
          </p:nvSpPr>
          <p:spPr>
            <a:xfrm>
              <a:off x="7718780" y="2150849"/>
              <a:ext cx="1425575" cy="1681480"/>
            </a:xfrm>
            <a:custGeom>
              <a:avLst/>
              <a:gdLst/>
              <a:ahLst/>
              <a:cxnLst/>
              <a:rect l="l" t="t" r="r" b="b"/>
              <a:pathLst>
                <a:path w="1425575" h="1681479">
                  <a:moveTo>
                    <a:pt x="1425219" y="584619"/>
                  </a:moveTo>
                  <a:lnTo>
                    <a:pt x="840599" y="0"/>
                  </a:lnTo>
                  <a:lnTo>
                    <a:pt x="0" y="840599"/>
                  </a:lnTo>
                  <a:lnTo>
                    <a:pt x="840599" y="1681199"/>
                  </a:lnTo>
                  <a:lnTo>
                    <a:pt x="1425219" y="1096580"/>
                  </a:lnTo>
                </a:path>
              </a:pathLst>
            </a:custGeom>
            <a:ln w="9524">
              <a:solidFill>
                <a:srgbClr val="292525"/>
              </a:solidFill>
            </a:ln>
          </p:spPr>
          <p:txBody>
            <a:bodyPr wrap="square" lIns="0" tIns="0" rIns="0" bIns="0" rtlCol="0"/>
            <a:lstStyle/>
            <a:p>
              <a:endParaRPr/>
            </a:p>
          </p:txBody>
        </p:sp>
        <p:sp>
          <p:nvSpPr>
            <p:cNvPr id="12" name="object 12"/>
            <p:cNvSpPr/>
            <p:nvPr/>
          </p:nvSpPr>
          <p:spPr>
            <a:xfrm>
              <a:off x="7485898" y="1154960"/>
              <a:ext cx="1658620" cy="1755139"/>
            </a:xfrm>
            <a:custGeom>
              <a:avLst/>
              <a:gdLst/>
              <a:ahLst/>
              <a:cxnLst/>
              <a:rect l="l" t="t" r="r" b="b"/>
              <a:pathLst>
                <a:path w="1658620" h="1755139">
                  <a:moveTo>
                    <a:pt x="96899" y="1754796"/>
                  </a:moveTo>
                  <a:lnTo>
                    <a:pt x="0" y="1657896"/>
                  </a:lnTo>
                  <a:lnTo>
                    <a:pt x="1658101" y="0"/>
                  </a:lnTo>
                  <a:lnTo>
                    <a:pt x="1658101" y="193788"/>
                  </a:lnTo>
                  <a:lnTo>
                    <a:pt x="96899" y="1754796"/>
                  </a:lnTo>
                  <a:close/>
                </a:path>
              </a:pathLst>
            </a:custGeom>
            <a:solidFill>
              <a:srgbClr val="4285F4"/>
            </a:solidFill>
          </p:spPr>
          <p:txBody>
            <a:bodyPr wrap="square" lIns="0" tIns="0" rIns="0" bIns="0" rtlCol="0"/>
            <a:lstStyle/>
            <a:p>
              <a:endParaRPr/>
            </a:p>
          </p:txBody>
        </p:sp>
        <p:sp>
          <p:nvSpPr>
            <p:cNvPr id="13" name="object 13"/>
            <p:cNvSpPr/>
            <p:nvPr/>
          </p:nvSpPr>
          <p:spPr>
            <a:xfrm>
              <a:off x="7485898" y="1154960"/>
              <a:ext cx="1658620" cy="1755139"/>
            </a:xfrm>
            <a:custGeom>
              <a:avLst/>
              <a:gdLst/>
              <a:ahLst/>
              <a:cxnLst/>
              <a:rect l="l" t="t" r="r" b="b"/>
              <a:pathLst>
                <a:path w="1658620" h="1755139">
                  <a:moveTo>
                    <a:pt x="0" y="1657896"/>
                  </a:moveTo>
                  <a:lnTo>
                    <a:pt x="1658101" y="0"/>
                  </a:lnTo>
                </a:path>
                <a:path w="1658620" h="1755139">
                  <a:moveTo>
                    <a:pt x="1658101" y="193788"/>
                  </a:moveTo>
                  <a:lnTo>
                    <a:pt x="96899" y="1754796"/>
                  </a:lnTo>
                  <a:lnTo>
                    <a:pt x="0" y="1657896"/>
                  </a:lnTo>
                </a:path>
              </a:pathLst>
            </a:custGeom>
            <a:ln w="9524">
              <a:solidFill>
                <a:srgbClr val="292525"/>
              </a:solidFill>
            </a:ln>
          </p:spPr>
          <p:txBody>
            <a:bodyPr wrap="square" lIns="0" tIns="0" rIns="0" bIns="0" rtlCol="0"/>
            <a:lstStyle/>
            <a:p>
              <a:endParaRPr/>
            </a:p>
          </p:txBody>
        </p:sp>
      </p:grpSp>
      <p:grpSp>
        <p:nvGrpSpPr>
          <p:cNvPr id="14" name="object 14"/>
          <p:cNvGrpSpPr/>
          <p:nvPr/>
        </p:nvGrpSpPr>
        <p:grpSpPr>
          <a:xfrm>
            <a:off x="3352801" y="199668"/>
            <a:ext cx="2209800" cy="86082"/>
            <a:chOff x="2727679" y="1316494"/>
            <a:chExt cx="2524125" cy="55880"/>
          </a:xfrm>
        </p:grpSpPr>
        <p:sp>
          <p:nvSpPr>
            <p:cNvPr id="15" name="object 15"/>
            <p:cNvSpPr/>
            <p:nvPr/>
          </p:nvSpPr>
          <p:spPr>
            <a:xfrm>
              <a:off x="2732441" y="1321257"/>
              <a:ext cx="2514600" cy="46355"/>
            </a:xfrm>
            <a:custGeom>
              <a:avLst/>
              <a:gdLst/>
              <a:ahLst/>
              <a:cxnLst/>
              <a:rect l="l" t="t" r="r" b="b"/>
              <a:pathLst>
                <a:path w="2514600" h="46355">
                  <a:moveTo>
                    <a:pt x="2514599" y="45899"/>
                  </a:moveTo>
                  <a:lnTo>
                    <a:pt x="0" y="45599"/>
                  </a:lnTo>
                  <a:lnTo>
                    <a:pt x="0" y="0"/>
                  </a:lnTo>
                  <a:lnTo>
                    <a:pt x="2514599" y="299"/>
                  </a:lnTo>
                  <a:lnTo>
                    <a:pt x="2514599" y="45899"/>
                  </a:lnTo>
                  <a:close/>
                </a:path>
              </a:pathLst>
            </a:custGeom>
            <a:solidFill>
              <a:srgbClr val="4285F4"/>
            </a:solidFill>
          </p:spPr>
          <p:txBody>
            <a:bodyPr wrap="square" lIns="0" tIns="0" rIns="0" bIns="0" rtlCol="0"/>
            <a:lstStyle/>
            <a:p>
              <a:endParaRPr/>
            </a:p>
          </p:txBody>
        </p:sp>
        <p:sp>
          <p:nvSpPr>
            <p:cNvPr id="16" name="object 16"/>
            <p:cNvSpPr/>
            <p:nvPr/>
          </p:nvSpPr>
          <p:spPr>
            <a:xfrm>
              <a:off x="2732441" y="1321257"/>
              <a:ext cx="2514600" cy="46355"/>
            </a:xfrm>
            <a:custGeom>
              <a:avLst/>
              <a:gdLst/>
              <a:ahLst/>
              <a:cxnLst/>
              <a:rect l="l" t="t" r="r" b="b"/>
              <a:pathLst>
                <a:path w="2514600" h="46355">
                  <a:moveTo>
                    <a:pt x="0" y="0"/>
                  </a:moveTo>
                  <a:lnTo>
                    <a:pt x="2514599" y="299"/>
                  </a:lnTo>
                  <a:lnTo>
                    <a:pt x="2514599" y="45899"/>
                  </a:lnTo>
                  <a:lnTo>
                    <a:pt x="0" y="45599"/>
                  </a:lnTo>
                  <a:lnTo>
                    <a:pt x="0" y="0"/>
                  </a:lnTo>
                  <a:close/>
                </a:path>
              </a:pathLst>
            </a:custGeom>
            <a:ln w="9524">
              <a:solidFill>
                <a:srgbClr val="292525"/>
              </a:solidFill>
            </a:ln>
          </p:spPr>
          <p:txBody>
            <a:bodyPr wrap="square" lIns="0" tIns="0" rIns="0" bIns="0" rtlCol="0"/>
            <a:lstStyle/>
            <a:p>
              <a:endParaRPr/>
            </a:p>
          </p:txBody>
        </p:sp>
      </p:grpSp>
      <p:sp>
        <p:nvSpPr>
          <p:cNvPr id="17" name="object 17"/>
          <p:cNvSpPr txBox="1">
            <a:spLocks noGrp="1"/>
          </p:cNvSpPr>
          <p:nvPr>
            <p:ph type="title"/>
          </p:nvPr>
        </p:nvSpPr>
        <p:spPr>
          <a:xfrm>
            <a:off x="21771" y="-24352"/>
            <a:ext cx="6587804" cy="245388"/>
          </a:xfrm>
          <a:prstGeom prst="rect">
            <a:avLst/>
          </a:prstGeom>
        </p:spPr>
        <p:txBody>
          <a:bodyPr vert="horz" wrap="square" lIns="0" tIns="12065" rIns="0" bIns="0" rtlCol="0">
            <a:spAutoFit/>
          </a:bodyPr>
          <a:lstStyle/>
          <a:p>
            <a:pPr marL="2284730" marR="5080" indent="1049020">
              <a:lnSpc>
                <a:spcPct val="100699"/>
              </a:lnSpc>
              <a:spcBef>
                <a:spcPts val="95"/>
              </a:spcBef>
            </a:pPr>
            <a:r>
              <a:rPr lang="vi-VN" sz="1600" spc="40" dirty="0"/>
              <a:t>Building a Baseline CNN</a:t>
            </a:r>
            <a:endParaRPr sz="1600" spc="40" dirty="0"/>
          </a:p>
        </p:txBody>
      </p:sp>
      <p:pic>
        <p:nvPicPr>
          <p:cNvPr id="19" name="Picture 18">
            <a:extLst>
              <a:ext uri="{FF2B5EF4-FFF2-40B4-BE49-F238E27FC236}">
                <a16:creationId xmlns:a16="http://schemas.microsoft.com/office/drawing/2014/main" id="{EC03A0A5-1D47-6D5A-1066-135885B10F56}"/>
              </a:ext>
            </a:extLst>
          </p:cNvPr>
          <p:cNvPicPr>
            <a:picLocks noChangeAspect="1"/>
          </p:cNvPicPr>
          <p:nvPr/>
        </p:nvPicPr>
        <p:blipFill>
          <a:blip r:embed="rId2"/>
          <a:stretch>
            <a:fillRect/>
          </a:stretch>
        </p:blipFill>
        <p:spPr>
          <a:xfrm>
            <a:off x="21771" y="549077"/>
            <a:ext cx="7924801" cy="4346597"/>
          </a:xfrm>
          <a:prstGeom prst="rect">
            <a:avLst/>
          </a:prstGeom>
        </p:spPr>
      </p:pic>
    </p:spTree>
    <p:extLst>
      <p:ext uri="{BB962C8B-B14F-4D97-AF65-F5344CB8AC3E}">
        <p14:creationId xmlns:p14="http://schemas.microsoft.com/office/powerpoint/2010/main" val="3756728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707</Words>
  <Application>Microsoft Office PowerPoint</Application>
  <PresentationFormat>On-screen Show (16:9)</PresentationFormat>
  <Paragraphs>119</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 MT</vt:lpstr>
      <vt:lpstr>Cambria</vt:lpstr>
      <vt:lpstr>Cascadia Code</vt:lpstr>
      <vt:lpstr>Times New Roman</vt:lpstr>
      <vt:lpstr>Trebuchet MS</vt:lpstr>
      <vt:lpstr>Office Theme</vt:lpstr>
      <vt:lpstr>PowerPoint Presentation</vt:lpstr>
      <vt:lpstr>PowerPoint Presentation</vt:lpstr>
      <vt:lpstr>PowerPoint Presentation</vt:lpstr>
      <vt:lpstr>Data Understanding</vt:lpstr>
      <vt:lpstr>Class  Distribution </vt:lpstr>
      <vt:lpstr>Collecting image samples from our dataset </vt:lpstr>
      <vt:lpstr>WorkFlow</vt:lpstr>
      <vt:lpstr> VGG19: Unveiling Complex Visual Patterns with Deep Convolutional Networks"</vt:lpstr>
      <vt:lpstr>Building a Baseline CNN</vt:lpstr>
      <vt:lpstr>Results- Training</vt:lpstr>
      <vt:lpstr>Final Model</vt:lpstr>
      <vt:lpstr>Test Accuracy by Class</vt:lpstr>
      <vt:lpstr>Business Understanding</vt:lpstr>
      <vt:lpstr>Deforestation and Land Degradation</vt:lpstr>
      <vt:lpstr>Out-The-Box Transfer Learning Models</vt:lpstr>
      <vt:lpstr>Recommendations</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 Cover Classification using Remote Sensing Data</dc:title>
  <dc:creator>sahil badve</dc:creator>
  <cp:lastModifiedBy>sahil badve</cp:lastModifiedBy>
  <cp:revision>9</cp:revision>
  <dcterms:created xsi:type="dcterms:W3CDTF">2024-04-29T07:14:43Z</dcterms:created>
  <dcterms:modified xsi:type="dcterms:W3CDTF">2024-05-06T17:35:03Z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