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5" r:id="rId2"/>
    <p:sldId id="256"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2" autoAdjust="0"/>
    <p:restoredTop sz="94660" autoAdjust="0"/>
  </p:normalViewPr>
  <p:slideViewPr>
    <p:cSldViewPr snapToGrid="0">
      <p:cViewPr varScale="1">
        <p:scale>
          <a:sx n="63" d="100"/>
          <a:sy n="63" d="100"/>
        </p:scale>
        <p:origin x="-114" y="-3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AE95BA77-904C-48D4-979E-D89B4C84BD7A}" type="datetimeFigureOut">
              <a:rPr lang="en-US" smtClean="0"/>
              <a:pPr/>
              <a:t>3/9/2023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050719FD-B7E8-4B2E-A431-42E0E5F3D5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AE95BA77-904C-48D4-979E-D89B4C84BD7A}" type="datetimeFigureOut">
              <a:rPr lang="en-US" smtClean="0"/>
              <a:pPr/>
              <a:t>3/9/2023</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050719FD-B7E8-4B2E-A431-42E0E5F3D5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AE95BA77-904C-48D4-979E-D89B4C84BD7A}" type="datetimeFigureOut">
              <a:rPr lang="en-US" smtClean="0"/>
              <a:pPr/>
              <a:t>3/9/2023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050719FD-B7E8-4B2E-A431-42E0E5F3D5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E95BA77-904C-48D4-979E-D89B4C84BD7A}" type="datetimeFigureOut">
              <a:rPr lang="en-US" smtClean="0"/>
              <a:pPr/>
              <a:t>3/9/2023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719FD-B7E8-4B2E-A431-42E0E5F3D5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E95BA77-904C-48D4-979E-D89B4C84BD7A}" type="datetimeFigureOut">
              <a:rPr lang="en-US" smtClean="0"/>
              <a:pPr/>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719FD-B7E8-4B2E-A431-42E0E5F3D533}"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AE95BA77-904C-48D4-979E-D89B4C84BD7A}" type="datetimeFigureOut">
              <a:rPr lang="en-US" smtClean="0"/>
              <a:pPr/>
              <a:t>3/9/2023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50719FD-B7E8-4B2E-A431-42E0E5F3D5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q"/>
            </a:pPr>
            <a:r>
              <a:rPr lang="en-US" dirty="0" smtClean="0"/>
              <a:t>WELCOME TO OUR WEBSITE(First flight travels)</a:t>
            </a:r>
            <a:endParaRPr lang="en-US" dirty="0"/>
          </a:p>
        </p:txBody>
      </p:sp>
      <p:pic>
        <p:nvPicPr>
          <p:cNvPr id="8" name="Content Placeholder 7" descr="logo1.jpg"/>
          <p:cNvPicPr>
            <a:picLocks noGrp="1" noChangeAspect="1"/>
          </p:cNvPicPr>
          <p:nvPr>
            <p:ph idx="1"/>
          </p:nvPr>
        </p:nvPicPr>
        <p:blipFill>
          <a:blip r:embed="rId2"/>
          <a:stretch>
            <a:fillRect/>
          </a:stretch>
        </p:blipFill>
        <p:spPr>
          <a:xfrm>
            <a:off x="1127477" y="1609725"/>
            <a:ext cx="8616246" cy="48466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678BB-688D-4C01-8B6C-1F9BEBC7E8A7}"/>
              </a:ext>
            </a:extLst>
          </p:cNvPr>
          <p:cNvSpPr>
            <a:spLocks noGrp="1"/>
          </p:cNvSpPr>
          <p:nvPr>
            <p:ph type="ctrTitle"/>
          </p:nvPr>
        </p:nvSpPr>
        <p:spPr>
          <a:xfrm>
            <a:off x="3142730" y="3336324"/>
            <a:ext cx="5906529" cy="1079155"/>
          </a:xfrm>
        </p:spPr>
        <p:txBody>
          <a:bodyPr>
            <a:normAutofit fontScale="90000"/>
          </a:bodyPr>
          <a:lstStyle/>
          <a:p>
            <a:r>
              <a:rPr lang="en-US" sz="6000" dirty="0" err="1"/>
              <a:t>Firstflight</a:t>
            </a:r>
            <a:r>
              <a:rPr lang="en-US" sz="6000" dirty="0"/>
              <a:t> travels</a:t>
            </a:r>
          </a:p>
        </p:txBody>
      </p:sp>
      <p:sp>
        <p:nvSpPr>
          <p:cNvPr id="3" name="Subtitle 2">
            <a:extLst>
              <a:ext uri="{FF2B5EF4-FFF2-40B4-BE49-F238E27FC236}">
                <a16:creationId xmlns:a16="http://schemas.microsoft.com/office/drawing/2014/main" xmlns="" id="{28663032-3263-48FD-8F59-1FC39673D90C}"/>
              </a:ext>
            </a:extLst>
          </p:cNvPr>
          <p:cNvSpPr>
            <a:spLocks noGrp="1"/>
          </p:cNvSpPr>
          <p:nvPr>
            <p:ph type="subTitle" idx="1"/>
          </p:nvPr>
        </p:nvSpPr>
        <p:spPr>
          <a:xfrm>
            <a:off x="4806772" y="4670852"/>
            <a:ext cx="2578443" cy="459216"/>
          </a:xfrm>
        </p:spPr>
        <p:txBody>
          <a:bodyPr>
            <a:normAutofit fontScale="47500" lnSpcReduction="20000"/>
          </a:bodyPr>
          <a:lstStyle/>
          <a:p>
            <a:pPr>
              <a:buFont typeface="Arial" pitchFamily="34" charset="0"/>
              <a:buChar char="•"/>
            </a:pPr>
            <a:r>
              <a:rPr lang="en-US" dirty="0" smtClean="0"/>
              <a:t>(</a:t>
            </a:r>
            <a:r>
              <a:rPr lang="en-US" sz="4500" b="1" dirty="0" err="1" smtClean="0"/>
              <a:t>Brahmbhatt</a:t>
            </a:r>
            <a:r>
              <a:rPr lang="en-US" sz="2800" b="1" dirty="0" smtClean="0"/>
              <a:t> </a:t>
            </a:r>
            <a:r>
              <a:rPr lang="en-US" b="1" dirty="0" smtClean="0"/>
              <a:t> </a:t>
            </a:r>
            <a:r>
              <a:rPr lang="en-US" sz="4600" b="1" dirty="0" err="1" smtClean="0"/>
              <a:t>sahil</a:t>
            </a:r>
            <a:r>
              <a:rPr lang="en-US" dirty="0" smtClean="0"/>
              <a:t>)</a:t>
            </a:r>
            <a:endParaRPr lang="en-US" dirty="0"/>
          </a:p>
        </p:txBody>
      </p:sp>
      <p:pic>
        <p:nvPicPr>
          <p:cNvPr id="9" name="Picture 8">
            <a:extLst>
              <a:ext uri="{FF2B5EF4-FFF2-40B4-BE49-F238E27FC236}">
                <a16:creationId xmlns:a16="http://schemas.microsoft.com/office/drawing/2014/main" xmlns="" id="{36D89964-D38C-425D-B0FD-8A94078E46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50369" y="944056"/>
            <a:ext cx="6213175" cy="2520778"/>
          </a:xfrm>
          <a:prstGeom prst="rect">
            <a:avLst/>
          </a:prstGeom>
        </p:spPr>
      </p:pic>
    </p:spTree>
    <p:extLst>
      <p:ext uri="{BB962C8B-B14F-4D97-AF65-F5344CB8AC3E}">
        <p14:creationId xmlns:p14="http://schemas.microsoft.com/office/powerpoint/2010/main" xmlns="" val="138361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42DF9-48CC-47DE-8743-C535A4640B69}"/>
              </a:ext>
            </a:extLst>
          </p:cNvPr>
          <p:cNvSpPr>
            <a:spLocks noGrp="1"/>
          </p:cNvSpPr>
          <p:nvPr>
            <p:ph type="ctrTitle"/>
          </p:nvPr>
        </p:nvSpPr>
        <p:spPr>
          <a:xfrm>
            <a:off x="2293561" y="313930"/>
            <a:ext cx="7862545" cy="552728"/>
          </a:xfrm>
        </p:spPr>
        <p:txBody>
          <a:bodyPr>
            <a:normAutofit fontScale="90000"/>
          </a:bodyPr>
          <a:lstStyle/>
          <a:p>
            <a:r>
              <a:rPr lang="en-US" sz="2800" dirty="0"/>
              <a:t>Silver Oak College Of Computer Application</a:t>
            </a:r>
          </a:p>
        </p:txBody>
      </p:sp>
      <p:sp>
        <p:nvSpPr>
          <p:cNvPr id="3" name="Subtitle 2">
            <a:extLst>
              <a:ext uri="{FF2B5EF4-FFF2-40B4-BE49-F238E27FC236}">
                <a16:creationId xmlns:a16="http://schemas.microsoft.com/office/drawing/2014/main" xmlns="" id="{F52B9F5A-0485-4C22-A83C-3232471DF080}"/>
              </a:ext>
            </a:extLst>
          </p:cNvPr>
          <p:cNvSpPr>
            <a:spLocks noGrp="1"/>
          </p:cNvSpPr>
          <p:nvPr>
            <p:ph type="subTitle" idx="1"/>
          </p:nvPr>
        </p:nvSpPr>
        <p:spPr>
          <a:xfrm>
            <a:off x="2836111" y="3429000"/>
            <a:ext cx="6777446" cy="2634049"/>
          </a:xfrm>
        </p:spPr>
        <p:txBody>
          <a:bodyPr>
            <a:normAutofit/>
          </a:bodyPr>
          <a:lstStyle/>
          <a:p>
            <a:pPr marL="342900" indent="-342900" algn="l">
              <a:buFont typeface="Wingdings" panose="05000000000000000000" pitchFamily="2" charset="2"/>
              <a:buChar char="v"/>
            </a:pPr>
            <a:r>
              <a:rPr lang="en-US" sz="2000" dirty="0">
                <a:solidFill>
                  <a:srgbClr val="00B0F0"/>
                </a:solidFill>
              </a:rPr>
              <a:t>Projrct Name  </a:t>
            </a:r>
            <a:r>
              <a:rPr lang="en-US" sz="2000" dirty="0" smtClean="0">
                <a:solidFill>
                  <a:srgbClr val="00B0F0"/>
                </a:solidFill>
              </a:rPr>
              <a:t>   </a:t>
            </a:r>
            <a:r>
              <a:rPr lang="en-US" sz="2000" dirty="0" smtClean="0"/>
              <a:t>: </a:t>
            </a:r>
            <a:r>
              <a:rPr lang="en-US" dirty="0" smtClean="0">
                <a:solidFill>
                  <a:srgbClr val="FFFF00"/>
                </a:solidFill>
              </a:rPr>
              <a:t>flight </a:t>
            </a:r>
            <a:r>
              <a:rPr lang="en-US" sz="2000" dirty="0" smtClean="0">
                <a:solidFill>
                  <a:srgbClr val="FFFF00"/>
                </a:solidFill>
              </a:rPr>
              <a:t>trip</a:t>
            </a:r>
            <a:endParaRPr lang="en-US" sz="2000" dirty="0">
              <a:solidFill>
                <a:srgbClr val="FFFF00"/>
              </a:solidFill>
            </a:endParaRPr>
          </a:p>
          <a:p>
            <a:pPr marL="342900" indent="-342900" algn="l">
              <a:buFont typeface="Wingdings" panose="05000000000000000000" pitchFamily="2" charset="2"/>
              <a:buChar char="v"/>
            </a:pPr>
            <a:r>
              <a:rPr lang="en-US" sz="2000" dirty="0">
                <a:solidFill>
                  <a:srgbClr val="00B0F0"/>
                </a:solidFill>
              </a:rPr>
              <a:t>Student Name    </a:t>
            </a:r>
            <a:r>
              <a:rPr lang="en-US" sz="2000" dirty="0" smtClean="0">
                <a:solidFill>
                  <a:srgbClr val="00B0F0"/>
                </a:solidFill>
              </a:rPr>
              <a:t>:</a:t>
            </a:r>
            <a:r>
              <a:rPr lang="en-US" sz="2000" dirty="0" smtClean="0">
                <a:solidFill>
                  <a:srgbClr val="FFFF00"/>
                </a:solidFill>
              </a:rPr>
              <a:t> </a:t>
            </a:r>
            <a:r>
              <a:rPr lang="en-US" sz="2000" dirty="0" err="1">
                <a:solidFill>
                  <a:srgbClr val="FFFF00"/>
                </a:solidFill>
              </a:rPr>
              <a:t>Brahmbhatt</a:t>
            </a:r>
            <a:r>
              <a:rPr lang="en-US" sz="2000" dirty="0">
                <a:solidFill>
                  <a:srgbClr val="FFFF00"/>
                </a:solidFill>
              </a:rPr>
              <a:t> </a:t>
            </a:r>
            <a:r>
              <a:rPr lang="en-US" sz="2000" dirty="0" smtClean="0">
                <a:solidFill>
                  <a:srgbClr val="FFFF00"/>
                </a:solidFill>
              </a:rPr>
              <a:t> </a:t>
            </a:r>
            <a:r>
              <a:rPr lang="en-US" sz="2000" dirty="0" err="1" smtClean="0">
                <a:solidFill>
                  <a:srgbClr val="FFFF00"/>
                </a:solidFill>
              </a:rPr>
              <a:t>sahil</a:t>
            </a:r>
            <a:endParaRPr lang="en-US" sz="2000" dirty="0">
              <a:solidFill>
                <a:srgbClr val="FFFF00"/>
              </a:solidFill>
            </a:endParaRPr>
          </a:p>
          <a:p>
            <a:pPr marL="342900" indent="-342900" algn="l">
              <a:buFont typeface="Wingdings" panose="05000000000000000000" pitchFamily="2" charset="2"/>
              <a:buChar char="v"/>
            </a:pPr>
            <a:r>
              <a:rPr lang="en-US" sz="2000" dirty="0">
                <a:solidFill>
                  <a:srgbClr val="00B0F0"/>
                </a:solidFill>
              </a:rPr>
              <a:t>Project Guide    </a:t>
            </a:r>
            <a:r>
              <a:rPr lang="en-US" sz="2000" dirty="0" smtClean="0">
                <a:solidFill>
                  <a:srgbClr val="00B0F0"/>
                </a:solidFill>
              </a:rPr>
              <a:t> : </a:t>
            </a:r>
            <a:r>
              <a:rPr lang="en-US" sz="2000" dirty="0">
                <a:solidFill>
                  <a:srgbClr val="FFFF00"/>
                </a:solidFill>
              </a:rPr>
              <a:t>Meghana mam</a:t>
            </a:r>
          </a:p>
          <a:p>
            <a:pPr marL="342900" indent="-342900" algn="l">
              <a:buFont typeface="Wingdings" panose="05000000000000000000" pitchFamily="2" charset="2"/>
              <a:buChar char="v"/>
            </a:pPr>
            <a:r>
              <a:rPr lang="en-US" sz="2000" dirty="0">
                <a:solidFill>
                  <a:srgbClr val="00B0F0"/>
                </a:solidFill>
              </a:rPr>
              <a:t>Department   </a:t>
            </a:r>
            <a:r>
              <a:rPr lang="en-US" sz="2000" dirty="0"/>
              <a:t>     </a:t>
            </a:r>
            <a:r>
              <a:rPr lang="en-US" sz="2000" dirty="0" smtClean="0"/>
              <a:t>:  </a:t>
            </a:r>
            <a:r>
              <a:rPr lang="en-US" sz="2000" dirty="0" smtClean="0">
                <a:solidFill>
                  <a:srgbClr val="FFFF00"/>
                </a:solidFill>
              </a:rPr>
              <a:t> </a:t>
            </a:r>
            <a:r>
              <a:rPr lang="en-US" sz="2000" dirty="0">
                <a:solidFill>
                  <a:srgbClr val="FFFF00"/>
                </a:solidFill>
              </a:rPr>
              <a:t>BCA (Sem-2)</a:t>
            </a:r>
          </a:p>
          <a:p>
            <a:pPr marL="342900" indent="-342900" algn="l">
              <a:buFont typeface="Wingdings" panose="05000000000000000000" pitchFamily="2" charset="2"/>
              <a:buChar char="v"/>
            </a:pPr>
            <a:r>
              <a:rPr lang="en-US" sz="2000" dirty="0">
                <a:solidFill>
                  <a:srgbClr val="00B0F0"/>
                </a:solidFill>
              </a:rPr>
              <a:t>Div    </a:t>
            </a:r>
            <a:r>
              <a:rPr lang="en-US" sz="2000" dirty="0"/>
              <a:t>                 </a:t>
            </a:r>
            <a:r>
              <a:rPr lang="en-US" sz="2000" dirty="0" smtClean="0"/>
              <a:t>:  </a:t>
            </a:r>
            <a:r>
              <a:rPr lang="en-US" sz="2000" dirty="0" smtClean="0">
                <a:solidFill>
                  <a:srgbClr val="FFFF00"/>
                </a:solidFill>
              </a:rPr>
              <a:t> </a:t>
            </a:r>
            <a:r>
              <a:rPr lang="en-US" sz="2000" dirty="0">
                <a:solidFill>
                  <a:srgbClr val="FFFF00"/>
                </a:solidFill>
              </a:rPr>
              <a:t>M1A3</a:t>
            </a:r>
          </a:p>
          <a:p>
            <a:pPr marL="342900" indent="-342900" algn="l">
              <a:buFont typeface="Wingdings" panose="05000000000000000000" pitchFamily="2" charset="2"/>
              <a:buChar char="v"/>
            </a:pPr>
            <a:r>
              <a:rPr lang="en-US" sz="2000" dirty="0">
                <a:solidFill>
                  <a:srgbClr val="00B0F0"/>
                </a:solidFill>
              </a:rPr>
              <a:t>Subject   </a:t>
            </a:r>
            <a:r>
              <a:rPr lang="en-US" sz="2000" dirty="0"/>
              <a:t>            </a:t>
            </a:r>
            <a:r>
              <a:rPr lang="en-US" sz="2000" dirty="0" smtClean="0"/>
              <a:t>:   </a:t>
            </a:r>
            <a:r>
              <a:rPr lang="en-US" sz="2000" dirty="0">
                <a:solidFill>
                  <a:srgbClr val="FFFF00"/>
                </a:solidFill>
              </a:rPr>
              <a:t>Create Website with PPT</a:t>
            </a:r>
          </a:p>
        </p:txBody>
      </p:sp>
      <p:pic>
        <p:nvPicPr>
          <p:cNvPr id="5" name="Picture 4">
            <a:extLst>
              <a:ext uri="{FF2B5EF4-FFF2-40B4-BE49-F238E27FC236}">
                <a16:creationId xmlns:a16="http://schemas.microsoft.com/office/drawing/2014/main" xmlns="" id="{98074125-CEF7-46F3-883F-20AEB200728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24648" y="1164250"/>
            <a:ext cx="4942704" cy="166956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384263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39742-9897-4DD8-82EE-8C9EFF1E3156}"/>
              </a:ext>
            </a:extLst>
          </p:cNvPr>
          <p:cNvSpPr>
            <a:spLocks noGrp="1"/>
          </p:cNvSpPr>
          <p:nvPr>
            <p:ph type="ctrTitle"/>
          </p:nvPr>
        </p:nvSpPr>
        <p:spPr>
          <a:xfrm>
            <a:off x="4290266" y="502650"/>
            <a:ext cx="3611464" cy="732886"/>
          </a:xfrm>
        </p:spPr>
        <p:txBody>
          <a:bodyPr>
            <a:normAutofit fontScale="90000"/>
          </a:bodyPr>
          <a:lstStyle/>
          <a:p>
            <a:r>
              <a:rPr lang="en-US" sz="4400" dirty="0" err="1"/>
              <a:t>Describation</a:t>
            </a:r>
            <a:endParaRPr lang="en-US" sz="4400" dirty="0"/>
          </a:p>
        </p:txBody>
      </p:sp>
      <p:sp>
        <p:nvSpPr>
          <p:cNvPr id="3" name="Subtitle 2">
            <a:extLst>
              <a:ext uri="{FF2B5EF4-FFF2-40B4-BE49-F238E27FC236}">
                <a16:creationId xmlns:a16="http://schemas.microsoft.com/office/drawing/2014/main" xmlns="" id="{ECC07240-4AF3-44ED-91BD-2373A1265895}"/>
              </a:ext>
            </a:extLst>
          </p:cNvPr>
          <p:cNvSpPr>
            <a:spLocks noGrp="1"/>
          </p:cNvSpPr>
          <p:nvPr>
            <p:ph type="subTitle" idx="1"/>
          </p:nvPr>
        </p:nvSpPr>
        <p:spPr>
          <a:xfrm>
            <a:off x="2459822" y="2388972"/>
            <a:ext cx="7272353" cy="3509319"/>
          </a:xfrm>
        </p:spPr>
        <p:txBody>
          <a:bodyPr>
            <a:normAutofit/>
          </a:bodyPr>
          <a:lstStyle/>
          <a:p>
            <a:pPr marL="342900" indent="-342900" algn="l">
              <a:buFont typeface="Wingdings" panose="05000000000000000000" pitchFamily="2" charset="2"/>
              <a:buChar char="Ø"/>
            </a:pPr>
            <a:r>
              <a:rPr lang="en-US" sz="2000" dirty="0">
                <a:solidFill>
                  <a:srgbClr val="FFFF00"/>
                </a:solidFill>
              </a:rPr>
              <a:t>Introduction</a:t>
            </a:r>
          </a:p>
          <a:p>
            <a:pPr marL="342900" indent="-342900" algn="l">
              <a:buFont typeface="Wingdings" panose="05000000000000000000" pitchFamily="2" charset="2"/>
              <a:buChar char="Ø"/>
            </a:pPr>
            <a:r>
              <a:rPr lang="en-US" sz="2000" dirty="0">
                <a:solidFill>
                  <a:srgbClr val="FFFF00"/>
                </a:solidFill>
              </a:rPr>
              <a:t>Purpose</a:t>
            </a:r>
          </a:p>
          <a:p>
            <a:pPr marL="342900" indent="-342900" algn="l">
              <a:buFont typeface="Wingdings" panose="05000000000000000000" pitchFamily="2" charset="2"/>
              <a:buChar char="Ø"/>
            </a:pPr>
            <a:r>
              <a:rPr lang="en-US" sz="2000" dirty="0" err="1">
                <a:solidFill>
                  <a:srgbClr val="FFFF00"/>
                </a:solidFill>
              </a:rPr>
              <a:t>Benefite</a:t>
            </a:r>
            <a:endParaRPr lang="en-US" sz="2000" dirty="0">
              <a:solidFill>
                <a:srgbClr val="FFFF00"/>
              </a:solidFill>
            </a:endParaRPr>
          </a:p>
          <a:p>
            <a:pPr marL="342900" indent="-342900" algn="l">
              <a:buFont typeface="Wingdings" panose="05000000000000000000" pitchFamily="2" charset="2"/>
              <a:buChar char="Ø"/>
            </a:pPr>
            <a:r>
              <a:rPr lang="en-US" sz="2000" dirty="0">
                <a:solidFill>
                  <a:srgbClr val="FFFF00"/>
                </a:solidFill>
              </a:rPr>
              <a:t>Difference Between Other Website and My </a:t>
            </a:r>
            <a:r>
              <a:rPr lang="en-US" sz="2000" dirty="0" err="1">
                <a:solidFill>
                  <a:srgbClr val="FFFF00"/>
                </a:solidFill>
              </a:rPr>
              <a:t>Websit</a:t>
            </a:r>
            <a:endParaRPr lang="en-US" sz="2000" dirty="0">
              <a:solidFill>
                <a:srgbClr val="FFFF00"/>
              </a:solidFill>
            </a:endParaRPr>
          </a:p>
          <a:p>
            <a:endParaRPr lang="en-US" dirty="0"/>
          </a:p>
        </p:txBody>
      </p:sp>
    </p:spTree>
    <p:extLst>
      <p:ext uri="{BB962C8B-B14F-4D97-AF65-F5344CB8AC3E}">
        <p14:creationId xmlns:p14="http://schemas.microsoft.com/office/powerpoint/2010/main" xmlns="" val="258650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5535D-5459-438F-BFA1-3AFE94B95876}"/>
              </a:ext>
            </a:extLst>
          </p:cNvPr>
          <p:cNvSpPr>
            <a:spLocks noGrp="1"/>
          </p:cNvSpPr>
          <p:nvPr>
            <p:ph type="ctrTitle"/>
          </p:nvPr>
        </p:nvSpPr>
        <p:spPr>
          <a:xfrm>
            <a:off x="4056057" y="469840"/>
            <a:ext cx="6078543" cy="749360"/>
          </a:xfrm>
        </p:spPr>
        <p:txBody>
          <a:bodyPr>
            <a:normAutofit/>
          </a:bodyPr>
          <a:lstStyle/>
          <a:p>
            <a:r>
              <a:rPr lang="en-US" sz="4400" dirty="0"/>
              <a:t>Introduction</a:t>
            </a:r>
          </a:p>
        </p:txBody>
      </p:sp>
      <p:sp>
        <p:nvSpPr>
          <p:cNvPr id="3" name="Subtitle 2">
            <a:extLst>
              <a:ext uri="{FF2B5EF4-FFF2-40B4-BE49-F238E27FC236}">
                <a16:creationId xmlns:a16="http://schemas.microsoft.com/office/drawing/2014/main" xmlns="" id="{DB992F98-0B85-49FD-B5B5-8A064EF2EB3E}"/>
              </a:ext>
            </a:extLst>
          </p:cNvPr>
          <p:cNvSpPr>
            <a:spLocks noGrp="1"/>
          </p:cNvSpPr>
          <p:nvPr>
            <p:ph type="subTitle" idx="1"/>
          </p:nvPr>
        </p:nvSpPr>
        <p:spPr/>
        <p:txBody>
          <a:bodyPr/>
          <a:lstStyle/>
          <a:p>
            <a:r>
              <a:rPr lang="en-US" dirty="0" smtClean="0">
                <a:solidFill>
                  <a:srgbClr val="FFFF00"/>
                </a:solidFill>
              </a:rPr>
              <a:t>Introduction to Flight blends history and biography with discussion of engineering concepts, and shows the development of flight through this perspective.</a:t>
            </a:r>
            <a:endParaRPr lang="en-US" dirty="0">
              <a:solidFill>
                <a:srgbClr val="FFFF00"/>
              </a:solidFill>
            </a:endParaRPr>
          </a:p>
        </p:txBody>
      </p:sp>
      <p:pic>
        <p:nvPicPr>
          <p:cNvPr id="4" name="Picture 3" descr="introduction.png"/>
          <p:cNvPicPr>
            <a:picLocks noChangeAspect="1"/>
          </p:cNvPicPr>
          <p:nvPr/>
        </p:nvPicPr>
        <p:blipFill>
          <a:blip r:embed="rId2"/>
          <a:stretch>
            <a:fillRect/>
          </a:stretch>
        </p:blipFill>
        <p:spPr>
          <a:xfrm>
            <a:off x="0" y="0"/>
            <a:ext cx="3581400" cy="6858000"/>
          </a:xfrm>
          <a:prstGeom prst="rect">
            <a:avLst/>
          </a:prstGeom>
        </p:spPr>
      </p:pic>
    </p:spTree>
    <p:extLst>
      <p:ext uri="{BB962C8B-B14F-4D97-AF65-F5344CB8AC3E}">
        <p14:creationId xmlns:p14="http://schemas.microsoft.com/office/powerpoint/2010/main" xmlns="" val="419763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A5B41-AD60-47AC-8C3B-B8ECB3ADB223}"/>
              </a:ext>
            </a:extLst>
          </p:cNvPr>
          <p:cNvSpPr>
            <a:spLocks noGrp="1"/>
          </p:cNvSpPr>
          <p:nvPr>
            <p:ph type="ctrTitle"/>
          </p:nvPr>
        </p:nvSpPr>
        <p:spPr>
          <a:xfrm>
            <a:off x="4895749" y="511028"/>
            <a:ext cx="2400501" cy="708172"/>
          </a:xfrm>
        </p:spPr>
        <p:txBody>
          <a:bodyPr>
            <a:normAutofit fontScale="90000"/>
          </a:bodyPr>
          <a:lstStyle/>
          <a:p>
            <a:r>
              <a:rPr lang="en-US" sz="4400" dirty="0"/>
              <a:t>Purpose</a:t>
            </a:r>
          </a:p>
        </p:txBody>
      </p:sp>
      <p:sp>
        <p:nvSpPr>
          <p:cNvPr id="3" name="Subtitle 2">
            <a:extLst>
              <a:ext uri="{FF2B5EF4-FFF2-40B4-BE49-F238E27FC236}">
                <a16:creationId xmlns:a16="http://schemas.microsoft.com/office/drawing/2014/main" xmlns="" id="{ED99CFF2-E28E-4757-BA07-2B63D003DAD0}"/>
              </a:ext>
            </a:extLst>
          </p:cNvPr>
          <p:cNvSpPr>
            <a:spLocks noGrp="1"/>
          </p:cNvSpPr>
          <p:nvPr>
            <p:ph type="subTitle" idx="1"/>
          </p:nvPr>
        </p:nvSpPr>
        <p:spPr>
          <a:xfrm>
            <a:off x="3703320" y="3539864"/>
            <a:ext cx="7588973" cy="1101248"/>
          </a:xfrm>
        </p:spPr>
        <p:txBody>
          <a:bodyPr>
            <a:normAutofit fontScale="92500"/>
          </a:bodyPr>
          <a:lstStyle/>
          <a:p>
            <a:r>
              <a:rPr lang="en-US" dirty="0" smtClean="0">
                <a:solidFill>
                  <a:srgbClr val="FFFF00"/>
                </a:solidFill>
              </a:rPr>
              <a:t>An </a:t>
            </a:r>
            <a:r>
              <a:rPr lang="en-US" dirty="0" smtClean="0">
                <a:solidFill>
                  <a:srgbClr val="FFFF00"/>
                </a:solidFill>
              </a:rPr>
              <a:t>first flight  </a:t>
            </a:r>
            <a:r>
              <a:rPr lang="en-US" dirty="0" smtClean="0">
                <a:solidFill>
                  <a:srgbClr val="FFFF00"/>
                </a:solidFill>
              </a:rPr>
              <a:t>reservation website </a:t>
            </a:r>
            <a:r>
              <a:rPr lang="en-US" b="1" dirty="0" smtClean="0">
                <a:solidFill>
                  <a:srgbClr val="FFFF00"/>
                </a:solidFill>
              </a:rPr>
              <a:t>allows a customer </a:t>
            </a:r>
            <a:r>
              <a:rPr lang="en-US" b="1" dirty="0" smtClean="0">
                <a:solidFill>
                  <a:srgbClr val="FFFF00"/>
                </a:solidFill>
              </a:rPr>
              <a:t>to specify </a:t>
            </a:r>
            <a:r>
              <a:rPr lang="en-US" b="1" dirty="0" smtClean="0">
                <a:solidFill>
                  <a:srgbClr val="FFFF00"/>
                </a:solidFill>
              </a:rPr>
              <a:t>their travel requirements such as the city of departure, destination, departure date, return date and class of travel</a:t>
            </a:r>
            <a:endParaRPr lang="en-US" dirty="0">
              <a:solidFill>
                <a:srgbClr val="FFFF00"/>
              </a:solidFill>
            </a:endParaRPr>
          </a:p>
        </p:txBody>
      </p:sp>
      <p:pic>
        <p:nvPicPr>
          <p:cNvPr id="5" name="Picture 4" descr="perpose.png"/>
          <p:cNvPicPr>
            <a:picLocks noChangeAspect="1"/>
          </p:cNvPicPr>
          <p:nvPr/>
        </p:nvPicPr>
        <p:blipFill>
          <a:blip r:embed="rId2"/>
          <a:stretch>
            <a:fillRect/>
          </a:stretch>
        </p:blipFill>
        <p:spPr>
          <a:xfrm>
            <a:off x="0" y="0"/>
            <a:ext cx="3581400" cy="6858000"/>
          </a:xfrm>
          <a:prstGeom prst="rect">
            <a:avLst/>
          </a:prstGeom>
        </p:spPr>
      </p:pic>
    </p:spTree>
    <p:extLst>
      <p:ext uri="{BB962C8B-B14F-4D97-AF65-F5344CB8AC3E}">
        <p14:creationId xmlns:p14="http://schemas.microsoft.com/office/powerpoint/2010/main" xmlns="" val="200477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9CEF8-3785-4836-86FC-76331D1C2355}"/>
              </a:ext>
            </a:extLst>
          </p:cNvPr>
          <p:cNvSpPr>
            <a:spLocks noGrp="1"/>
          </p:cNvSpPr>
          <p:nvPr>
            <p:ph type="ctrTitle"/>
          </p:nvPr>
        </p:nvSpPr>
        <p:spPr>
          <a:xfrm>
            <a:off x="4337056" y="461884"/>
            <a:ext cx="2461456" cy="757316"/>
          </a:xfrm>
        </p:spPr>
        <p:txBody>
          <a:bodyPr>
            <a:normAutofit fontScale="90000"/>
          </a:bodyPr>
          <a:lstStyle/>
          <a:p>
            <a:r>
              <a:rPr lang="en-US" sz="4400" dirty="0" err="1"/>
              <a:t>Benefite</a:t>
            </a:r>
            <a:endParaRPr lang="en-US" sz="4400" dirty="0"/>
          </a:p>
        </p:txBody>
      </p:sp>
      <p:sp>
        <p:nvSpPr>
          <p:cNvPr id="3" name="Subtitle 2">
            <a:extLst>
              <a:ext uri="{FF2B5EF4-FFF2-40B4-BE49-F238E27FC236}">
                <a16:creationId xmlns:a16="http://schemas.microsoft.com/office/drawing/2014/main" xmlns="" id="{59977463-890B-45F2-B3E1-892A319F1DFD}"/>
              </a:ext>
            </a:extLst>
          </p:cNvPr>
          <p:cNvSpPr>
            <a:spLocks noGrp="1"/>
          </p:cNvSpPr>
          <p:nvPr>
            <p:ph type="subTitle" idx="1"/>
          </p:nvPr>
        </p:nvSpPr>
        <p:spPr>
          <a:xfrm>
            <a:off x="4503069" y="2819400"/>
            <a:ext cx="6819704" cy="3733800"/>
          </a:xfrm>
        </p:spPr>
        <p:txBody>
          <a:bodyPr>
            <a:normAutofit/>
          </a:bodyPr>
          <a:lstStyle/>
          <a:p>
            <a:r>
              <a:rPr lang="en-US" dirty="0" smtClean="0">
                <a:solidFill>
                  <a:srgbClr val="FFFF00"/>
                </a:solidFill>
              </a:rPr>
              <a:t>The days of going to a travel agent and booking your tickets is far behind us. As a result of the internet and many travel websites, you can now easily book your flight tickets from the comfort of your own home. Booking flight tickets online has many advantages that you may not be aware of. These advantages may vary from comparing different airline fares to quick and easy access to flights; also it allows you to directly receive your boarding pass directly to your email or through messages.</a:t>
            </a:r>
            <a:endParaRPr lang="en-US" dirty="0">
              <a:solidFill>
                <a:srgbClr val="FFFF00"/>
              </a:solidFill>
            </a:endParaRPr>
          </a:p>
        </p:txBody>
      </p:sp>
      <p:pic>
        <p:nvPicPr>
          <p:cNvPr id="4" name="Picture 3" descr="benefits.png"/>
          <p:cNvPicPr>
            <a:picLocks noChangeAspect="1"/>
          </p:cNvPicPr>
          <p:nvPr/>
        </p:nvPicPr>
        <p:blipFill>
          <a:blip r:embed="rId2"/>
          <a:stretch>
            <a:fillRect/>
          </a:stretch>
        </p:blipFill>
        <p:spPr>
          <a:xfrm>
            <a:off x="0" y="0"/>
            <a:ext cx="3596640" cy="6858000"/>
          </a:xfrm>
          <a:prstGeom prst="rect">
            <a:avLst/>
          </a:prstGeom>
        </p:spPr>
      </p:pic>
    </p:spTree>
    <p:extLst>
      <p:ext uri="{BB962C8B-B14F-4D97-AF65-F5344CB8AC3E}">
        <p14:creationId xmlns:p14="http://schemas.microsoft.com/office/powerpoint/2010/main" xmlns="" val="421668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D9D26-0C52-4219-A93B-62C2B4FAE14B}"/>
              </a:ext>
            </a:extLst>
          </p:cNvPr>
          <p:cNvSpPr>
            <a:spLocks noGrp="1"/>
          </p:cNvSpPr>
          <p:nvPr>
            <p:ph type="title"/>
          </p:nvPr>
        </p:nvSpPr>
        <p:spPr>
          <a:xfrm>
            <a:off x="646111" y="452718"/>
            <a:ext cx="9404723" cy="576262"/>
          </a:xfrm>
        </p:spPr>
        <p:txBody>
          <a:bodyPr>
            <a:normAutofit fontScale="90000"/>
          </a:bodyPr>
          <a:lstStyle/>
          <a:p>
            <a:r>
              <a:rPr lang="en-US" sz="2800" dirty="0"/>
              <a:t>Difference Between Other Website and My Website</a:t>
            </a:r>
          </a:p>
        </p:txBody>
      </p:sp>
      <p:sp>
        <p:nvSpPr>
          <p:cNvPr id="3" name="Text Placeholder 2">
            <a:extLst>
              <a:ext uri="{FF2B5EF4-FFF2-40B4-BE49-F238E27FC236}">
                <a16:creationId xmlns:a16="http://schemas.microsoft.com/office/drawing/2014/main" xmlns="" id="{437C6737-6DCC-4B6D-9E01-B2A5810EA61A}"/>
              </a:ext>
            </a:extLst>
          </p:cNvPr>
          <p:cNvSpPr>
            <a:spLocks noGrp="1"/>
          </p:cNvSpPr>
          <p:nvPr>
            <p:ph type="body" idx="1"/>
          </p:nvPr>
        </p:nvSpPr>
        <p:spPr>
          <a:xfrm>
            <a:off x="609600" y="2179320"/>
            <a:ext cx="4693920" cy="4145280"/>
          </a:xfrm>
        </p:spPr>
        <p:txBody>
          <a:bodyPr>
            <a:normAutofit/>
          </a:bodyPr>
          <a:lstStyle/>
          <a:p>
            <a:pPr algn="l"/>
            <a:r>
              <a:rPr lang="en-US" sz="2000" i="1" dirty="0" smtClean="0"/>
              <a:t>1</a:t>
            </a:r>
            <a:r>
              <a:rPr lang="en-US" sz="2000" i="1" dirty="0" smtClean="0"/>
              <a:t>. Low Cost For </a:t>
            </a:r>
            <a:r>
              <a:rPr lang="en-US" sz="2000" i="1" dirty="0" smtClean="0"/>
              <a:t>First Flight </a:t>
            </a:r>
            <a:r>
              <a:rPr lang="en-US" sz="2000" i="1" dirty="0" smtClean="0"/>
              <a:t>Travel.</a:t>
            </a:r>
            <a:endParaRPr lang="en-US" sz="2000" i="1" dirty="0" smtClean="0"/>
          </a:p>
          <a:p>
            <a:pPr algn="l"/>
            <a:r>
              <a:rPr lang="en-US" sz="2000" i="1" dirty="0" smtClean="0"/>
              <a:t>2.Check all the  </a:t>
            </a:r>
            <a:r>
              <a:rPr lang="en-US" sz="2000" i="1" dirty="0" smtClean="0"/>
              <a:t>First Flight Travel</a:t>
            </a:r>
          </a:p>
          <a:p>
            <a:pPr algn="l"/>
            <a:r>
              <a:rPr lang="en-US" sz="2000" i="1" dirty="0" smtClean="0"/>
              <a:t>websites available.</a:t>
            </a:r>
          </a:p>
          <a:p>
            <a:pPr algn="l"/>
            <a:r>
              <a:rPr lang="en-US" sz="2000" i="1" dirty="0" smtClean="0"/>
              <a:t>3.Enter </a:t>
            </a:r>
            <a:r>
              <a:rPr lang="en-US" sz="2000" i="1" dirty="0" smtClean="0"/>
              <a:t>your details on an aggregator website.</a:t>
            </a:r>
          </a:p>
          <a:p>
            <a:pPr algn="l"/>
            <a:r>
              <a:rPr lang="en-US" sz="2000" i="1" dirty="0" smtClean="0"/>
              <a:t>4.Choose your stops.</a:t>
            </a:r>
          </a:p>
          <a:p>
            <a:pPr algn="l"/>
            <a:r>
              <a:rPr lang="en-US" sz="2000" i="1" dirty="0" smtClean="0"/>
              <a:t>5.Choose your </a:t>
            </a:r>
            <a:r>
              <a:rPr lang="en-US" sz="2000" i="1" dirty="0" smtClean="0"/>
              <a:t>seat.</a:t>
            </a:r>
          </a:p>
          <a:p>
            <a:pPr algn="l"/>
            <a:r>
              <a:rPr lang="en-US" sz="2000" i="1" dirty="0" smtClean="0"/>
              <a:t>6</a:t>
            </a:r>
            <a:r>
              <a:rPr lang="en-US" sz="2000" i="1" dirty="0" smtClean="0"/>
              <a:t>.</a:t>
            </a:r>
            <a:r>
              <a:rPr lang="en-US" sz="2000" i="1" dirty="0" smtClean="0"/>
              <a:t>Direct </a:t>
            </a:r>
            <a:r>
              <a:rPr lang="en-US" sz="2000" i="1" dirty="0" smtClean="0"/>
              <a:t>Bookings and </a:t>
            </a:r>
            <a:r>
              <a:rPr lang="en-US" sz="2000" i="1" dirty="0" smtClean="0"/>
              <a:t>Indirect </a:t>
            </a:r>
            <a:r>
              <a:rPr lang="en-US" sz="2000" i="1" dirty="0" smtClean="0"/>
              <a:t>Bookings.</a:t>
            </a:r>
            <a:endParaRPr lang="en-US" sz="2000" i="1" dirty="0" smtClean="0"/>
          </a:p>
        </p:txBody>
      </p:sp>
      <p:sp>
        <p:nvSpPr>
          <p:cNvPr id="5" name="Text Placeholder 4">
            <a:extLst>
              <a:ext uri="{FF2B5EF4-FFF2-40B4-BE49-F238E27FC236}">
                <a16:creationId xmlns:a16="http://schemas.microsoft.com/office/drawing/2014/main" xmlns="" id="{2996608C-A18F-4896-8A55-564086F24AEA}"/>
              </a:ext>
            </a:extLst>
          </p:cNvPr>
          <p:cNvSpPr>
            <a:spLocks noGrp="1"/>
          </p:cNvSpPr>
          <p:nvPr>
            <p:ph type="body" sz="half" idx="3"/>
          </p:nvPr>
        </p:nvSpPr>
        <p:spPr>
          <a:xfrm>
            <a:off x="5571744" y="2179320"/>
            <a:ext cx="4693920" cy="4145280"/>
          </a:xfrm>
        </p:spPr>
        <p:txBody>
          <a:bodyPr>
            <a:normAutofit/>
          </a:bodyPr>
          <a:lstStyle/>
          <a:p>
            <a:pPr algn="l"/>
            <a:r>
              <a:rPr lang="en-US" sz="2000" i="1" dirty="0" smtClean="0"/>
              <a:t>1High cost For </a:t>
            </a:r>
            <a:r>
              <a:rPr lang="en-US" sz="2000" i="1" dirty="0" smtClean="0"/>
              <a:t>Make My </a:t>
            </a:r>
            <a:r>
              <a:rPr lang="en-US" sz="2000" i="1" dirty="0" smtClean="0"/>
              <a:t>Trip.</a:t>
            </a:r>
            <a:endParaRPr lang="en-US" sz="2000" i="1" dirty="0" smtClean="0"/>
          </a:p>
          <a:p>
            <a:pPr algn="l"/>
            <a:r>
              <a:rPr lang="en-US" sz="2000" i="1" dirty="0" smtClean="0"/>
              <a:t>2.Check </a:t>
            </a:r>
            <a:r>
              <a:rPr lang="en-US" sz="2000" i="1" dirty="0" smtClean="0"/>
              <a:t>all the Make My Trip</a:t>
            </a:r>
          </a:p>
          <a:p>
            <a:pPr algn="l"/>
            <a:r>
              <a:rPr lang="en-US" sz="2000" i="1" dirty="0" smtClean="0"/>
              <a:t> </a:t>
            </a:r>
            <a:r>
              <a:rPr lang="en-US" sz="2000" i="1" dirty="0" smtClean="0"/>
              <a:t>websites </a:t>
            </a:r>
            <a:r>
              <a:rPr lang="en-US" sz="2000" i="1" dirty="0" smtClean="0"/>
              <a:t>available.</a:t>
            </a:r>
          </a:p>
          <a:p>
            <a:pPr algn="l"/>
            <a:r>
              <a:rPr lang="en-US" sz="2000" i="1" dirty="0" smtClean="0"/>
              <a:t>3.Enter </a:t>
            </a:r>
            <a:r>
              <a:rPr lang="en-US" sz="2000" i="1" dirty="0" smtClean="0"/>
              <a:t>your details on an aggregator website.</a:t>
            </a:r>
          </a:p>
          <a:p>
            <a:pPr algn="l"/>
            <a:r>
              <a:rPr lang="en-US" sz="2000" i="1" dirty="0" smtClean="0"/>
              <a:t>4.Choose </a:t>
            </a:r>
            <a:r>
              <a:rPr lang="en-US" sz="2000" i="1" dirty="0" smtClean="0"/>
              <a:t>your stops.</a:t>
            </a:r>
          </a:p>
          <a:p>
            <a:pPr algn="l"/>
            <a:r>
              <a:rPr lang="en-US" sz="2000" i="1" dirty="0" smtClean="0"/>
              <a:t>5.Choose </a:t>
            </a:r>
            <a:r>
              <a:rPr lang="en-US" sz="2000" i="1" dirty="0" smtClean="0"/>
              <a:t>your </a:t>
            </a:r>
            <a:r>
              <a:rPr lang="en-US" sz="2000" i="1" dirty="0" smtClean="0"/>
              <a:t>seat.</a:t>
            </a:r>
          </a:p>
          <a:p>
            <a:pPr algn="l"/>
            <a:r>
              <a:rPr lang="en-US" sz="2000" i="1" dirty="0" smtClean="0"/>
              <a:t>6.</a:t>
            </a:r>
            <a:r>
              <a:rPr lang="en-US" sz="2000" i="1" dirty="0" smtClean="0"/>
              <a:t> Direct </a:t>
            </a:r>
            <a:r>
              <a:rPr lang="en-US" sz="2000" i="1" dirty="0" smtClean="0"/>
              <a:t>Bookings.</a:t>
            </a:r>
            <a:endParaRPr lang="en-US" sz="2000" i="1" dirty="0" smtClean="0"/>
          </a:p>
        </p:txBody>
      </p:sp>
      <p:sp>
        <p:nvSpPr>
          <p:cNvPr id="4" name="Content Placeholder 3">
            <a:extLst>
              <a:ext uri="{FF2B5EF4-FFF2-40B4-BE49-F238E27FC236}">
                <a16:creationId xmlns:a16="http://schemas.microsoft.com/office/drawing/2014/main" xmlns="" id="{B3EAF8A7-1223-453E-AB2B-DA0DC688A4D9}"/>
              </a:ext>
            </a:extLst>
          </p:cNvPr>
          <p:cNvSpPr>
            <a:spLocks noGrp="1"/>
          </p:cNvSpPr>
          <p:nvPr>
            <p:ph sz="quarter" idx="2"/>
          </p:nvPr>
        </p:nvSpPr>
        <p:spPr>
          <a:xfrm>
            <a:off x="609600" y="1711840"/>
            <a:ext cx="4693920" cy="497960"/>
          </a:xfrm>
        </p:spPr>
        <p:txBody>
          <a:bodyPr/>
          <a:lstStyle/>
          <a:p>
            <a:r>
              <a:rPr lang="en-US" dirty="0" smtClean="0"/>
              <a:t>First Flight Travel</a:t>
            </a:r>
            <a:endParaRPr lang="en-US" dirty="0"/>
          </a:p>
        </p:txBody>
      </p:sp>
      <p:sp>
        <p:nvSpPr>
          <p:cNvPr id="6" name="Content Placeholder 5">
            <a:extLst>
              <a:ext uri="{FF2B5EF4-FFF2-40B4-BE49-F238E27FC236}">
                <a16:creationId xmlns:a16="http://schemas.microsoft.com/office/drawing/2014/main" xmlns="" id="{E58158BB-2202-473E-8183-24A33B5069BA}"/>
              </a:ext>
            </a:extLst>
          </p:cNvPr>
          <p:cNvSpPr>
            <a:spLocks noGrp="1"/>
          </p:cNvSpPr>
          <p:nvPr>
            <p:ph sz="quarter" idx="4"/>
          </p:nvPr>
        </p:nvSpPr>
        <p:spPr>
          <a:xfrm>
            <a:off x="5571744" y="1711840"/>
            <a:ext cx="4693920" cy="482720"/>
          </a:xfrm>
        </p:spPr>
        <p:txBody>
          <a:bodyPr>
            <a:normAutofit/>
          </a:bodyPr>
          <a:lstStyle/>
          <a:p>
            <a:r>
              <a:rPr lang="en-US" dirty="0" smtClean="0"/>
              <a:t>Make My Trip</a:t>
            </a:r>
            <a:endParaRPr lang="en-US" dirty="0"/>
          </a:p>
        </p:txBody>
      </p:sp>
    </p:spTree>
    <p:extLst>
      <p:ext uri="{BB962C8B-B14F-4D97-AF65-F5344CB8AC3E}">
        <p14:creationId xmlns:p14="http://schemas.microsoft.com/office/powerpoint/2010/main" xmlns="" val="343032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807C1-6184-43F1-9480-F547E0866AA2}"/>
              </a:ext>
            </a:extLst>
          </p:cNvPr>
          <p:cNvSpPr>
            <a:spLocks noGrp="1"/>
          </p:cNvSpPr>
          <p:nvPr>
            <p:ph type="title"/>
          </p:nvPr>
        </p:nvSpPr>
        <p:spPr>
          <a:xfrm>
            <a:off x="4676753" y="3021045"/>
            <a:ext cx="2838494" cy="815909"/>
          </a:xfrm>
        </p:spPr>
        <p:txBody>
          <a:bodyPr>
            <a:normAutofit/>
          </a:bodyPr>
          <a:lstStyle/>
          <a:p>
            <a:r>
              <a:rPr lang="en-US" dirty="0"/>
              <a:t>Thank You</a:t>
            </a:r>
          </a:p>
        </p:txBody>
      </p:sp>
    </p:spTree>
    <p:extLst>
      <p:ext uri="{BB962C8B-B14F-4D97-AF65-F5344CB8AC3E}">
        <p14:creationId xmlns:p14="http://schemas.microsoft.com/office/powerpoint/2010/main" xmlns="" val="848626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7460328</TotalTime>
  <Words>255</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WELCOME TO OUR WEBSITE(First flight travels)</vt:lpstr>
      <vt:lpstr>Firstflight travels</vt:lpstr>
      <vt:lpstr>Silver Oak College Of Computer Application</vt:lpstr>
      <vt:lpstr>Describation</vt:lpstr>
      <vt:lpstr>Introduction</vt:lpstr>
      <vt:lpstr>Purpose</vt:lpstr>
      <vt:lpstr>Benefite</vt:lpstr>
      <vt:lpstr>Difference Between Other Website and My Website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Firstflight ravels</dc:title>
  <dc:creator>KHANDAL VIVEK</dc:creator>
  <cp:lastModifiedBy>INDIA</cp:lastModifiedBy>
  <cp:revision>21</cp:revision>
  <dcterms:created xsi:type="dcterms:W3CDTF">2023-03-09T10:29:18Z</dcterms:created>
  <dcterms:modified xsi:type="dcterms:W3CDTF">2023-03-09T12:47:37Z</dcterms:modified>
</cp:coreProperties>
</file>