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295B8-F3C9-4821-896E-F3E29AE702CC}" v="719" dt="2024-01-22T12:14:13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dari Sahil Sudhir Sneha" userId="S::bhandari.sahil2022@vitstudent.ac.in::64a13e31-120a-4308-9f7d-230e325e3c00" providerId="AD" clId="Web-{EE3295B8-F3C9-4821-896E-F3E29AE702CC}"/>
    <pc:docChg chg="addSld delSld modSld addMainMaster delMainMaster">
      <pc:chgData name="Bhandari Sahil Sudhir Sneha" userId="S::bhandari.sahil2022@vitstudent.ac.in::64a13e31-120a-4308-9f7d-230e325e3c00" providerId="AD" clId="Web-{EE3295B8-F3C9-4821-896E-F3E29AE702CC}" dt="2024-01-22T12:14:13.464" v="542"/>
      <pc:docMkLst>
        <pc:docMk/>
      </pc:docMkLst>
      <pc:sldChg chg="addSp delSp modSp mod setBg modClrScheme chgLayout">
        <pc:chgData name="Bhandari Sahil Sudhir Sneha" userId="S::bhandari.sahil2022@vitstudent.ac.in::64a13e31-120a-4308-9f7d-230e325e3c00" providerId="AD" clId="Web-{EE3295B8-F3C9-4821-896E-F3E29AE702CC}" dt="2024-01-22T10:48:01.302" v="112" actId="20577"/>
        <pc:sldMkLst>
          <pc:docMk/>
          <pc:sldMk cId="109857222" sldId="256"/>
        </pc:sldMkLst>
        <pc:spChg chg="mod">
          <ac:chgData name="Bhandari Sahil Sudhir Sneha" userId="S::bhandari.sahil2022@vitstudent.ac.in::64a13e31-120a-4308-9f7d-230e325e3c00" providerId="AD" clId="Web-{EE3295B8-F3C9-4821-896E-F3E29AE702CC}" dt="2024-01-22T10:47:39.082" v="10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handari Sahil Sudhir Sneha" userId="S::bhandari.sahil2022@vitstudent.ac.in::64a13e31-120a-4308-9f7d-230e325e3c00" providerId="AD" clId="Web-{EE3295B8-F3C9-4821-896E-F3E29AE702CC}" dt="2024-01-22T10:48:01.302" v="112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6:46.284" v="91"/>
          <ac:spMkLst>
            <pc:docMk/>
            <pc:sldMk cId="109857222" sldId="256"/>
            <ac:spMk id="9" creationId="{B65AA36A-D7CC-493C-A0EE-F8AC3564D17D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6:49.877" v="93"/>
          <ac:spMkLst>
            <pc:docMk/>
            <pc:sldMk cId="109857222" sldId="256"/>
            <ac:spMk id="23" creationId="{F8222250-799A-4AD0-9BD1-BE6EB7A06AD0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6:49.877" v="93"/>
          <ac:spMkLst>
            <pc:docMk/>
            <pc:sldMk cId="109857222" sldId="256"/>
            <ac:spMk id="25" creationId="{B770432A-C0A6-4D4F-AE2C-705049DAB85F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6:55.315" v="95"/>
          <ac:spMkLst>
            <pc:docMk/>
            <pc:sldMk cId="109857222" sldId="256"/>
            <ac:spMk id="29" creationId="{5BE2A49E-0BD9-321C-F602-AFA2FCF9B27B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6:55.315" v="95"/>
          <ac:spMkLst>
            <pc:docMk/>
            <pc:sldMk cId="109857222" sldId="256"/>
            <ac:spMk id="30" creationId="{FAFDCCA3-5CE7-058C-1962-A071B76432F1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6:55.315" v="95"/>
          <ac:spMkLst>
            <pc:docMk/>
            <pc:sldMk cId="109857222" sldId="256"/>
            <ac:spMk id="31" creationId="{1BF24CF1-EE7F-86B3-94A8-3CD26A1ADB0F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7:07.706" v="99"/>
          <ac:spMkLst>
            <pc:docMk/>
            <pc:sldMk cId="109857222" sldId="256"/>
            <ac:spMk id="32" creationId="{2BF149F8-2DEF-47E0-801E-6613E6698DAC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7:01.472" v="97"/>
          <ac:spMkLst>
            <pc:docMk/>
            <pc:sldMk cId="109857222" sldId="256"/>
            <ac:spMk id="33" creationId="{14D27876-614E-CCD5-5142-A650DBF0B099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7:07.706" v="99"/>
          <ac:spMkLst>
            <pc:docMk/>
            <pc:sldMk cId="109857222" sldId="256"/>
            <ac:spMk id="34" creationId="{C8281224-063B-4327-819C-DF82BA103124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7:07.706" v="99"/>
          <ac:spMkLst>
            <pc:docMk/>
            <pc:sldMk cId="109857222" sldId="256"/>
            <ac:spMk id="35" creationId="{99B5B3C5-A599-465B-B2B9-866E8B2087CE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7:07.706" v="99"/>
          <ac:spMkLst>
            <pc:docMk/>
            <pc:sldMk cId="109857222" sldId="256"/>
            <ac:spMk id="41" creationId="{25C84982-7DD0-43B1-8A2D-BFA4DF1B4E60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7:07.706" v="99"/>
          <ac:spMkLst>
            <pc:docMk/>
            <pc:sldMk cId="109857222" sldId="256"/>
            <ac:spMk id="42" creationId="{7B18CADE-0134-4106-B6F5-4EC8B7751A0E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7:07.706" v="99"/>
          <ac:spMkLst>
            <pc:docMk/>
            <pc:sldMk cId="109857222" sldId="256"/>
            <ac:spMk id="55" creationId="{295DBEFB-AF18-40AC-9D38-C38DDBAF0C1A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7:23.285" v="101"/>
          <ac:spMkLst>
            <pc:docMk/>
            <pc:sldMk cId="109857222" sldId="256"/>
            <ac:spMk id="68" creationId="{9FF4A234-29BA-4B70-BFC0-64FBB64F2A7B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7:23.285" v="101"/>
          <ac:spMkLst>
            <pc:docMk/>
            <pc:sldMk cId="109857222" sldId="256"/>
            <ac:spMk id="70" creationId="{4B6AF9AC-3CF4-4C58-A503-2EC75D92B4E1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7:23.285" v="101"/>
          <ac:spMkLst>
            <pc:docMk/>
            <pc:sldMk cId="109857222" sldId="256"/>
            <ac:spMk id="72" creationId="{25C1F4D8-9670-4B56-BD70-732561AD0B8E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7:29.613" v="103"/>
          <ac:spMkLst>
            <pc:docMk/>
            <pc:sldMk cId="109857222" sldId="256"/>
            <ac:spMk id="251" creationId="{B65AA36A-D7CC-493C-A0EE-F8AC3564D17D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7:35.160" v="105"/>
          <ac:spMkLst>
            <pc:docMk/>
            <pc:sldMk cId="109857222" sldId="256"/>
            <ac:spMk id="254" creationId="{C1CA7196-CAF1-4234-8849-E335F0BCA3E8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7:35.160" v="105"/>
          <ac:spMkLst>
            <pc:docMk/>
            <pc:sldMk cId="109857222" sldId="256"/>
            <ac:spMk id="255" creationId="{8A7C3535-4FB5-4E5B-BDFE-FA61877AF1A9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47:39.035" v="107"/>
          <ac:spMkLst>
            <pc:docMk/>
            <pc:sldMk cId="109857222" sldId="256"/>
            <ac:spMk id="257" creationId="{14D27876-614E-CCD5-5142-A650DBF0B099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0:47:39.082" v="108"/>
          <ac:spMkLst>
            <pc:docMk/>
            <pc:sldMk cId="109857222" sldId="256"/>
            <ac:spMk id="259" creationId="{5BE2A49E-0BD9-321C-F602-AFA2FCF9B27B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0:47:39.082" v="108"/>
          <ac:spMkLst>
            <pc:docMk/>
            <pc:sldMk cId="109857222" sldId="256"/>
            <ac:spMk id="260" creationId="{FAFDCCA3-5CE7-058C-1962-A071B76432F1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0:47:39.082" v="108"/>
          <ac:spMkLst>
            <pc:docMk/>
            <pc:sldMk cId="109857222" sldId="256"/>
            <ac:spMk id="261" creationId="{1BF24CF1-EE7F-86B3-94A8-3CD26A1ADB0F}"/>
          </ac:spMkLst>
        </pc:spChg>
        <pc:grpChg chg="add del">
          <ac:chgData name="Bhandari Sahil Sudhir Sneha" userId="S::bhandari.sahil2022@vitstudent.ac.in::64a13e31-120a-4308-9f7d-230e325e3c00" providerId="AD" clId="Web-{EE3295B8-F3C9-4821-896E-F3E29AE702CC}" dt="2024-01-22T10:47:07.706" v="99"/>
          <ac:grpSpMkLst>
            <pc:docMk/>
            <pc:sldMk cId="109857222" sldId="256"/>
            <ac:grpSpMk id="36" creationId="{074E60FF-2E08-427F-ABDE-24492653C61C}"/>
          </ac:grpSpMkLst>
        </pc:grpChg>
        <pc:grpChg chg="add del">
          <ac:chgData name="Bhandari Sahil Sudhir Sneha" userId="S::bhandari.sahil2022@vitstudent.ac.in::64a13e31-120a-4308-9f7d-230e325e3c00" providerId="AD" clId="Web-{EE3295B8-F3C9-4821-896E-F3E29AE702CC}" dt="2024-01-22T10:47:07.706" v="99"/>
          <ac:grpSpMkLst>
            <pc:docMk/>
            <pc:sldMk cId="109857222" sldId="256"/>
            <ac:grpSpMk id="43" creationId="{1D912E1C-3BBA-42F0-A3EE-FEC382E7230A}"/>
          </ac:grpSpMkLst>
        </pc:grpChg>
        <pc:grpChg chg="add del">
          <ac:chgData name="Bhandari Sahil Sudhir Sneha" userId="S::bhandari.sahil2022@vitstudent.ac.in::64a13e31-120a-4308-9f7d-230e325e3c00" providerId="AD" clId="Web-{EE3295B8-F3C9-4821-896E-F3E29AE702CC}" dt="2024-01-22T10:47:23.285" v="101"/>
          <ac:grpSpMkLst>
            <pc:docMk/>
            <pc:sldMk cId="109857222" sldId="256"/>
            <ac:grpSpMk id="67" creationId="{71AFD227-869A-489C-A9B5-3F0498DF3C0C}"/>
          </ac:grpSpMkLst>
        </pc:grpChg>
        <pc:grpChg chg="add del">
          <ac:chgData name="Bhandari Sahil Sudhir Sneha" userId="S::bhandari.sahil2022@vitstudent.ac.in::64a13e31-120a-4308-9f7d-230e325e3c00" providerId="AD" clId="Web-{EE3295B8-F3C9-4821-896E-F3E29AE702CC}" dt="2024-01-22T10:47:23.285" v="101"/>
          <ac:grpSpMkLst>
            <pc:docMk/>
            <pc:sldMk cId="109857222" sldId="256"/>
            <ac:grpSpMk id="74" creationId="{F25E4505-3E0D-46F0-A26D-085335D2E631}"/>
          </ac:grpSpMkLst>
        </pc:grpChg>
        <pc:picChg chg="add mod">
          <ac:chgData name="Bhandari Sahil Sudhir Sneha" userId="S::bhandari.sahil2022@vitstudent.ac.in::64a13e31-120a-4308-9f7d-230e325e3c00" providerId="AD" clId="Web-{EE3295B8-F3C9-4821-896E-F3E29AE702CC}" dt="2024-01-22T10:47:39.082" v="108"/>
          <ac:picMkLst>
            <pc:docMk/>
            <pc:sldMk cId="109857222" sldId="256"/>
            <ac:picMk id="4" creationId="{6A63146A-6707-16F2-C5A3-229D44357A78}"/>
          </ac:picMkLst>
        </pc:picChg>
        <pc:picChg chg="add del">
          <ac:chgData name="Bhandari Sahil Sudhir Sneha" userId="S::bhandari.sahil2022@vitstudent.ac.in::64a13e31-120a-4308-9f7d-230e325e3c00" providerId="AD" clId="Web-{EE3295B8-F3C9-4821-896E-F3E29AE702CC}" dt="2024-01-22T10:47:07.706" v="99"/>
          <ac:picMkLst>
            <pc:docMk/>
            <pc:sldMk cId="109857222" sldId="256"/>
            <ac:picMk id="44" creationId="{1DAB2FA3-EE10-42B7-BBDB-B701E9DDDF5E}"/>
          </ac:picMkLst>
        </pc:picChg>
        <pc:picChg chg="add del">
          <ac:chgData name="Bhandari Sahil Sudhir Sneha" userId="S::bhandari.sahil2022@vitstudent.ac.in::64a13e31-120a-4308-9f7d-230e325e3c00" providerId="AD" clId="Web-{EE3295B8-F3C9-4821-896E-F3E29AE702CC}" dt="2024-01-22T10:47:07.706" v="99"/>
          <ac:picMkLst>
            <pc:docMk/>
            <pc:sldMk cId="109857222" sldId="256"/>
            <ac:picMk id="46" creationId="{B7B2B5DA-BB14-4461-ADE0-07DACEEEDAEF}"/>
          </ac:picMkLst>
        </pc:picChg>
        <pc:cxnChg chg="add del">
          <ac:chgData name="Bhandari Sahil Sudhir Sneha" userId="S::bhandari.sahil2022@vitstudent.ac.in::64a13e31-120a-4308-9f7d-230e325e3c00" providerId="AD" clId="Web-{EE3295B8-F3C9-4821-896E-F3E29AE702CC}" dt="2024-01-22T10:46:46.284" v="91"/>
          <ac:cxnSpMkLst>
            <pc:docMk/>
            <pc:sldMk cId="109857222" sldId="256"/>
            <ac:cxnSpMk id="11" creationId="{1850A2DA-FC3C-4E59-9724-29CF2777D32C}"/>
          </ac:cxnSpMkLst>
        </pc:cxnChg>
        <pc:cxnChg chg="add del">
          <ac:chgData name="Bhandari Sahil Sudhir Sneha" userId="S::bhandari.sahil2022@vitstudent.ac.in::64a13e31-120a-4308-9f7d-230e325e3c00" providerId="AD" clId="Web-{EE3295B8-F3C9-4821-896E-F3E29AE702CC}" dt="2024-01-22T10:46:49.877" v="93"/>
          <ac:cxnSpMkLst>
            <pc:docMk/>
            <pc:sldMk cId="109857222" sldId="256"/>
            <ac:cxnSpMk id="13" creationId="{26D66059-832F-40B6-A35F-F56C8F38A1E7}"/>
          </ac:cxnSpMkLst>
        </pc:cxnChg>
        <pc:cxnChg chg="add del">
          <ac:chgData name="Bhandari Sahil Sudhir Sneha" userId="S::bhandari.sahil2022@vitstudent.ac.in::64a13e31-120a-4308-9f7d-230e325e3c00" providerId="AD" clId="Web-{EE3295B8-F3C9-4821-896E-F3E29AE702CC}" dt="2024-01-22T10:46:49.877" v="93"/>
          <ac:cxnSpMkLst>
            <pc:docMk/>
            <pc:sldMk cId="109857222" sldId="256"/>
            <ac:cxnSpMk id="14" creationId="{4436E0F2-A64B-471E-93C0-8DFE08CC57C8}"/>
          </ac:cxnSpMkLst>
        </pc:cxnChg>
        <pc:cxnChg chg="add del">
          <ac:chgData name="Bhandari Sahil Sudhir Sneha" userId="S::bhandari.sahil2022@vitstudent.ac.in::64a13e31-120a-4308-9f7d-230e325e3c00" providerId="AD" clId="Web-{EE3295B8-F3C9-4821-896E-F3E29AE702CC}" dt="2024-01-22T10:46:49.877" v="93"/>
          <ac:cxnSpMkLst>
            <pc:docMk/>
            <pc:sldMk cId="109857222" sldId="256"/>
            <ac:cxnSpMk id="15" creationId="{A515E2ED-7EA9-448D-83FA-54C3DF9723BD}"/>
          </ac:cxnSpMkLst>
        </pc:cxnChg>
        <pc:cxnChg chg="add del">
          <ac:chgData name="Bhandari Sahil Sudhir Sneha" userId="S::bhandari.sahil2022@vitstudent.ac.in::64a13e31-120a-4308-9f7d-230e325e3c00" providerId="AD" clId="Web-{EE3295B8-F3C9-4821-896E-F3E29AE702CC}" dt="2024-01-22T10:46:49.877" v="93"/>
          <ac:cxnSpMkLst>
            <pc:docMk/>
            <pc:sldMk cId="109857222" sldId="256"/>
            <ac:cxnSpMk id="16" creationId="{DC1E3AB1-2A8C-4607-9FAE-D8BDB280FE1A}"/>
          </ac:cxnSpMkLst>
        </pc:cxnChg>
        <pc:cxnChg chg="add del">
          <ac:chgData name="Bhandari Sahil Sudhir Sneha" userId="S::bhandari.sahil2022@vitstudent.ac.in::64a13e31-120a-4308-9f7d-230e325e3c00" providerId="AD" clId="Web-{EE3295B8-F3C9-4821-896E-F3E29AE702CC}" dt="2024-01-22T10:46:49.877" v="93"/>
          <ac:cxnSpMkLst>
            <pc:docMk/>
            <pc:sldMk cId="109857222" sldId="256"/>
            <ac:cxnSpMk id="17" creationId="{20595356-EABD-4767-AC9D-EA21FF115EC0}"/>
          </ac:cxnSpMkLst>
        </pc:cxnChg>
        <pc:cxnChg chg="add del">
          <ac:chgData name="Bhandari Sahil Sudhir Sneha" userId="S::bhandari.sahil2022@vitstudent.ac.in::64a13e31-120a-4308-9f7d-230e325e3c00" providerId="AD" clId="Web-{EE3295B8-F3C9-4821-896E-F3E29AE702CC}" dt="2024-01-22T10:46:49.877" v="93"/>
          <ac:cxnSpMkLst>
            <pc:docMk/>
            <pc:sldMk cId="109857222" sldId="256"/>
            <ac:cxnSpMk id="19" creationId="{28CD9F06-9628-469C-B788-A894E3E08281}"/>
          </ac:cxnSpMkLst>
        </pc:cxnChg>
        <pc:cxnChg chg="add del">
          <ac:chgData name="Bhandari Sahil Sudhir Sneha" userId="S::bhandari.sahil2022@vitstudent.ac.in::64a13e31-120a-4308-9f7d-230e325e3c00" providerId="AD" clId="Web-{EE3295B8-F3C9-4821-896E-F3E29AE702CC}" dt="2024-01-22T10:46:49.877" v="93"/>
          <ac:cxnSpMkLst>
            <pc:docMk/>
            <pc:sldMk cId="109857222" sldId="256"/>
            <ac:cxnSpMk id="21" creationId="{8550A431-0B61-421B-B4B7-24C0CFF0F938}"/>
          </ac:cxnSpMkLst>
        </pc:cxnChg>
        <pc:cxnChg chg="add del">
          <ac:chgData name="Bhandari Sahil Sudhir Sneha" userId="S::bhandari.sahil2022@vitstudent.ac.in::64a13e31-120a-4308-9f7d-230e325e3c00" providerId="AD" clId="Web-{EE3295B8-F3C9-4821-896E-F3E29AE702CC}" dt="2024-01-22T10:46:49.877" v="93"/>
          <ac:cxnSpMkLst>
            <pc:docMk/>
            <pc:sldMk cId="109857222" sldId="256"/>
            <ac:cxnSpMk id="27" creationId="{78FBE787-8B1D-40E5-8468-6F665BB5D7CB}"/>
          </ac:cxnSpMkLst>
        </pc:cxnChg>
        <pc:cxnChg chg="add del">
          <ac:chgData name="Bhandari Sahil Sudhir Sneha" userId="S::bhandari.sahil2022@vitstudent.ac.in::64a13e31-120a-4308-9f7d-230e325e3c00" providerId="AD" clId="Web-{EE3295B8-F3C9-4821-896E-F3E29AE702CC}" dt="2024-01-22T10:47:29.613" v="103"/>
          <ac:cxnSpMkLst>
            <pc:docMk/>
            <pc:sldMk cId="109857222" sldId="256"/>
            <ac:cxnSpMk id="252" creationId="{1850A2DA-FC3C-4E59-9724-29CF2777D32C}"/>
          </ac:cxnSpMkLst>
        </pc:cxnChg>
      </pc:sldChg>
      <pc:sldChg chg="addSp delSp modSp new mod setBg">
        <pc:chgData name="Bhandari Sahil Sudhir Sneha" userId="S::bhandari.sahil2022@vitstudent.ac.in::64a13e31-120a-4308-9f7d-230e325e3c00" providerId="AD" clId="Web-{EE3295B8-F3C9-4821-896E-F3E29AE702CC}" dt="2024-01-22T10:53:16.594" v="142"/>
        <pc:sldMkLst>
          <pc:docMk/>
          <pc:sldMk cId="2719316126" sldId="257"/>
        </pc:sldMkLst>
        <pc:spChg chg="mod">
          <ac:chgData name="Bhandari Sahil Sudhir Sneha" userId="S::bhandari.sahil2022@vitstudent.ac.in::64a13e31-120a-4308-9f7d-230e325e3c00" providerId="AD" clId="Web-{EE3295B8-F3C9-4821-896E-F3E29AE702CC}" dt="2024-01-22T10:53:16.594" v="142"/>
          <ac:spMkLst>
            <pc:docMk/>
            <pc:sldMk cId="2719316126" sldId="257"/>
            <ac:spMk id="2" creationId="{6A7D6D63-4EAE-5A36-8AB0-AF98897F6DD2}"/>
          </ac:spMkLst>
        </pc:spChg>
        <pc:spChg chg="add del mod">
          <ac:chgData name="Bhandari Sahil Sudhir Sneha" userId="S::bhandari.sahil2022@vitstudent.ac.in::64a13e31-120a-4308-9f7d-230e325e3c00" providerId="AD" clId="Web-{EE3295B8-F3C9-4821-896E-F3E29AE702CC}" dt="2024-01-22T10:53:16.594" v="142"/>
          <ac:spMkLst>
            <pc:docMk/>
            <pc:sldMk cId="2719316126" sldId="257"/>
            <ac:spMk id="3" creationId="{E79E9110-1C92-DDE5-6FC2-E5A80B596C99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2:53.734" v="133"/>
          <ac:spMkLst>
            <pc:docMk/>
            <pc:sldMk cId="2719316126" sldId="257"/>
            <ac:spMk id="9" creationId="{1E2C3B9A-B4D2-F54D-15F0-06653E183250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2:45.390" v="131"/>
          <ac:spMkLst>
            <pc:docMk/>
            <pc:sldMk cId="2719316126" sldId="257"/>
            <ac:spMk id="10" creationId="{FAFDCCA3-5CE7-058C-1962-A071B76432F1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2:53.734" v="133"/>
          <ac:spMkLst>
            <pc:docMk/>
            <pc:sldMk cId="2719316126" sldId="257"/>
            <ac:spMk id="11" creationId="{0068CEB5-F191-9D3E-BAC0-B0E212720F36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2:45.390" v="131"/>
          <ac:spMkLst>
            <pc:docMk/>
            <pc:sldMk cId="2719316126" sldId="257"/>
            <ac:spMk id="12" creationId="{1BF24CF1-EE7F-86B3-94A8-3CD26A1ADB0F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2:53.734" v="133"/>
          <ac:spMkLst>
            <pc:docMk/>
            <pc:sldMk cId="2719316126" sldId="257"/>
            <ac:spMk id="13" creationId="{9464ED38-224B-AB8F-2B4A-18C5B2BE0BF4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3:00.437" v="135"/>
          <ac:spMkLst>
            <pc:docMk/>
            <pc:sldMk cId="2719316126" sldId="257"/>
            <ac:spMk id="15" creationId="{BD12CE6E-EFBF-F92D-EFCE-D0EAEE4F3E58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3:00.437" v="135"/>
          <ac:spMkLst>
            <pc:docMk/>
            <pc:sldMk cId="2719316126" sldId="257"/>
            <ac:spMk id="16" creationId="{EAA35204-0670-6473-6686-1AB0165AB45B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3:03.672" v="137"/>
          <ac:spMkLst>
            <pc:docMk/>
            <pc:sldMk cId="2719316126" sldId="257"/>
            <ac:spMk id="19" creationId="{DC22E14B-4FF3-5229-CA86-75E25F3725E7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3:03.672" v="137"/>
          <ac:spMkLst>
            <pc:docMk/>
            <pc:sldMk cId="2719316126" sldId="257"/>
            <ac:spMk id="21" creationId="{FA6B968A-A417-B33C-613C-7B1B45542CF1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3:03.672" v="137"/>
          <ac:spMkLst>
            <pc:docMk/>
            <pc:sldMk cId="2719316126" sldId="257"/>
            <ac:spMk id="22" creationId="{E79E9110-1C92-DDE5-6FC2-E5A80B596C99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3:12.109" v="139"/>
          <ac:spMkLst>
            <pc:docMk/>
            <pc:sldMk cId="2719316126" sldId="257"/>
            <ac:spMk id="24" creationId="{1E2C3B9A-B4D2-F54D-15F0-06653E183250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3:12.109" v="139"/>
          <ac:spMkLst>
            <pc:docMk/>
            <pc:sldMk cId="2719316126" sldId="257"/>
            <ac:spMk id="25" creationId="{0068CEB5-F191-9D3E-BAC0-B0E212720F36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3:12.109" v="139"/>
          <ac:spMkLst>
            <pc:docMk/>
            <pc:sldMk cId="2719316126" sldId="257"/>
            <ac:spMk id="27" creationId="{9464ED38-224B-AB8F-2B4A-18C5B2BE0BF4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3:12.109" v="139"/>
          <ac:spMkLst>
            <pc:docMk/>
            <pc:sldMk cId="2719316126" sldId="257"/>
            <ac:spMk id="28" creationId="{E79E9110-1C92-DDE5-6FC2-E5A80B596C99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3:16.563" v="141"/>
          <ac:spMkLst>
            <pc:docMk/>
            <pc:sldMk cId="2719316126" sldId="257"/>
            <ac:spMk id="30" creationId="{178DC1FE-8814-4858-2D62-947BC8044584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3:16.563" v="141"/>
          <ac:spMkLst>
            <pc:docMk/>
            <pc:sldMk cId="2719316126" sldId="257"/>
            <ac:spMk id="31" creationId="{FA6B968A-A417-B33C-613C-7B1B45542CF1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3:16.563" v="141"/>
          <ac:spMkLst>
            <pc:docMk/>
            <pc:sldMk cId="2719316126" sldId="257"/>
            <ac:spMk id="32" creationId="{E79E9110-1C92-DDE5-6FC2-E5A80B596C99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0:53:16.594" v="142"/>
          <ac:spMkLst>
            <pc:docMk/>
            <pc:sldMk cId="2719316126" sldId="257"/>
            <ac:spMk id="35" creationId="{1E2C3B9A-B4D2-F54D-15F0-06653E183250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0:53:16.594" v="142"/>
          <ac:spMkLst>
            <pc:docMk/>
            <pc:sldMk cId="2719316126" sldId="257"/>
            <ac:spMk id="36" creationId="{0068CEB5-F191-9D3E-BAC0-B0E212720F36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0:53:16.594" v="142"/>
          <ac:spMkLst>
            <pc:docMk/>
            <pc:sldMk cId="2719316126" sldId="257"/>
            <ac:spMk id="38" creationId="{9464ED38-224B-AB8F-2B4A-18C5B2BE0BF4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0:53:16.594" v="142"/>
          <ac:spMkLst>
            <pc:docMk/>
            <pc:sldMk cId="2719316126" sldId="257"/>
            <ac:spMk id="39" creationId="{E79E9110-1C92-DDE5-6FC2-E5A80B596C99}"/>
          </ac:spMkLst>
        </pc:spChg>
        <pc:graphicFrameChg chg="add del">
          <ac:chgData name="Bhandari Sahil Sudhir Sneha" userId="S::bhandari.sahil2022@vitstudent.ac.in::64a13e31-120a-4308-9f7d-230e325e3c00" providerId="AD" clId="Web-{EE3295B8-F3C9-4821-896E-F3E29AE702CC}" dt="2024-01-22T10:53:00.437" v="135"/>
          <ac:graphicFrameMkLst>
            <pc:docMk/>
            <pc:sldMk cId="2719316126" sldId="257"/>
            <ac:graphicFrameMk id="17" creationId="{4DA83547-68CD-C7FA-1766-2365A2C20CF8}"/>
          </ac:graphicFrameMkLst>
        </pc:graphicFrameChg>
        <pc:picChg chg="add del">
          <ac:chgData name="Bhandari Sahil Sudhir Sneha" userId="S::bhandari.sahil2022@vitstudent.ac.in::64a13e31-120a-4308-9f7d-230e325e3c00" providerId="AD" clId="Web-{EE3295B8-F3C9-4821-896E-F3E29AE702CC}" dt="2024-01-22T10:52:53.734" v="133"/>
          <ac:picMkLst>
            <pc:docMk/>
            <pc:sldMk cId="2719316126" sldId="257"/>
            <ac:picMk id="5" creationId="{3606903B-28EB-81C8-1C9E-DC2DAFEE8BC4}"/>
          </ac:picMkLst>
        </pc:picChg>
        <pc:picChg chg="add del">
          <ac:chgData name="Bhandari Sahil Sudhir Sneha" userId="S::bhandari.sahil2022@vitstudent.ac.in::64a13e31-120a-4308-9f7d-230e325e3c00" providerId="AD" clId="Web-{EE3295B8-F3C9-4821-896E-F3E29AE702CC}" dt="2024-01-22T10:52:45.390" v="131"/>
          <ac:picMkLst>
            <pc:docMk/>
            <pc:sldMk cId="2719316126" sldId="257"/>
            <ac:picMk id="7" creationId="{3479C1DD-A6DF-5488-90FE-E46AB7B61B71}"/>
          </ac:picMkLst>
        </pc:picChg>
        <pc:picChg chg="add del">
          <ac:chgData name="Bhandari Sahil Sudhir Sneha" userId="S::bhandari.sahil2022@vitstudent.ac.in::64a13e31-120a-4308-9f7d-230e325e3c00" providerId="AD" clId="Web-{EE3295B8-F3C9-4821-896E-F3E29AE702CC}" dt="2024-01-22T10:53:03.672" v="137"/>
          <ac:picMkLst>
            <pc:docMk/>
            <pc:sldMk cId="2719316126" sldId="257"/>
            <ac:picMk id="20" creationId="{4C2DBF05-A063-06CA-6883-00F57DFAB4CE}"/>
          </ac:picMkLst>
        </pc:picChg>
        <pc:picChg chg="add del">
          <ac:chgData name="Bhandari Sahil Sudhir Sneha" userId="S::bhandari.sahil2022@vitstudent.ac.in::64a13e31-120a-4308-9f7d-230e325e3c00" providerId="AD" clId="Web-{EE3295B8-F3C9-4821-896E-F3E29AE702CC}" dt="2024-01-22T10:53:12.109" v="139"/>
          <ac:picMkLst>
            <pc:docMk/>
            <pc:sldMk cId="2719316126" sldId="257"/>
            <ac:picMk id="26" creationId="{3606903B-28EB-81C8-1C9E-DC2DAFEE8BC4}"/>
          </ac:picMkLst>
        </pc:picChg>
        <pc:picChg chg="add del">
          <ac:chgData name="Bhandari Sahil Sudhir Sneha" userId="S::bhandari.sahil2022@vitstudent.ac.in::64a13e31-120a-4308-9f7d-230e325e3c00" providerId="AD" clId="Web-{EE3295B8-F3C9-4821-896E-F3E29AE702CC}" dt="2024-01-22T10:53:16.563" v="141"/>
          <ac:picMkLst>
            <pc:docMk/>
            <pc:sldMk cId="2719316126" sldId="257"/>
            <ac:picMk id="33" creationId="{66A76C68-C347-9896-34FC-ABE2D1C30773}"/>
          </ac:picMkLst>
        </pc:picChg>
        <pc:picChg chg="add">
          <ac:chgData name="Bhandari Sahil Sudhir Sneha" userId="S::bhandari.sahil2022@vitstudent.ac.in::64a13e31-120a-4308-9f7d-230e325e3c00" providerId="AD" clId="Web-{EE3295B8-F3C9-4821-896E-F3E29AE702CC}" dt="2024-01-22T10:53:16.594" v="142"/>
          <ac:picMkLst>
            <pc:docMk/>
            <pc:sldMk cId="2719316126" sldId="257"/>
            <ac:picMk id="37" creationId="{3606903B-28EB-81C8-1C9E-DC2DAFEE8BC4}"/>
          </ac:picMkLst>
        </pc:picChg>
      </pc:sldChg>
      <pc:sldChg chg="addSp delSp modSp new del mod setBg">
        <pc:chgData name="Bhandari Sahil Sudhir Sneha" userId="S::bhandari.sahil2022@vitstudent.ac.in::64a13e31-120a-4308-9f7d-230e325e3c00" providerId="AD" clId="Web-{EE3295B8-F3C9-4821-896E-F3E29AE702CC}" dt="2024-01-22T10:55:31.317" v="151"/>
        <pc:sldMkLst>
          <pc:docMk/>
          <pc:sldMk cId="2485410607" sldId="258"/>
        </pc:sldMkLst>
        <pc:spChg chg="add del">
          <ac:chgData name="Bhandari Sahil Sudhir Sneha" userId="S::bhandari.sahil2022@vitstudent.ac.in::64a13e31-120a-4308-9f7d-230e325e3c00" providerId="AD" clId="Web-{EE3295B8-F3C9-4821-896E-F3E29AE702CC}" dt="2024-01-22T10:55:00.426" v="147"/>
          <ac:spMkLst>
            <pc:docMk/>
            <pc:sldMk cId="2485410607" sldId="258"/>
            <ac:spMk id="7" creationId="{818D3569-35F6-9F66-D447-1EB0960080CA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5:06.035" v="149"/>
          <ac:spMkLst>
            <pc:docMk/>
            <pc:sldMk cId="2485410607" sldId="258"/>
            <ac:spMk id="9" creationId="{4DE35BCF-0A8D-06B3-5C64-EFB1D76CDFED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5:06.035" v="149"/>
          <ac:spMkLst>
            <pc:docMk/>
            <pc:sldMk cId="2485410607" sldId="258"/>
            <ac:spMk id="10" creationId="{818D3569-35F6-9F66-D447-1EB0960080CA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0:55:06.035" v="150"/>
          <ac:spMkLst>
            <pc:docMk/>
            <pc:sldMk cId="2485410607" sldId="258"/>
            <ac:spMk id="12" creationId="{818D3569-35F6-9F66-D447-1EB0960080CA}"/>
          </ac:spMkLst>
        </pc:spChg>
        <pc:picChg chg="add mod">
          <ac:chgData name="Bhandari Sahil Sudhir Sneha" userId="S::bhandari.sahil2022@vitstudent.ac.in::64a13e31-120a-4308-9f7d-230e325e3c00" providerId="AD" clId="Web-{EE3295B8-F3C9-4821-896E-F3E29AE702CC}" dt="2024-01-22T10:55:06.035" v="150"/>
          <ac:picMkLst>
            <pc:docMk/>
            <pc:sldMk cId="2485410607" sldId="258"/>
            <ac:picMk id="2" creationId="{ED504469-166C-580A-B63F-19B9D2D727EC}"/>
          </ac:picMkLst>
        </pc:picChg>
      </pc:sldChg>
      <pc:sldChg chg="addSp delSp modSp new mod setBg">
        <pc:chgData name="Bhandari Sahil Sudhir Sneha" userId="S::bhandari.sahil2022@vitstudent.ac.in::64a13e31-120a-4308-9f7d-230e325e3c00" providerId="AD" clId="Web-{EE3295B8-F3C9-4821-896E-F3E29AE702CC}" dt="2024-01-22T10:59:46.607" v="187" actId="20577"/>
        <pc:sldMkLst>
          <pc:docMk/>
          <pc:sldMk cId="3720145677" sldId="258"/>
        </pc:sldMkLst>
        <pc:spChg chg="add mod">
          <ac:chgData name="Bhandari Sahil Sudhir Sneha" userId="S::bhandari.sahil2022@vitstudent.ac.in::64a13e31-120a-4308-9f7d-230e325e3c00" providerId="AD" clId="Web-{EE3295B8-F3C9-4821-896E-F3E29AE702CC}" dt="2024-01-22T10:59:46.607" v="187" actId="20577"/>
          <ac:spMkLst>
            <pc:docMk/>
            <pc:sldMk cId="3720145677" sldId="258"/>
            <ac:spMk id="3" creationId="{FD365466-AC6F-E806-0AD3-7221BA0F38FF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8:59.121" v="176"/>
          <ac:spMkLst>
            <pc:docMk/>
            <pc:sldMk cId="3720145677" sldId="258"/>
            <ac:spMk id="8" creationId="{5BE2A49E-0BD9-321C-F602-AFA2FCF9B27B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8:59.121" v="176"/>
          <ac:spMkLst>
            <pc:docMk/>
            <pc:sldMk cId="3720145677" sldId="258"/>
            <ac:spMk id="10" creationId="{178DC1FE-8814-4858-2D62-947BC8044584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8:59.121" v="176"/>
          <ac:spMkLst>
            <pc:docMk/>
            <pc:sldMk cId="3720145677" sldId="258"/>
            <ac:spMk id="12" creationId="{FA6B968A-A417-B33C-613C-7B1B45542CF1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9:07.247" v="179"/>
          <ac:spMkLst>
            <pc:docMk/>
            <pc:sldMk cId="3720145677" sldId="258"/>
            <ac:spMk id="14" creationId="{5BE2A49E-0BD9-321C-F602-AFA2FCF9B27B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9:07.247" v="179"/>
          <ac:spMkLst>
            <pc:docMk/>
            <pc:sldMk cId="3720145677" sldId="258"/>
            <ac:spMk id="15" creationId="{178DC1FE-8814-4858-2D62-947BC8044584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0:59:07.247" v="179"/>
          <ac:spMkLst>
            <pc:docMk/>
            <pc:sldMk cId="3720145677" sldId="258"/>
            <ac:spMk id="16" creationId="{FA6B968A-A417-B33C-613C-7B1B45542CF1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0:59:07.247" v="179"/>
          <ac:spMkLst>
            <pc:docMk/>
            <pc:sldMk cId="3720145677" sldId="258"/>
            <ac:spMk id="21" creationId="{5BE2A49E-0BD9-321C-F602-AFA2FCF9B27B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0:59:07.247" v="179"/>
          <ac:spMkLst>
            <pc:docMk/>
            <pc:sldMk cId="3720145677" sldId="258"/>
            <ac:spMk id="23" creationId="{6503E140-404C-6029-E890-7AB556214DB7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0:59:07.247" v="179"/>
          <ac:spMkLst>
            <pc:docMk/>
            <pc:sldMk cId="3720145677" sldId="258"/>
            <ac:spMk id="25" creationId="{C94EF459-9B06-67A0-B148-58CF75895435}"/>
          </ac:spMkLst>
        </pc:spChg>
        <pc:picChg chg="add mod ord">
          <ac:chgData name="Bhandari Sahil Sudhir Sneha" userId="S::bhandari.sahil2022@vitstudent.ac.in::64a13e31-120a-4308-9f7d-230e325e3c00" providerId="AD" clId="Web-{EE3295B8-F3C9-4821-896E-F3E29AE702CC}" dt="2024-01-22T10:59:16.419" v="182" actId="1076"/>
          <ac:picMkLst>
            <pc:docMk/>
            <pc:sldMk cId="3720145677" sldId="258"/>
            <ac:picMk id="2" creationId="{C876F5BD-7B22-1314-1561-14B03E1C631B}"/>
          </ac:picMkLst>
        </pc:picChg>
      </pc:sldChg>
      <pc:sldChg chg="addSp delSp modSp new mod setBg">
        <pc:chgData name="Bhandari Sahil Sudhir Sneha" userId="S::bhandari.sahil2022@vitstudent.ac.in::64a13e31-120a-4308-9f7d-230e325e3c00" providerId="AD" clId="Web-{EE3295B8-F3C9-4821-896E-F3E29AE702CC}" dt="2024-01-22T11:07:12.310" v="300" actId="1076"/>
        <pc:sldMkLst>
          <pc:docMk/>
          <pc:sldMk cId="2623986616" sldId="259"/>
        </pc:sldMkLst>
        <pc:spChg chg="add del">
          <ac:chgData name="Bhandari Sahil Sudhir Sneha" userId="S::bhandari.sahil2022@vitstudent.ac.in::64a13e31-120a-4308-9f7d-230e325e3c00" providerId="AD" clId="Web-{EE3295B8-F3C9-4821-896E-F3E29AE702CC}" dt="2024-01-22T11:03:07.521" v="202"/>
          <ac:spMkLst>
            <pc:docMk/>
            <pc:sldMk cId="2623986616" sldId="259"/>
            <ac:spMk id="4" creationId="{2BEB0342-6F98-3376-683B-06A508424967}"/>
          </ac:spMkLst>
        </pc:spChg>
        <pc:spChg chg="add mod">
          <ac:chgData name="Bhandari Sahil Sudhir Sneha" userId="S::bhandari.sahil2022@vitstudent.ac.in::64a13e31-120a-4308-9f7d-230e325e3c00" providerId="AD" clId="Web-{EE3295B8-F3C9-4821-896E-F3E29AE702CC}" dt="2024-01-22T11:06:26.637" v="279" actId="1076"/>
          <ac:spMkLst>
            <pc:docMk/>
            <pc:sldMk cId="2623986616" sldId="259"/>
            <ac:spMk id="5" creationId="{DE599E77-EBEB-88A8-FFD3-12729F876D56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1:06:10.121" v="275"/>
          <ac:spMkLst>
            <pc:docMk/>
            <pc:sldMk cId="2623986616" sldId="259"/>
            <ac:spMk id="6" creationId="{9AF9F419-8540-2FA8-D320-1F40F5A26C02}"/>
          </ac:spMkLst>
        </pc:spChg>
        <pc:spChg chg="add mod">
          <ac:chgData name="Bhandari Sahil Sudhir Sneha" userId="S::bhandari.sahil2022@vitstudent.ac.in::64a13e31-120a-4308-9f7d-230e325e3c00" providerId="AD" clId="Web-{EE3295B8-F3C9-4821-896E-F3E29AE702CC}" dt="2024-01-22T11:07:07.185" v="299" actId="1076"/>
          <ac:spMkLst>
            <pc:docMk/>
            <pc:sldMk cId="2623986616" sldId="259"/>
            <ac:spMk id="9" creationId="{849B731A-5BE5-E00C-65FC-356757B6A626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1:05:20.150" v="263"/>
          <ac:spMkLst>
            <pc:docMk/>
            <pc:sldMk cId="2623986616" sldId="259"/>
            <ac:spMk id="10" creationId="{5BE2A49E-0BD9-321C-F602-AFA2FCF9B27B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1:05:20.150" v="263"/>
          <ac:spMkLst>
            <pc:docMk/>
            <pc:sldMk cId="2623986616" sldId="259"/>
            <ac:spMk id="12" creationId="{A7E26772-EAFC-10BB-4659-99BF2A8A1546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1:05:20.150" v="263"/>
          <ac:spMkLst>
            <pc:docMk/>
            <pc:sldMk cId="2623986616" sldId="259"/>
            <ac:spMk id="14" creationId="{E4AEFA6A-E623-CF1A-3DDF-C38D3A7E2CE2}"/>
          </ac:spMkLst>
        </pc:spChg>
        <pc:picChg chg="add mod ord">
          <ac:chgData name="Bhandari Sahil Sudhir Sneha" userId="S::bhandari.sahil2022@vitstudent.ac.in::64a13e31-120a-4308-9f7d-230e325e3c00" providerId="AD" clId="Web-{EE3295B8-F3C9-4821-896E-F3E29AE702CC}" dt="2024-01-22T11:05:26.682" v="264" actId="1076"/>
          <ac:picMkLst>
            <pc:docMk/>
            <pc:sldMk cId="2623986616" sldId="259"/>
            <ac:picMk id="2" creationId="{8F6CAFB3-6A75-1871-C1BF-D7BBF0C205D2}"/>
          </ac:picMkLst>
        </pc:picChg>
        <pc:picChg chg="add mod ord">
          <ac:chgData name="Bhandari Sahil Sudhir Sneha" userId="S::bhandari.sahil2022@vitstudent.ac.in::64a13e31-120a-4308-9f7d-230e325e3c00" providerId="AD" clId="Web-{EE3295B8-F3C9-4821-896E-F3E29AE702CC}" dt="2024-01-22T11:07:12.310" v="300" actId="1076"/>
          <ac:picMkLst>
            <pc:docMk/>
            <pc:sldMk cId="2623986616" sldId="259"/>
            <ac:picMk id="3" creationId="{A00BA14B-58AD-7194-B726-1E1B4E97D41D}"/>
          </ac:picMkLst>
        </pc:picChg>
        <pc:picChg chg="add del mod">
          <ac:chgData name="Bhandari Sahil Sudhir Sneha" userId="S::bhandari.sahil2022@vitstudent.ac.in::64a13e31-120a-4308-9f7d-230e325e3c00" providerId="AD" clId="Web-{EE3295B8-F3C9-4821-896E-F3E29AE702CC}" dt="2024-01-22T11:06:01.011" v="272"/>
          <ac:picMkLst>
            <pc:docMk/>
            <pc:sldMk cId="2623986616" sldId="259"/>
            <ac:picMk id="7" creationId="{B3E7217B-CA09-35BD-2AEC-7AFFA820A13C}"/>
          </ac:picMkLst>
        </pc:picChg>
        <pc:picChg chg="add del mod">
          <ac:chgData name="Bhandari Sahil Sudhir Sneha" userId="S::bhandari.sahil2022@vitstudent.ac.in::64a13e31-120a-4308-9f7d-230e325e3c00" providerId="AD" clId="Web-{EE3295B8-F3C9-4821-896E-F3E29AE702CC}" dt="2024-01-22T11:06:08.199" v="274"/>
          <ac:picMkLst>
            <pc:docMk/>
            <pc:sldMk cId="2623986616" sldId="259"/>
            <ac:picMk id="8" creationId="{27AB9ECF-72DF-40E9-CBC5-964C652B1D56}"/>
          </ac:picMkLst>
        </pc:picChg>
      </pc:sldChg>
      <pc:sldChg chg="addSp delSp modSp new mod setBg">
        <pc:chgData name="Bhandari Sahil Sudhir Sneha" userId="S::bhandari.sahil2022@vitstudent.ac.in::64a13e31-120a-4308-9f7d-230e325e3c00" providerId="AD" clId="Web-{EE3295B8-F3C9-4821-896E-F3E29AE702CC}" dt="2024-01-22T11:19:38.383" v="435" actId="1076"/>
        <pc:sldMkLst>
          <pc:docMk/>
          <pc:sldMk cId="229135550" sldId="260"/>
        </pc:sldMkLst>
        <pc:spChg chg="add mod">
          <ac:chgData name="Bhandari Sahil Sudhir Sneha" userId="S::bhandari.sahil2022@vitstudent.ac.in::64a13e31-120a-4308-9f7d-230e325e3c00" providerId="AD" clId="Web-{EE3295B8-F3C9-4821-896E-F3E29AE702CC}" dt="2024-01-22T11:18:07.927" v="371" actId="1076"/>
          <ac:spMkLst>
            <pc:docMk/>
            <pc:sldMk cId="229135550" sldId="260"/>
            <ac:spMk id="3" creationId="{E031A4F1-9EAD-4161-57C8-53CFFBFDBFAD}"/>
          </ac:spMkLst>
        </pc:spChg>
        <pc:spChg chg="add mod">
          <ac:chgData name="Bhandari Sahil Sudhir Sneha" userId="S::bhandari.sahil2022@vitstudent.ac.in::64a13e31-120a-4308-9f7d-230e325e3c00" providerId="AD" clId="Web-{EE3295B8-F3C9-4821-896E-F3E29AE702CC}" dt="2024-01-22T11:19:38.383" v="435" actId="1076"/>
          <ac:spMkLst>
            <pc:docMk/>
            <pc:sldMk cId="229135550" sldId="260"/>
            <ac:spMk id="4" creationId="{80057BC7-54AF-7685-483B-6B8E375CBB1D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1:17:12.691" v="360"/>
          <ac:spMkLst>
            <pc:docMk/>
            <pc:sldMk cId="229135550" sldId="260"/>
            <ac:spMk id="5" creationId="{5BE2A49E-0BD9-321C-F602-AFA2FCF9B27B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1:17:12.691" v="360"/>
          <ac:spMkLst>
            <pc:docMk/>
            <pc:sldMk cId="229135550" sldId="260"/>
            <ac:spMk id="6" creationId="{FAFDCCA3-5CE7-058C-1962-A071B76432F1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1:17:12.691" v="360"/>
          <ac:spMkLst>
            <pc:docMk/>
            <pc:sldMk cId="229135550" sldId="260"/>
            <ac:spMk id="7" creationId="{1BF24CF1-EE7F-86B3-94A8-3CD26A1ADB0F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1:16:31.752" v="337"/>
          <ac:spMkLst>
            <pc:docMk/>
            <pc:sldMk cId="229135550" sldId="260"/>
            <ac:spMk id="8" creationId="{5BE2A49E-0BD9-321C-F602-AFA2FCF9B27B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1:17:25.878" v="362"/>
          <ac:spMkLst>
            <pc:docMk/>
            <pc:sldMk cId="229135550" sldId="260"/>
            <ac:spMk id="9" creationId="{5BE2A49E-0BD9-321C-F602-AFA2FCF9B27B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1:16:31.752" v="337"/>
          <ac:spMkLst>
            <pc:docMk/>
            <pc:sldMk cId="229135550" sldId="260"/>
            <ac:spMk id="10" creationId="{FAFDCCA3-5CE7-058C-1962-A071B76432F1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1:17:25.878" v="362"/>
          <ac:spMkLst>
            <pc:docMk/>
            <pc:sldMk cId="229135550" sldId="260"/>
            <ac:spMk id="11" creationId="{FAFDCCA3-5CE7-058C-1962-A071B76432F1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1:16:31.752" v="337"/>
          <ac:spMkLst>
            <pc:docMk/>
            <pc:sldMk cId="229135550" sldId="260"/>
            <ac:spMk id="12" creationId="{1BF24CF1-EE7F-86B3-94A8-3CD26A1ADB0F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1:17:25.878" v="362"/>
          <ac:spMkLst>
            <pc:docMk/>
            <pc:sldMk cId="229135550" sldId="260"/>
            <ac:spMk id="13" creationId="{1BF24CF1-EE7F-86B3-94A8-3CD26A1ADB0F}"/>
          </ac:spMkLst>
        </pc:spChg>
        <pc:picChg chg="add mod ord">
          <ac:chgData name="Bhandari Sahil Sudhir Sneha" userId="S::bhandari.sahil2022@vitstudent.ac.in::64a13e31-120a-4308-9f7d-230e325e3c00" providerId="AD" clId="Web-{EE3295B8-F3C9-4821-896E-F3E29AE702CC}" dt="2024-01-22T11:19:35.133" v="434" actId="1076"/>
          <ac:picMkLst>
            <pc:docMk/>
            <pc:sldMk cId="229135550" sldId="260"/>
            <ac:picMk id="2" creationId="{CF4BBE49-C68B-A2E3-F753-0E4EB47D79AF}"/>
          </ac:picMkLst>
        </pc:picChg>
      </pc:sldChg>
      <pc:sldChg chg="addSp modSp new">
        <pc:chgData name="Bhandari Sahil Sudhir Sneha" userId="S::bhandari.sahil2022@vitstudent.ac.in::64a13e31-120a-4308-9f7d-230e325e3c00" providerId="AD" clId="Web-{EE3295B8-F3C9-4821-896E-F3E29AE702CC}" dt="2024-01-22T11:58:39.460" v="450" actId="1076"/>
        <pc:sldMkLst>
          <pc:docMk/>
          <pc:sldMk cId="1119305171" sldId="261"/>
        </pc:sldMkLst>
        <pc:spChg chg="add mod">
          <ac:chgData name="Bhandari Sahil Sudhir Sneha" userId="S::bhandari.sahil2022@vitstudent.ac.in::64a13e31-120a-4308-9f7d-230e325e3c00" providerId="AD" clId="Web-{EE3295B8-F3C9-4821-896E-F3E29AE702CC}" dt="2024-01-22T11:58:39.460" v="450" actId="1076"/>
          <ac:spMkLst>
            <pc:docMk/>
            <pc:sldMk cId="1119305171" sldId="261"/>
            <ac:spMk id="3" creationId="{3782F420-6EA3-318A-E631-82580BE5F446}"/>
          </ac:spMkLst>
        </pc:spChg>
        <pc:picChg chg="add mod">
          <ac:chgData name="Bhandari Sahil Sudhir Sneha" userId="S::bhandari.sahil2022@vitstudent.ac.in::64a13e31-120a-4308-9f7d-230e325e3c00" providerId="AD" clId="Web-{EE3295B8-F3C9-4821-896E-F3E29AE702CC}" dt="2024-01-22T11:58:35.538" v="449" actId="14100"/>
          <ac:picMkLst>
            <pc:docMk/>
            <pc:sldMk cId="1119305171" sldId="261"/>
            <ac:picMk id="2" creationId="{77606320-C1D0-F82B-8B0B-FCBE95CE8726}"/>
          </ac:picMkLst>
        </pc:picChg>
      </pc:sldChg>
      <pc:sldChg chg="addSp modSp new">
        <pc:chgData name="Bhandari Sahil Sudhir Sneha" userId="S::bhandari.sahil2022@vitstudent.ac.in::64a13e31-120a-4308-9f7d-230e325e3c00" providerId="AD" clId="Web-{EE3295B8-F3C9-4821-896E-F3E29AE702CC}" dt="2024-01-22T12:06:22.290" v="474" actId="20577"/>
        <pc:sldMkLst>
          <pc:docMk/>
          <pc:sldMk cId="3245291996" sldId="262"/>
        </pc:sldMkLst>
        <pc:spChg chg="add mod">
          <ac:chgData name="Bhandari Sahil Sudhir Sneha" userId="S::bhandari.sahil2022@vitstudent.ac.in::64a13e31-120a-4308-9f7d-230e325e3c00" providerId="AD" clId="Web-{EE3295B8-F3C9-4821-896E-F3E29AE702CC}" dt="2024-01-22T12:06:22.290" v="474" actId="20577"/>
          <ac:spMkLst>
            <pc:docMk/>
            <pc:sldMk cId="3245291996" sldId="262"/>
            <ac:spMk id="3" creationId="{DFAD9220-E152-752E-9703-5E9D7661F243}"/>
          </ac:spMkLst>
        </pc:spChg>
        <pc:picChg chg="add mod">
          <ac:chgData name="Bhandari Sahil Sudhir Sneha" userId="S::bhandari.sahil2022@vitstudent.ac.in::64a13e31-120a-4308-9f7d-230e325e3c00" providerId="AD" clId="Web-{EE3295B8-F3C9-4821-896E-F3E29AE702CC}" dt="2024-01-22T12:04:22.270" v="455" actId="14100"/>
          <ac:picMkLst>
            <pc:docMk/>
            <pc:sldMk cId="3245291996" sldId="262"/>
            <ac:picMk id="2" creationId="{D85911F8-27AE-3CF0-A85A-B619BC316989}"/>
          </ac:picMkLst>
        </pc:picChg>
      </pc:sldChg>
      <pc:sldChg chg="addSp modSp new">
        <pc:chgData name="Bhandari Sahil Sudhir Sneha" userId="S::bhandari.sahil2022@vitstudent.ac.in::64a13e31-120a-4308-9f7d-230e325e3c00" providerId="AD" clId="Web-{EE3295B8-F3C9-4821-896E-F3E29AE702CC}" dt="2024-01-22T12:08:06.200" v="476"/>
        <pc:sldMkLst>
          <pc:docMk/>
          <pc:sldMk cId="2604950514" sldId="263"/>
        </pc:sldMkLst>
        <pc:picChg chg="add mod">
          <ac:chgData name="Bhandari Sahil Sudhir Sneha" userId="S::bhandari.sahil2022@vitstudent.ac.in::64a13e31-120a-4308-9f7d-230e325e3c00" providerId="AD" clId="Web-{EE3295B8-F3C9-4821-896E-F3E29AE702CC}" dt="2024-01-22T12:08:06.200" v="476"/>
          <ac:picMkLst>
            <pc:docMk/>
            <pc:sldMk cId="2604950514" sldId="263"/>
            <ac:picMk id="2" creationId="{A643AAE4-A988-287A-175F-514D322CEBE1}"/>
          </ac:picMkLst>
        </pc:picChg>
      </pc:sldChg>
      <pc:sldChg chg="addSp delSp modSp new mod setBg">
        <pc:chgData name="Bhandari Sahil Sudhir Sneha" userId="S::bhandari.sahil2022@vitstudent.ac.in::64a13e31-120a-4308-9f7d-230e325e3c00" providerId="AD" clId="Web-{EE3295B8-F3C9-4821-896E-F3E29AE702CC}" dt="2024-01-22T12:13:19.743" v="527" actId="1076"/>
        <pc:sldMkLst>
          <pc:docMk/>
          <pc:sldMk cId="1128004366" sldId="264"/>
        </pc:sldMkLst>
        <pc:spChg chg="add del mod">
          <ac:chgData name="Bhandari Sahil Sudhir Sneha" userId="S::bhandari.sahil2022@vitstudent.ac.in::64a13e31-120a-4308-9f7d-230e325e3c00" providerId="AD" clId="Web-{EE3295B8-F3C9-4821-896E-F3E29AE702CC}" dt="2024-01-22T12:09:41.876" v="482"/>
          <ac:spMkLst>
            <pc:docMk/>
            <pc:sldMk cId="1128004366" sldId="264"/>
            <ac:spMk id="2" creationId="{BB7DBACF-48A0-0693-5687-24680851B961}"/>
          </ac:spMkLst>
        </pc:spChg>
        <pc:spChg chg="add del mod">
          <ac:chgData name="Bhandari Sahil Sudhir Sneha" userId="S::bhandari.sahil2022@vitstudent.ac.in::64a13e31-120a-4308-9f7d-230e325e3c00" providerId="AD" clId="Web-{EE3295B8-F3C9-4821-896E-F3E29AE702CC}" dt="2024-01-22T12:12:21.116" v="522"/>
          <ac:spMkLst>
            <pc:docMk/>
            <pc:sldMk cId="1128004366" sldId="264"/>
            <ac:spMk id="3" creationId="{27CB94E2-99F5-C962-87DF-6858F5D91E2E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2:12:21.116" v="522"/>
          <ac:spMkLst>
            <pc:docMk/>
            <pc:sldMk cId="1128004366" sldId="264"/>
            <ac:spMk id="9" creationId="{5BE2A49E-0BD9-321C-F602-AFA2FCF9B27B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2:12:21.100" v="521"/>
          <ac:spMkLst>
            <pc:docMk/>
            <pc:sldMk cId="1128004366" sldId="264"/>
            <ac:spMk id="10" creationId="{5BE2A49E-0BD9-321C-F602-AFA2FCF9B27B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2:12:21.116" v="522"/>
          <ac:spMkLst>
            <pc:docMk/>
            <pc:sldMk cId="1128004366" sldId="264"/>
            <ac:spMk id="11" creationId="{1FE4C150-80D5-770F-7B10-707225E5476B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2:12:21.100" v="521"/>
          <ac:spMkLst>
            <pc:docMk/>
            <pc:sldMk cId="1128004366" sldId="264"/>
            <ac:spMk id="12" creationId="{178DC1FE-8814-4858-2D62-947BC8044584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2:12:21.116" v="522"/>
          <ac:spMkLst>
            <pc:docMk/>
            <pc:sldMk cId="1128004366" sldId="264"/>
            <ac:spMk id="13" creationId="{D150D424-378A-5EAF-BEF3-AB85F9E35F0E}"/>
          </ac:spMkLst>
        </pc:spChg>
        <pc:spChg chg="add del">
          <ac:chgData name="Bhandari Sahil Sudhir Sneha" userId="S::bhandari.sahil2022@vitstudent.ac.in::64a13e31-120a-4308-9f7d-230e325e3c00" providerId="AD" clId="Web-{EE3295B8-F3C9-4821-896E-F3E29AE702CC}" dt="2024-01-22T12:12:21.100" v="521"/>
          <ac:spMkLst>
            <pc:docMk/>
            <pc:sldMk cId="1128004366" sldId="264"/>
            <ac:spMk id="14" creationId="{FA6B968A-A417-B33C-613C-7B1B45542CF1}"/>
          </ac:spMkLst>
        </pc:spChg>
        <pc:graphicFrameChg chg="add">
          <ac:chgData name="Bhandari Sahil Sudhir Sneha" userId="S::bhandari.sahil2022@vitstudent.ac.in::64a13e31-120a-4308-9f7d-230e325e3c00" providerId="AD" clId="Web-{EE3295B8-F3C9-4821-896E-F3E29AE702CC}" dt="2024-01-22T12:12:21.116" v="522"/>
          <ac:graphicFrameMkLst>
            <pc:docMk/>
            <pc:sldMk cId="1128004366" sldId="264"/>
            <ac:graphicFrameMk id="5" creationId="{73A77F5C-0487-7305-2B95-283807C8C54E}"/>
          </ac:graphicFrameMkLst>
        </pc:graphicFrameChg>
        <pc:picChg chg="add del">
          <ac:chgData name="Bhandari Sahil Sudhir Sneha" userId="S::bhandari.sahil2022@vitstudent.ac.in::64a13e31-120a-4308-9f7d-230e325e3c00" providerId="AD" clId="Web-{EE3295B8-F3C9-4821-896E-F3E29AE702CC}" dt="2024-01-22T12:12:21.100" v="521"/>
          <ac:picMkLst>
            <pc:docMk/>
            <pc:sldMk cId="1128004366" sldId="264"/>
            <ac:picMk id="7" creationId="{5D3D08F5-D0BE-309C-A12A-0DB4FFD402D1}"/>
          </ac:picMkLst>
        </pc:picChg>
        <pc:picChg chg="add mod">
          <ac:chgData name="Bhandari Sahil Sudhir Sneha" userId="S::bhandari.sahil2022@vitstudent.ac.in::64a13e31-120a-4308-9f7d-230e325e3c00" providerId="AD" clId="Web-{EE3295B8-F3C9-4821-896E-F3E29AE702CC}" dt="2024-01-22T12:13:19.743" v="527" actId="1076"/>
          <ac:picMkLst>
            <pc:docMk/>
            <pc:sldMk cId="1128004366" sldId="264"/>
            <ac:picMk id="22" creationId="{28E4745E-0737-6066-EBFA-48361C615D5E}"/>
          </ac:picMkLst>
        </pc:picChg>
      </pc:sldChg>
      <pc:sldChg chg="new del">
        <pc:chgData name="Bhandari Sahil Sudhir Sneha" userId="S::bhandari.sahil2022@vitstudent.ac.in::64a13e31-120a-4308-9f7d-230e325e3c00" providerId="AD" clId="Web-{EE3295B8-F3C9-4821-896E-F3E29AE702CC}" dt="2024-01-22T12:13:34.697" v="529"/>
        <pc:sldMkLst>
          <pc:docMk/>
          <pc:sldMk cId="1321929991" sldId="265"/>
        </pc:sldMkLst>
      </pc:sldChg>
      <pc:sldChg chg="addSp delSp modSp new mod setBg">
        <pc:chgData name="Bhandari Sahil Sudhir Sneha" userId="S::bhandari.sahil2022@vitstudent.ac.in::64a13e31-120a-4308-9f7d-230e325e3c00" providerId="AD" clId="Web-{EE3295B8-F3C9-4821-896E-F3E29AE702CC}" dt="2024-01-22T12:14:13.464" v="542"/>
        <pc:sldMkLst>
          <pc:docMk/>
          <pc:sldMk cId="2273822307" sldId="265"/>
        </pc:sldMkLst>
        <pc:spChg chg="del mod">
          <ac:chgData name="Bhandari Sahil Sudhir Sneha" userId="S::bhandari.sahil2022@vitstudent.ac.in::64a13e31-120a-4308-9f7d-230e325e3c00" providerId="AD" clId="Web-{EE3295B8-F3C9-4821-896E-F3E29AE702CC}" dt="2024-01-22T12:14:13.464" v="542"/>
          <ac:spMkLst>
            <pc:docMk/>
            <pc:sldMk cId="2273822307" sldId="265"/>
            <ac:spMk id="2" creationId="{19B038D6-1E7B-E229-6A09-65D5C484446B}"/>
          </ac:spMkLst>
        </pc:spChg>
        <pc:spChg chg="mod">
          <ac:chgData name="Bhandari Sahil Sudhir Sneha" userId="S::bhandari.sahil2022@vitstudent.ac.in::64a13e31-120a-4308-9f7d-230e325e3c00" providerId="AD" clId="Web-{EE3295B8-F3C9-4821-896E-F3E29AE702CC}" dt="2024-01-22T12:13:54.870" v="541"/>
          <ac:spMkLst>
            <pc:docMk/>
            <pc:sldMk cId="2273822307" sldId="265"/>
            <ac:spMk id="3" creationId="{A584FA00-0E5E-1163-ED82-EDC00042F07C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2:13:54.870" v="541"/>
          <ac:spMkLst>
            <pc:docMk/>
            <pc:sldMk cId="2273822307" sldId="265"/>
            <ac:spMk id="9" creationId="{5C7EF91A-AEA4-5F56-0661-A62DE8490B61}"/>
          </ac:spMkLst>
        </pc:spChg>
        <pc:spChg chg="add">
          <ac:chgData name="Bhandari Sahil Sudhir Sneha" userId="S::bhandari.sahil2022@vitstudent.ac.in::64a13e31-120a-4308-9f7d-230e325e3c00" providerId="AD" clId="Web-{EE3295B8-F3C9-4821-896E-F3E29AE702CC}" dt="2024-01-22T12:13:54.870" v="541"/>
          <ac:spMkLst>
            <pc:docMk/>
            <pc:sldMk cId="2273822307" sldId="265"/>
            <ac:spMk id="11" creationId="{5B12B501-806A-E961-4C73-E0D1677A8A21}"/>
          </ac:spMkLst>
        </pc:spChg>
        <pc:picChg chg="add">
          <ac:chgData name="Bhandari Sahil Sudhir Sneha" userId="S::bhandari.sahil2022@vitstudent.ac.in::64a13e31-120a-4308-9f7d-230e325e3c00" providerId="AD" clId="Web-{EE3295B8-F3C9-4821-896E-F3E29AE702CC}" dt="2024-01-22T12:13:54.870" v="541"/>
          <ac:picMkLst>
            <pc:docMk/>
            <pc:sldMk cId="2273822307" sldId="265"/>
            <ac:picMk id="5" creationId="{C8AF6442-67E9-37D7-70AE-6D1C90A2B8E9}"/>
          </ac:picMkLst>
        </pc:picChg>
      </pc:sldChg>
      <pc:sldMasterChg chg="add del addSldLayout delSldLayout">
        <pc:chgData name="Bhandari Sahil Sudhir Sneha" userId="S::bhandari.sahil2022@vitstudent.ac.in::64a13e31-120a-4308-9f7d-230e325e3c00" providerId="AD" clId="Web-{EE3295B8-F3C9-4821-896E-F3E29AE702CC}" dt="2024-01-22T10:47:39.082" v="108"/>
        <pc:sldMasterMkLst>
          <pc:docMk/>
          <pc:sldMasterMk cId="2460954070" sldId="2147483660"/>
        </pc:sldMasterMkLst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Bhandari Sahil Sudhir Sneha" userId="S::bhandari.sahil2022@vitstudent.ac.in::64a13e31-120a-4308-9f7d-230e325e3c00" providerId="AD" clId="Web-{EE3295B8-F3C9-4821-896E-F3E29AE702CC}" dt="2024-01-22T10:46:46.284" v="91"/>
        <pc:sldMasterMkLst>
          <pc:docMk/>
          <pc:sldMasterMk cId="2682005718" sldId="2147483672"/>
        </pc:sldMasterMkLst>
        <pc:sldLayoutChg chg="add del">
          <pc:chgData name="Bhandari Sahil Sudhir Sneha" userId="S::bhandari.sahil2022@vitstudent.ac.in::64a13e31-120a-4308-9f7d-230e325e3c00" providerId="AD" clId="Web-{EE3295B8-F3C9-4821-896E-F3E29AE702CC}" dt="2024-01-22T10:46:46.284" v="91"/>
          <pc:sldLayoutMkLst>
            <pc:docMk/>
            <pc:sldMasterMk cId="2682005718" sldId="2147483672"/>
            <pc:sldLayoutMk cId="1349202261" sldId="2147483673"/>
          </pc:sldLayoutMkLst>
        </pc:sldLayoutChg>
        <pc:sldLayoutChg chg="add del replId">
          <pc:chgData name="Bhandari Sahil Sudhir Sneha" userId="S::bhandari.sahil2022@vitstudent.ac.in::64a13e31-120a-4308-9f7d-230e325e3c00" providerId="AD" clId="Web-{EE3295B8-F3C9-4821-896E-F3E29AE702CC}" dt="2024-01-22T10:46:46.284" v="91"/>
          <pc:sldLayoutMkLst>
            <pc:docMk/>
            <pc:sldMasterMk cId="2682005718" sldId="2147483672"/>
            <pc:sldLayoutMk cId="610690165" sldId="2147483674"/>
          </pc:sldLayoutMkLst>
        </pc:sldLayoutChg>
        <pc:sldLayoutChg chg="add del replId">
          <pc:chgData name="Bhandari Sahil Sudhir Sneha" userId="S::bhandari.sahil2022@vitstudent.ac.in::64a13e31-120a-4308-9f7d-230e325e3c00" providerId="AD" clId="Web-{EE3295B8-F3C9-4821-896E-F3E29AE702CC}" dt="2024-01-22T10:46:46.284" v="91"/>
          <pc:sldLayoutMkLst>
            <pc:docMk/>
            <pc:sldMasterMk cId="2682005718" sldId="2147483672"/>
            <pc:sldLayoutMk cId="2970705426" sldId="2147483675"/>
          </pc:sldLayoutMkLst>
        </pc:sldLayoutChg>
        <pc:sldLayoutChg chg="add del replId">
          <pc:chgData name="Bhandari Sahil Sudhir Sneha" userId="S::bhandari.sahil2022@vitstudent.ac.in::64a13e31-120a-4308-9f7d-230e325e3c00" providerId="AD" clId="Web-{EE3295B8-F3C9-4821-896E-F3E29AE702CC}" dt="2024-01-22T10:46:46.284" v="91"/>
          <pc:sldLayoutMkLst>
            <pc:docMk/>
            <pc:sldMasterMk cId="2682005718" sldId="2147483672"/>
            <pc:sldLayoutMk cId="3464214552" sldId="2147483676"/>
          </pc:sldLayoutMkLst>
        </pc:sldLayoutChg>
        <pc:sldLayoutChg chg="add del replId">
          <pc:chgData name="Bhandari Sahil Sudhir Sneha" userId="S::bhandari.sahil2022@vitstudent.ac.in::64a13e31-120a-4308-9f7d-230e325e3c00" providerId="AD" clId="Web-{EE3295B8-F3C9-4821-896E-F3E29AE702CC}" dt="2024-01-22T10:46:46.284" v="91"/>
          <pc:sldLayoutMkLst>
            <pc:docMk/>
            <pc:sldMasterMk cId="2682005718" sldId="2147483672"/>
            <pc:sldLayoutMk cId="1304594689" sldId="2147483677"/>
          </pc:sldLayoutMkLst>
        </pc:sldLayoutChg>
        <pc:sldLayoutChg chg="add del replId">
          <pc:chgData name="Bhandari Sahil Sudhir Sneha" userId="S::bhandari.sahil2022@vitstudent.ac.in::64a13e31-120a-4308-9f7d-230e325e3c00" providerId="AD" clId="Web-{EE3295B8-F3C9-4821-896E-F3E29AE702CC}" dt="2024-01-22T10:46:46.284" v="91"/>
          <pc:sldLayoutMkLst>
            <pc:docMk/>
            <pc:sldMasterMk cId="2682005718" sldId="2147483672"/>
            <pc:sldLayoutMk cId="3726597218" sldId="2147483678"/>
          </pc:sldLayoutMkLst>
        </pc:sldLayoutChg>
        <pc:sldLayoutChg chg="add del replId">
          <pc:chgData name="Bhandari Sahil Sudhir Sneha" userId="S::bhandari.sahil2022@vitstudent.ac.in::64a13e31-120a-4308-9f7d-230e325e3c00" providerId="AD" clId="Web-{EE3295B8-F3C9-4821-896E-F3E29AE702CC}" dt="2024-01-22T10:46:46.284" v="91"/>
          <pc:sldLayoutMkLst>
            <pc:docMk/>
            <pc:sldMasterMk cId="2682005718" sldId="2147483672"/>
            <pc:sldLayoutMk cId="696861414" sldId="2147483679"/>
          </pc:sldLayoutMkLst>
        </pc:sldLayoutChg>
        <pc:sldLayoutChg chg="add del replId">
          <pc:chgData name="Bhandari Sahil Sudhir Sneha" userId="S::bhandari.sahil2022@vitstudent.ac.in::64a13e31-120a-4308-9f7d-230e325e3c00" providerId="AD" clId="Web-{EE3295B8-F3C9-4821-896E-F3E29AE702CC}" dt="2024-01-22T10:46:46.284" v="91"/>
          <pc:sldLayoutMkLst>
            <pc:docMk/>
            <pc:sldMasterMk cId="2682005718" sldId="2147483672"/>
            <pc:sldLayoutMk cId="2594850530" sldId="2147483680"/>
          </pc:sldLayoutMkLst>
        </pc:sldLayoutChg>
        <pc:sldLayoutChg chg="add del replId">
          <pc:chgData name="Bhandari Sahil Sudhir Sneha" userId="S::bhandari.sahil2022@vitstudent.ac.in::64a13e31-120a-4308-9f7d-230e325e3c00" providerId="AD" clId="Web-{EE3295B8-F3C9-4821-896E-F3E29AE702CC}" dt="2024-01-22T10:46:46.284" v="91"/>
          <pc:sldLayoutMkLst>
            <pc:docMk/>
            <pc:sldMasterMk cId="2682005718" sldId="2147483672"/>
            <pc:sldLayoutMk cId="948705001" sldId="2147483681"/>
          </pc:sldLayoutMkLst>
        </pc:sldLayoutChg>
        <pc:sldLayoutChg chg="add del replId">
          <pc:chgData name="Bhandari Sahil Sudhir Sneha" userId="S::bhandari.sahil2022@vitstudent.ac.in::64a13e31-120a-4308-9f7d-230e325e3c00" providerId="AD" clId="Web-{EE3295B8-F3C9-4821-896E-F3E29AE702CC}" dt="2024-01-22T10:46:46.284" v="91"/>
          <pc:sldLayoutMkLst>
            <pc:docMk/>
            <pc:sldMasterMk cId="2682005718" sldId="2147483672"/>
            <pc:sldLayoutMk cId="1714351844" sldId="2147483682"/>
          </pc:sldLayoutMkLst>
        </pc:sldLayoutChg>
        <pc:sldLayoutChg chg="add del replId">
          <pc:chgData name="Bhandari Sahil Sudhir Sneha" userId="S::bhandari.sahil2022@vitstudent.ac.in::64a13e31-120a-4308-9f7d-230e325e3c00" providerId="AD" clId="Web-{EE3295B8-F3C9-4821-896E-F3E29AE702CC}" dt="2024-01-22T10:46:46.284" v="91"/>
          <pc:sldLayoutMkLst>
            <pc:docMk/>
            <pc:sldMasterMk cId="2682005718" sldId="2147483672"/>
            <pc:sldLayoutMk cId="4009176475" sldId="2147483683"/>
          </pc:sldLayoutMkLst>
        </pc:sldLayoutChg>
      </pc:sldMasterChg>
      <pc:sldMasterChg chg="add del addSldLayout delSldLayout">
        <pc:chgData name="Bhandari Sahil Sudhir Sneha" userId="S::bhandari.sahil2022@vitstudent.ac.in::64a13e31-120a-4308-9f7d-230e325e3c00" providerId="AD" clId="Web-{EE3295B8-F3C9-4821-896E-F3E29AE702CC}" dt="2024-01-22T10:46:49.877" v="93"/>
        <pc:sldMasterMkLst>
          <pc:docMk/>
          <pc:sldMasterMk cId="3758715646" sldId="2147483685"/>
        </pc:sldMasterMkLst>
        <pc:sldLayoutChg chg="add del">
          <pc:chgData name="Bhandari Sahil Sudhir Sneha" userId="S::bhandari.sahil2022@vitstudent.ac.in::64a13e31-120a-4308-9f7d-230e325e3c00" providerId="AD" clId="Web-{EE3295B8-F3C9-4821-896E-F3E29AE702CC}" dt="2024-01-22T10:46:49.877" v="93"/>
          <pc:sldLayoutMkLst>
            <pc:docMk/>
            <pc:sldMasterMk cId="3758715646" sldId="2147483685"/>
            <pc:sldLayoutMk cId="4162514980" sldId="2147483674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6:49.877" v="93"/>
          <pc:sldLayoutMkLst>
            <pc:docMk/>
            <pc:sldMasterMk cId="3758715646" sldId="2147483685"/>
            <pc:sldLayoutMk cId="1802100203" sldId="2147483675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6:49.877" v="93"/>
          <pc:sldLayoutMkLst>
            <pc:docMk/>
            <pc:sldMasterMk cId="3758715646" sldId="2147483685"/>
            <pc:sldLayoutMk cId="20969426" sldId="2147483676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6:49.877" v="93"/>
          <pc:sldLayoutMkLst>
            <pc:docMk/>
            <pc:sldMasterMk cId="3758715646" sldId="2147483685"/>
            <pc:sldLayoutMk cId="2360869375" sldId="2147483677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6:49.877" v="93"/>
          <pc:sldLayoutMkLst>
            <pc:docMk/>
            <pc:sldMasterMk cId="3758715646" sldId="2147483685"/>
            <pc:sldLayoutMk cId="85980865" sldId="2147483678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6:49.877" v="93"/>
          <pc:sldLayoutMkLst>
            <pc:docMk/>
            <pc:sldMasterMk cId="3758715646" sldId="2147483685"/>
            <pc:sldLayoutMk cId="4042688528" sldId="2147483679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6:49.877" v="93"/>
          <pc:sldLayoutMkLst>
            <pc:docMk/>
            <pc:sldMasterMk cId="3758715646" sldId="2147483685"/>
            <pc:sldLayoutMk cId="1906833387" sldId="2147483680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6:49.877" v="93"/>
          <pc:sldLayoutMkLst>
            <pc:docMk/>
            <pc:sldMasterMk cId="3758715646" sldId="2147483685"/>
            <pc:sldLayoutMk cId="1176841446" sldId="2147483681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6:49.877" v="93"/>
          <pc:sldLayoutMkLst>
            <pc:docMk/>
            <pc:sldMasterMk cId="3758715646" sldId="2147483685"/>
            <pc:sldLayoutMk cId="2906313894" sldId="2147483682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6:49.877" v="93"/>
          <pc:sldLayoutMkLst>
            <pc:docMk/>
            <pc:sldMasterMk cId="3758715646" sldId="2147483685"/>
            <pc:sldLayoutMk cId="1608083590" sldId="2147483683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6:49.877" v="93"/>
          <pc:sldLayoutMkLst>
            <pc:docMk/>
            <pc:sldMasterMk cId="3758715646" sldId="2147483685"/>
            <pc:sldLayoutMk cId="3511480976" sldId="2147483684"/>
          </pc:sldLayoutMkLst>
        </pc:sldLayoutChg>
      </pc:sldMasterChg>
      <pc:sldMasterChg chg="add del addSldLayout delSldLayout">
        <pc:chgData name="Bhandari Sahil Sudhir Sneha" userId="S::bhandari.sahil2022@vitstudent.ac.in::64a13e31-120a-4308-9f7d-230e325e3c00" providerId="AD" clId="Web-{EE3295B8-F3C9-4821-896E-F3E29AE702CC}" dt="2024-01-22T10:47:35.160" v="105"/>
        <pc:sldMasterMkLst>
          <pc:docMk/>
          <pc:sldMasterMk cId="5378883" sldId="2147483698"/>
        </pc:sldMasterMkLst>
        <pc:sldLayoutChg chg="add del">
          <pc:chgData name="Bhandari Sahil Sudhir Sneha" userId="S::bhandari.sahil2022@vitstudent.ac.in::64a13e31-120a-4308-9f7d-230e325e3c00" providerId="AD" clId="Web-{EE3295B8-F3C9-4821-896E-F3E29AE702CC}" dt="2024-01-22T10:47:35.160" v="105"/>
          <pc:sldLayoutMkLst>
            <pc:docMk/>
            <pc:sldMasterMk cId="5378883" sldId="2147483698"/>
            <pc:sldLayoutMk cId="931283464" sldId="2147483687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5.160" v="105"/>
          <pc:sldLayoutMkLst>
            <pc:docMk/>
            <pc:sldMasterMk cId="5378883" sldId="2147483698"/>
            <pc:sldLayoutMk cId="2169159275" sldId="2147483688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5.160" v="105"/>
          <pc:sldLayoutMkLst>
            <pc:docMk/>
            <pc:sldMasterMk cId="5378883" sldId="2147483698"/>
            <pc:sldLayoutMk cId="1136093244" sldId="2147483689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5.160" v="105"/>
          <pc:sldLayoutMkLst>
            <pc:docMk/>
            <pc:sldMasterMk cId="5378883" sldId="2147483698"/>
            <pc:sldLayoutMk cId="1473924422" sldId="2147483690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5.160" v="105"/>
          <pc:sldLayoutMkLst>
            <pc:docMk/>
            <pc:sldMasterMk cId="5378883" sldId="2147483698"/>
            <pc:sldLayoutMk cId="2886197624" sldId="2147483691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5.160" v="105"/>
          <pc:sldLayoutMkLst>
            <pc:docMk/>
            <pc:sldMasterMk cId="5378883" sldId="2147483698"/>
            <pc:sldLayoutMk cId="788864961" sldId="2147483692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5.160" v="105"/>
          <pc:sldLayoutMkLst>
            <pc:docMk/>
            <pc:sldMasterMk cId="5378883" sldId="2147483698"/>
            <pc:sldLayoutMk cId="3906934297" sldId="2147483693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5.160" v="105"/>
          <pc:sldLayoutMkLst>
            <pc:docMk/>
            <pc:sldMasterMk cId="5378883" sldId="2147483698"/>
            <pc:sldLayoutMk cId="65032539" sldId="2147483694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5.160" v="105"/>
          <pc:sldLayoutMkLst>
            <pc:docMk/>
            <pc:sldMasterMk cId="5378883" sldId="2147483698"/>
            <pc:sldLayoutMk cId="4019162668" sldId="2147483695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5.160" v="105"/>
          <pc:sldLayoutMkLst>
            <pc:docMk/>
            <pc:sldMasterMk cId="5378883" sldId="2147483698"/>
            <pc:sldLayoutMk cId="766519141" sldId="2147483696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5.160" v="105"/>
          <pc:sldLayoutMkLst>
            <pc:docMk/>
            <pc:sldMasterMk cId="5378883" sldId="2147483698"/>
            <pc:sldLayoutMk cId="4202722036" sldId="2147483697"/>
          </pc:sldLayoutMkLst>
        </pc:sldLayoutChg>
      </pc:sldMasterChg>
      <pc:sldMasterChg chg="add del addSldLayout delSldLayout">
        <pc:chgData name="Bhandari Sahil Sudhir Sneha" userId="S::bhandari.sahil2022@vitstudent.ac.in::64a13e31-120a-4308-9f7d-230e325e3c00" providerId="AD" clId="Web-{EE3295B8-F3C9-4821-896E-F3E29AE702CC}" dt="2024-01-22T10:47:39.035" v="107"/>
        <pc:sldMasterMkLst>
          <pc:docMk/>
          <pc:sldMasterMk cId="1313395565" sldId="2147483711"/>
        </pc:sldMasterMkLst>
        <pc:sldLayoutChg chg="add del">
          <pc:chgData name="Bhandari Sahil Sudhir Sneha" userId="S::bhandari.sahil2022@vitstudent.ac.in::64a13e31-120a-4308-9f7d-230e325e3c00" providerId="AD" clId="Web-{EE3295B8-F3C9-4821-896E-F3E29AE702CC}" dt="2024-01-22T10:47:39.035" v="107"/>
          <pc:sldLayoutMkLst>
            <pc:docMk/>
            <pc:sldMasterMk cId="1313395565" sldId="2147483711"/>
            <pc:sldLayoutMk cId="2643482355" sldId="2147483700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35" v="107"/>
          <pc:sldLayoutMkLst>
            <pc:docMk/>
            <pc:sldMasterMk cId="1313395565" sldId="2147483711"/>
            <pc:sldLayoutMk cId="2362468952" sldId="2147483701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35" v="107"/>
          <pc:sldLayoutMkLst>
            <pc:docMk/>
            <pc:sldMasterMk cId="1313395565" sldId="2147483711"/>
            <pc:sldLayoutMk cId="1800643209" sldId="2147483702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35" v="107"/>
          <pc:sldLayoutMkLst>
            <pc:docMk/>
            <pc:sldMasterMk cId="1313395565" sldId="2147483711"/>
            <pc:sldLayoutMk cId="2204210288" sldId="2147483703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35" v="107"/>
          <pc:sldLayoutMkLst>
            <pc:docMk/>
            <pc:sldMasterMk cId="1313395565" sldId="2147483711"/>
            <pc:sldLayoutMk cId="3938906859" sldId="2147483704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35" v="107"/>
          <pc:sldLayoutMkLst>
            <pc:docMk/>
            <pc:sldMasterMk cId="1313395565" sldId="2147483711"/>
            <pc:sldLayoutMk cId="2663889760" sldId="2147483705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35" v="107"/>
          <pc:sldLayoutMkLst>
            <pc:docMk/>
            <pc:sldMasterMk cId="1313395565" sldId="2147483711"/>
            <pc:sldLayoutMk cId="3856026555" sldId="2147483706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35" v="107"/>
          <pc:sldLayoutMkLst>
            <pc:docMk/>
            <pc:sldMasterMk cId="1313395565" sldId="2147483711"/>
            <pc:sldLayoutMk cId="1094865248" sldId="2147483707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35" v="107"/>
          <pc:sldLayoutMkLst>
            <pc:docMk/>
            <pc:sldMasterMk cId="1313395565" sldId="2147483711"/>
            <pc:sldLayoutMk cId="2957648781" sldId="2147483708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35" v="107"/>
          <pc:sldLayoutMkLst>
            <pc:docMk/>
            <pc:sldMasterMk cId="1313395565" sldId="2147483711"/>
            <pc:sldLayoutMk cId="3850242876" sldId="2147483709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35" v="107"/>
          <pc:sldLayoutMkLst>
            <pc:docMk/>
            <pc:sldMasterMk cId="1313395565" sldId="2147483711"/>
            <pc:sldLayoutMk cId="2800443798" sldId="2147483710"/>
          </pc:sldLayoutMkLst>
        </pc:sldLayoutChg>
      </pc:sldMasterChg>
      <pc:sldMasterChg chg="add del addSldLayout delSldLayout">
        <pc:chgData name="Bhandari Sahil Sudhir Sneha" userId="S::bhandari.sahil2022@vitstudent.ac.in::64a13e31-120a-4308-9f7d-230e325e3c00" providerId="AD" clId="Web-{EE3295B8-F3C9-4821-896E-F3E29AE702CC}" dt="2024-01-22T10:47:39.082" v="108"/>
        <pc:sldMasterMkLst>
          <pc:docMk/>
          <pc:sldMasterMk cId="2239235623" sldId="2147483724"/>
        </pc:sldMasterMkLst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239235623" sldId="2147483724"/>
            <pc:sldLayoutMk cId="1080630680" sldId="2147483713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239235623" sldId="2147483724"/>
            <pc:sldLayoutMk cId="3537200205" sldId="2147483714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239235623" sldId="2147483724"/>
            <pc:sldLayoutMk cId="2983253568" sldId="2147483715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239235623" sldId="2147483724"/>
            <pc:sldLayoutMk cId="3848962396" sldId="2147483716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239235623" sldId="2147483724"/>
            <pc:sldLayoutMk cId="1491276802" sldId="2147483717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239235623" sldId="2147483724"/>
            <pc:sldLayoutMk cId="1031145941" sldId="2147483718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239235623" sldId="2147483724"/>
            <pc:sldLayoutMk cId="3713198435" sldId="2147483719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239235623" sldId="2147483724"/>
            <pc:sldLayoutMk cId="2646533321" sldId="2147483720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239235623" sldId="2147483724"/>
            <pc:sldLayoutMk cId="800674598" sldId="2147483721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239235623" sldId="2147483724"/>
            <pc:sldLayoutMk cId="2611977021" sldId="2147483722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39.082" v="108"/>
          <pc:sldLayoutMkLst>
            <pc:docMk/>
            <pc:sldMasterMk cId="2239235623" sldId="2147483724"/>
            <pc:sldLayoutMk cId="2991631417" sldId="2147483723"/>
          </pc:sldLayoutMkLst>
        </pc:sldLayoutChg>
      </pc:sldMasterChg>
      <pc:sldMasterChg chg="add del addSldLayout delSldLayout">
        <pc:chgData name="Bhandari Sahil Sudhir Sneha" userId="S::bhandari.sahil2022@vitstudent.ac.in::64a13e31-120a-4308-9f7d-230e325e3c00" providerId="AD" clId="Web-{EE3295B8-F3C9-4821-896E-F3E29AE702CC}" dt="2024-01-22T10:47:07.706" v="99"/>
        <pc:sldMasterMkLst>
          <pc:docMk/>
          <pc:sldMasterMk cId="1483034815" sldId="2147483750"/>
        </pc:sldMasterMkLst>
        <pc:sldLayoutChg chg="add del">
          <pc:chgData name="Bhandari Sahil Sudhir Sneha" userId="S::bhandari.sahil2022@vitstudent.ac.in::64a13e31-120a-4308-9f7d-230e325e3c00" providerId="AD" clId="Web-{EE3295B8-F3C9-4821-896E-F3E29AE702CC}" dt="2024-01-22T10:47:07.706" v="99"/>
          <pc:sldLayoutMkLst>
            <pc:docMk/>
            <pc:sldMasterMk cId="1483034815" sldId="2147483750"/>
            <pc:sldLayoutMk cId="900591549" sldId="2147483739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07.706" v="99"/>
          <pc:sldLayoutMkLst>
            <pc:docMk/>
            <pc:sldMasterMk cId="1483034815" sldId="2147483750"/>
            <pc:sldLayoutMk cId="3798084803" sldId="2147483740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07.706" v="99"/>
          <pc:sldLayoutMkLst>
            <pc:docMk/>
            <pc:sldMasterMk cId="1483034815" sldId="2147483750"/>
            <pc:sldLayoutMk cId="3044978299" sldId="2147483741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07.706" v="99"/>
          <pc:sldLayoutMkLst>
            <pc:docMk/>
            <pc:sldMasterMk cId="1483034815" sldId="2147483750"/>
            <pc:sldLayoutMk cId="1322873125" sldId="2147483742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07.706" v="99"/>
          <pc:sldLayoutMkLst>
            <pc:docMk/>
            <pc:sldMasterMk cId="1483034815" sldId="2147483750"/>
            <pc:sldLayoutMk cId="3171779662" sldId="2147483743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07.706" v="99"/>
          <pc:sldLayoutMkLst>
            <pc:docMk/>
            <pc:sldMasterMk cId="1483034815" sldId="2147483750"/>
            <pc:sldLayoutMk cId="622909187" sldId="2147483744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07.706" v="99"/>
          <pc:sldLayoutMkLst>
            <pc:docMk/>
            <pc:sldMasterMk cId="1483034815" sldId="2147483750"/>
            <pc:sldLayoutMk cId="451961246" sldId="2147483745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07.706" v="99"/>
          <pc:sldLayoutMkLst>
            <pc:docMk/>
            <pc:sldMasterMk cId="1483034815" sldId="2147483750"/>
            <pc:sldLayoutMk cId="1626783376" sldId="2147483746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07.706" v="99"/>
          <pc:sldLayoutMkLst>
            <pc:docMk/>
            <pc:sldMasterMk cId="1483034815" sldId="2147483750"/>
            <pc:sldLayoutMk cId="2706018770" sldId="2147483747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07.706" v="99"/>
          <pc:sldLayoutMkLst>
            <pc:docMk/>
            <pc:sldMasterMk cId="1483034815" sldId="2147483750"/>
            <pc:sldLayoutMk cId="242951749" sldId="2147483748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07.706" v="99"/>
          <pc:sldLayoutMkLst>
            <pc:docMk/>
            <pc:sldMasterMk cId="1483034815" sldId="2147483750"/>
            <pc:sldLayoutMk cId="876510280" sldId="2147483749"/>
          </pc:sldLayoutMkLst>
        </pc:sldLayoutChg>
      </pc:sldMasterChg>
      <pc:sldMasterChg chg="add del addSldLayout delSldLayout">
        <pc:chgData name="Bhandari Sahil Sudhir Sneha" userId="S::bhandari.sahil2022@vitstudent.ac.in::64a13e31-120a-4308-9f7d-230e325e3c00" providerId="AD" clId="Web-{EE3295B8-F3C9-4821-896E-F3E29AE702CC}" dt="2024-01-22T10:47:23.285" v="101"/>
        <pc:sldMasterMkLst>
          <pc:docMk/>
          <pc:sldMasterMk cId="2673409086" sldId="2147483763"/>
        </pc:sldMasterMkLst>
        <pc:sldLayoutChg chg="add del">
          <pc:chgData name="Bhandari Sahil Sudhir Sneha" userId="S::bhandari.sahil2022@vitstudent.ac.in::64a13e31-120a-4308-9f7d-230e325e3c00" providerId="AD" clId="Web-{EE3295B8-F3C9-4821-896E-F3E29AE702CC}" dt="2024-01-22T10:47:23.285" v="101"/>
          <pc:sldLayoutMkLst>
            <pc:docMk/>
            <pc:sldMasterMk cId="2673409086" sldId="2147483763"/>
            <pc:sldLayoutMk cId="1514780478" sldId="2147483752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23.285" v="101"/>
          <pc:sldLayoutMkLst>
            <pc:docMk/>
            <pc:sldMasterMk cId="2673409086" sldId="2147483763"/>
            <pc:sldLayoutMk cId="4086655778" sldId="2147483753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23.285" v="101"/>
          <pc:sldLayoutMkLst>
            <pc:docMk/>
            <pc:sldMasterMk cId="2673409086" sldId="2147483763"/>
            <pc:sldLayoutMk cId="555072125" sldId="2147483754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23.285" v="101"/>
          <pc:sldLayoutMkLst>
            <pc:docMk/>
            <pc:sldMasterMk cId="2673409086" sldId="2147483763"/>
            <pc:sldLayoutMk cId="4244290307" sldId="2147483755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23.285" v="101"/>
          <pc:sldLayoutMkLst>
            <pc:docMk/>
            <pc:sldMasterMk cId="2673409086" sldId="2147483763"/>
            <pc:sldLayoutMk cId="2939002147" sldId="2147483756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23.285" v="101"/>
          <pc:sldLayoutMkLst>
            <pc:docMk/>
            <pc:sldMasterMk cId="2673409086" sldId="2147483763"/>
            <pc:sldLayoutMk cId="2583815468" sldId="2147483757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23.285" v="101"/>
          <pc:sldLayoutMkLst>
            <pc:docMk/>
            <pc:sldMasterMk cId="2673409086" sldId="2147483763"/>
            <pc:sldLayoutMk cId="36846636" sldId="2147483758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23.285" v="101"/>
          <pc:sldLayoutMkLst>
            <pc:docMk/>
            <pc:sldMasterMk cId="2673409086" sldId="2147483763"/>
            <pc:sldLayoutMk cId="2149325029" sldId="2147483759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23.285" v="101"/>
          <pc:sldLayoutMkLst>
            <pc:docMk/>
            <pc:sldMasterMk cId="2673409086" sldId="2147483763"/>
            <pc:sldLayoutMk cId="2076451484" sldId="2147483760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23.285" v="101"/>
          <pc:sldLayoutMkLst>
            <pc:docMk/>
            <pc:sldMasterMk cId="2673409086" sldId="2147483763"/>
            <pc:sldLayoutMk cId="3545110676" sldId="2147483761"/>
          </pc:sldLayoutMkLst>
        </pc:sldLayoutChg>
        <pc:sldLayoutChg chg="add del">
          <pc:chgData name="Bhandari Sahil Sudhir Sneha" userId="S::bhandari.sahil2022@vitstudent.ac.in::64a13e31-120a-4308-9f7d-230e325e3c00" providerId="AD" clId="Web-{EE3295B8-F3C9-4821-896E-F3E29AE702CC}" dt="2024-01-22T10:47:23.285" v="101"/>
          <pc:sldLayoutMkLst>
            <pc:docMk/>
            <pc:sldMasterMk cId="2673409086" sldId="2147483763"/>
            <pc:sldLayoutMk cId="85970274" sldId="214748376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0C9CCC-59E0-4B6B-8FF5-4B02241D4CA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A32E5E-BECE-42C6-A924-3819B6B09E62}">
      <dgm:prSet/>
      <dgm:spPr/>
      <dgm:t>
        <a:bodyPr/>
        <a:lstStyle/>
        <a:p>
          <a:r>
            <a:rPr lang="en-US"/>
            <a:t>The PowerPoint presentation serves as an interactive dashboard for Olympic data analysis.</a:t>
          </a:r>
        </a:p>
      </dgm:t>
    </dgm:pt>
    <dgm:pt modelId="{3C05A56E-EC3C-4493-86AD-18118C0CA099}" type="parTrans" cxnId="{4321F101-DE3C-47B6-9198-4466F4ED1371}">
      <dgm:prSet/>
      <dgm:spPr/>
      <dgm:t>
        <a:bodyPr/>
        <a:lstStyle/>
        <a:p>
          <a:endParaRPr lang="en-US"/>
        </a:p>
      </dgm:t>
    </dgm:pt>
    <dgm:pt modelId="{7CCBC8A7-8DBB-42A1-B8AE-F2A343FD725F}" type="sibTrans" cxnId="{4321F101-DE3C-47B6-9198-4466F4ED1371}">
      <dgm:prSet/>
      <dgm:spPr/>
      <dgm:t>
        <a:bodyPr/>
        <a:lstStyle/>
        <a:p>
          <a:endParaRPr lang="en-US"/>
        </a:p>
      </dgm:t>
    </dgm:pt>
    <dgm:pt modelId="{9ED6964C-EA80-4DA4-A83B-70D2F5CFB808}">
      <dgm:prSet/>
      <dgm:spPr/>
      <dgm:t>
        <a:bodyPr/>
        <a:lstStyle/>
        <a:p>
          <a:r>
            <a:rPr lang="en-US"/>
            <a:t>Enables real-time insights into Olympic statistics and trends.</a:t>
          </a:r>
        </a:p>
      </dgm:t>
    </dgm:pt>
    <dgm:pt modelId="{3090C685-996F-4CD3-B627-0406F1999246}" type="parTrans" cxnId="{89079DAB-3159-4DB6-8E24-B6029AD652ED}">
      <dgm:prSet/>
      <dgm:spPr/>
      <dgm:t>
        <a:bodyPr/>
        <a:lstStyle/>
        <a:p>
          <a:endParaRPr lang="en-US"/>
        </a:p>
      </dgm:t>
    </dgm:pt>
    <dgm:pt modelId="{B0523AFE-CB58-4E3D-8DF9-383E6A3BCC99}" type="sibTrans" cxnId="{89079DAB-3159-4DB6-8E24-B6029AD652ED}">
      <dgm:prSet/>
      <dgm:spPr/>
      <dgm:t>
        <a:bodyPr/>
        <a:lstStyle/>
        <a:p>
          <a:endParaRPr lang="en-US"/>
        </a:p>
      </dgm:t>
    </dgm:pt>
    <dgm:pt modelId="{1CBA4B12-C65A-4A75-A3C6-744B4A9A6908}">
      <dgm:prSet/>
      <dgm:spPr/>
      <dgm:t>
        <a:bodyPr/>
        <a:lstStyle/>
        <a:p>
          <a:r>
            <a:rPr lang="en-US"/>
            <a:t>Users can dynamically explore and analyze age-wise medal distribution, Gender wise, Season Wise  directly from the presentation.</a:t>
          </a:r>
        </a:p>
      </dgm:t>
    </dgm:pt>
    <dgm:pt modelId="{D1CFB07F-7EA3-4DAC-B3FD-F94D84F5343A}" type="parTrans" cxnId="{981DD8F9-FE50-4A31-AEA5-30D7EFB946A0}">
      <dgm:prSet/>
      <dgm:spPr/>
      <dgm:t>
        <a:bodyPr/>
        <a:lstStyle/>
        <a:p>
          <a:endParaRPr lang="en-US"/>
        </a:p>
      </dgm:t>
    </dgm:pt>
    <dgm:pt modelId="{115D8617-1F58-4F96-96C3-E0E024DBC833}" type="sibTrans" cxnId="{981DD8F9-FE50-4A31-AEA5-30D7EFB946A0}">
      <dgm:prSet/>
      <dgm:spPr/>
      <dgm:t>
        <a:bodyPr/>
        <a:lstStyle/>
        <a:p>
          <a:endParaRPr lang="en-US"/>
        </a:p>
      </dgm:t>
    </dgm:pt>
    <dgm:pt modelId="{C21C01C3-CC1D-481F-A0F8-89CA68672C7A}" type="pres">
      <dgm:prSet presAssocID="{B50C9CCC-59E0-4B6B-8FF5-4B02241D4CA0}" presName="root" presStyleCnt="0">
        <dgm:presLayoutVars>
          <dgm:dir/>
          <dgm:resizeHandles val="exact"/>
        </dgm:presLayoutVars>
      </dgm:prSet>
      <dgm:spPr/>
    </dgm:pt>
    <dgm:pt modelId="{B1929F16-DF39-4DDD-9196-675934283B48}" type="pres">
      <dgm:prSet presAssocID="{B50C9CCC-59E0-4B6B-8FF5-4B02241D4CA0}" presName="container" presStyleCnt="0">
        <dgm:presLayoutVars>
          <dgm:dir/>
          <dgm:resizeHandles val="exact"/>
        </dgm:presLayoutVars>
      </dgm:prSet>
      <dgm:spPr/>
    </dgm:pt>
    <dgm:pt modelId="{78B80994-AE1A-48DB-AEF1-1B987D059174}" type="pres">
      <dgm:prSet presAssocID="{44A32E5E-BECE-42C6-A924-3819B6B09E62}" presName="compNode" presStyleCnt="0"/>
      <dgm:spPr/>
    </dgm:pt>
    <dgm:pt modelId="{347F6DE8-5DF6-4B48-BF9D-4BD2300F712D}" type="pres">
      <dgm:prSet presAssocID="{44A32E5E-BECE-42C6-A924-3819B6B09E62}" presName="iconBgRect" presStyleLbl="bgShp" presStyleIdx="0" presStyleCnt="3"/>
      <dgm:spPr/>
    </dgm:pt>
    <dgm:pt modelId="{EF17B382-ADA1-434B-86D3-1E425221A677}" type="pres">
      <dgm:prSet presAssocID="{44A32E5E-BECE-42C6-A924-3819B6B09E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8DD8349-784E-455D-95EE-06F8E0CDA785}" type="pres">
      <dgm:prSet presAssocID="{44A32E5E-BECE-42C6-A924-3819B6B09E62}" presName="spaceRect" presStyleCnt="0"/>
      <dgm:spPr/>
    </dgm:pt>
    <dgm:pt modelId="{B600C642-AE8E-4E41-94C5-490F47F4EA95}" type="pres">
      <dgm:prSet presAssocID="{44A32E5E-BECE-42C6-A924-3819B6B09E62}" presName="textRect" presStyleLbl="revTx" presStyleIdx="0" presStyleCnt="3">
        <dgm:presLayoutVars>
          <dgm:chMax val="1"/>
          <dgm:chPref val="1"/>
        </dgm:presLayoutVars>
      </dgm:prSet>
      <dgm:spPr/>
    </dgm:pt>
    <dgm:pt modelId="{96B5D8C0-AE2F-49DF-9170-69748FE05244}" type="pres">
      <dgm:prSet presAssocID="{7CCBC8A7-8DBB-42A1-B8AE-F2A343FD725F}" presName="sibTrans" presStyleLbl="sibTrans2D1" presStyleIdx="0" presStyleCnt="0"/>
      <dgm:spPr/>
    </dgm:pt>
    <dgm:pt modelId="{5D8332C6-B264-4755-9467-DC36BE724FF3}" type="pres">
      <dgm:prSet presAssocID="{9ED6964C-EA80-4DA4-A83B-70D2F5CFB808}" presName="compNode" presStyleCnt="0"/>
      <dgm:spPr/>
    </dgm:pt>
    <dgm:pt modelId="{E3F2803D-FD8B-45DB-AC50-876CCA3C75F0}" type="pres">
      <dgm:prSet presAssocID="{9ED6964C-EA80-4DA4-A83B-70D2F5CFB808}" presName="iconBgRect" presStyleLbl="bgShp" presStyleIdx="1" presStyleCnt="3"/>
      <dgm:spPr/>
    </dgm:pt>
    <dgm:pt modelId="{3AF564F8-4FDD-4ED5-9F4A-DCB63E873021}" type="pres">
      <dgm:prSet presAssocID="{9ED6964C-EA80-4DA4-A83B-70D2F5CFB8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184A371-0936-4EA1-B789-E2501F96760D}" type="pres">
      <dgm:prSet presAssocID="{9ED6964C-EA80-4DA4-A83B-70D2F5CFB808}" presName="spaceRect" presStyleCnt="0"/>
      <dgm:spPr/>
    </dgm:pt>
    <dgm:pt modelId="{0CABB2A4-C9CB-432B-9B8C-428C293287D5}" type="pres">
      <dgm:prSet presAssocID="{9ED6964C-EA80-4DA4-A83B-70D2F5CFB808}" presName="textRect" presStyleLbl="revTx" presStyleIdx="1" presStyleCnt="3">
        <dgm:presLayoutVars>
          <dgm:chMax val="1"/>
          <dgm:chPref val="1"/>
        </dgm:presLayoutVars>
      </dgm:prSet>
      <dgm:spPr/>
    </dgm:pt>
    <dgm:pt modelId="{D0CA7A8F-E2B6-46FC-AFEA-40E653C8B38A}" type="pres">
      <dgm:prSet presAssocID="{B0523AFE-CB58-4E3D-8DF9-383E6A3BCC99}" presName="sibTrans" presStyleLbl="sibTrans2D1" presStyleIdx="0" presStyleCnt="0"/>
      <dgm:spPr/>
    </dgm:pt>
    <dgm:pt modelId="{F8A439F7-B073-4D0E-8696-CA2E39ADC546}" type="pres">
      <dgm:prSet presAssocID="{1CBA4B12-C65A-4A75-A3C6-744B4A9A6908}" presName="compNode" presStyleCnt="0"/>
      <dgm:spPr/>
    </dgm:pt>
    <dgm:pt modelId="{EDA6001F-A222-42BA-96F4-BFC57AA1A588}" type="pres">
      <dgm:prSet presAssocID="{1CBA4B12-C65A-4A75-A3C6-744B4A9A6908}" presName="iconBgRect" presStyleLbl="bgShp" presStyleIdx="2" presStyleCnt="3"/>
      <dgm:spPr/>
    </dgm:pt>
    <dgm:pt modelId="{C65B9B4C-F624-4B3F-830C-6A5D30105A38}" type="pres">
      <dgm:prSet presAssocID="{1CBA4B12-C65A-4A75-A3C6-744B4A9A69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FC7ADC10-D812-4CCB-AF75-A3797473CCCA}" type="pres">
      <dgm:prSet presAssocID="{1CBA4B12-C65A-4A75-A3C6-744B4A9A6908}" presName="spaceRect" presStyleCnt="0"/>
      <dgm:spPr/>
    </dgm:pt>
    <dgm:pt modelId="{0358B70C-C44F-43A6-AC11-B0AB3B4798BC}" type="pres">
      <dgm:prSet presAssocID="{1CBA4B12-C65A-4A75-A3C6-744B4A9A690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321F101-DE3C-47B6-9198-4466F4ED1371}" srcId="{B50C9CCC-59E0-4B6B-8FF5-4B02241D4CA0}" destId="{44A32E5E-BECE-42C6-A924-3819B6B09E62}" srcOrd="0" destOrd="0" parTransId="{3C05A56E-EC3C-4493-86AD-18118C0CA099}" sibTransId="{7CCBC8A7-8DBB-42A1-B8AE-F2A343FD725F}"/>
    <dgm:cxn modelId="{E203AC0F-7520-4C5C-BBFC-893C785AC3BF}" type="presOf" srcId="{1CBA4B12-C65A-4A75-A3C6-744B4A9A6908}" destId="{0358B70C-C44F-43A6-AC11-B0AB3B4798BC}" srcOrd="0" destOrd="0" presId="urn:microsoft.com/office/officeart/2018/2/layout/IconCircleList"/>
    <dgm:cxn modelId="{17997E22-76CE-40EA-8C26-943313BC0F12}" type="presOf" srcId="{9ED6964C-EA80-4DA4-A83B-70D2F5CFB808}" destId="{0CABB2A4-C9CB-432B-9B8C-428C293287D5}" srcOrd="0" destOrd="0" presId="urn:microsoft.com/office/officeart/2018/2/layout/IconCircleList"/>
    <dgm:cxn modelId="{72DF8737-6410-4689-BA80-9FF83708AB31}" type="presOf" srcId="{B0523AFE-CB58-4E3D-8DF9-383E6A3BCC99}" destId="{D0CA7A8F-E2B6-46FC-AFEA-40E653C8B38A}" srcOrd="0" destOrd="0" presId="urn:microsoft.com/office/officeart/2018/2/layout/IconCircleList"/>
    <dgm:cxn modelId="{62092C5C-B277-4059-895C-F79F1D97EB31}" type="presOf" srcId="{B50C9CCC-59E0-4B6B-8FF5-4B02241D4CA0}" destId="{C21C01C3-CC1D-481F-A0F8-89CA68672C7A}" srcOrd="0" destOrd="0" presId="urn:microsoft.com/office/officeart/2018/2/layout/IconCircleList"/>
    <dgm:cxn modelId="{31515B71-70D8-41A0-B395-B68BE214BFBF}" type="presOf" srcId="{44A32E5E-BECE-42C6-A924-3819B6B09E62}" destId="{B600C642-AE8E-4E41-94C5-490F47F4EA95}" srcOrd="0" destOrd="0" presId="urn:microsoft.com/office/officeart/2018/2/layout/IconCircleList"/>
    <dgm:cxn modelId="{04C13B9E-A0C7-4E31-859F-F65242C84C15}" type="presOf" srcId="{7CCBC8A7-8DBB-42A1-B8AE-F2A343FD725F}" destId="{96B5D8C0-AE2F-49DF-9170-69748FE05244}" srcOrd="0" destOrd="0" presId="urn:microsoft.com/office/officeart/2018/2/layout/IconCircleList"/>
    <dgm:cxn modelId="{89079DAB-3159-4DB6-8E24-B6029AD652ED}" srcId="{B50C9CCC-59E0-4B6B-8FF5-4B02241D4CA0}" destId="{9ED6964C-EA80-4DA4-A83B-70D2F5CFB808}" srcOrd="1" destOrd="0" parTransId="{3090C685-996F-4CD3-B627-0406F1999246}" sibTransId="{B0523AFE-CB58-4E3D-8DF9-383E6A3BCC99}"/>
    <dgm:cxn modelId="{981DD8F9-FE50-4A31-AEA5-30D7EFB946A0}" srcId="{B50C9CCC-59E0-4B6B-8FF5-4B02241D4CA0}" destId="{1CBA4B12-C65A-4A75-A3C6-744B4A9A6908}" srcOrd="2" destOrd="0" parTransId="{D1CFB07F-7EA3-4DAC-B3FD-F94D84F5343A}" sibTransId="{115D8617-1F58-4F96-96C3-E0E024DBC833}"/>
    <dgm:cxn modelId="{07CD5983-861C-453F-8049-284A0F7B9230}" type="presParOf" srcId="{C21C01C3-CC1D-481F-A0F8-89CA68672C7A}" destId="{B1929F16-DF39-4DDD-9196-675934283B48}" srcOrd="0" destOrd="0" presId="urn:microsoft.com/office/officeart/2018/2/layout/IconCircleList"/>
    <dgm:cxn modelId="{E70CAC90-F750-4B62-B478-835F49C53212}" type="presParOf" srcId="{B1929F16-DF39-4DDD-9196-675934283B48}" destId="{78B80994-AE1A-48DB-AEF1-1B987D059174}" srcOrd="0" destOrd="0" presId="urn:microsoft.com/office/officeart/2018/2/layout/IconCircleList"/>
    <dgm:cxn modelId="{B37A31AA-FD83-499F-B46D-C1C52E7842B2}" type="presParOf" srcId="{78B80994-AE1A-48DB-AEF1-1B987D059174}" destId="{347F6DE8-5DF6-4B48-BF9D-4BD2300F712D}" srcOrd="0" destOrd="0" presId="urn:microsoft.com/office/officeart/2018/2/layout/IconCircleList"/>
    <dgm:cxn modelId="{9E2326F9-6A02-44DB-B6E0-5B99E5815372}" type="presParOf" srcId="{78B80994-AE1A-48DB-AEF1-1B987D059174}" destId="{EF17B382-ADA1-434B-86D3-1E425221A677}" srcOrd="1" destOrd="0" presId="urn:microsoft.com/office/officeart/2018/2/layout/IconCircleList"/>
    <dgm:cxn modelId="{6183479F-7BEC-4B23-B111-A10F07B388FA}" type="presParOf" srcId="{78B80994-AE1A-48DB-AEF1-1B987D059174}" destId="{18DD8349-784E-455D-95EE-06F8E0CDA785}" srcOrd="2" destOrd="0" presId="urn:microsoft.com/office/officeart/2018/2/layout/IconCircleList"/>
    <dgm:cxn modelId="{E172209A-7850-4E29-ADF1-B433BD63BBD5}" type="presParOf" srcId="{78B80994-AE1A-48DB-AEF1-1B987D059174}" destId="{B600C642-AE8E-4E41-94C5-490F47F4EA95}" srcOrd="3" destOrd="0" presId="urn:microsoft.com/office/officeart/2018/2/layout/IconCircleList"/>
    <dgm:cxn modelId="{7F09D206-F75F-4ECF-B1A6-E63B92E4C20A}" type="presParOf" srcId="{B1929F16-DF39-4DDD-9196-675934283B48}" destId="{96B5D8C0-AE2F-49DF-9170-69748FE05244}" srcOrd="1" destOrd="0" presId="urn:microsoft.com/office/officeart/2018/2/layout/IconCircleList"/>
    <dgm:cxn modelId="{A2173BDF-4AE2-4284-9408-541A00B86B70}" type="presParOf" srcId="{B1929F16-DF39-4DDD-9196-675934283B48}" destId="{5D8332C6-B264-4755-9467-DC36BE724FF3}" srcOrd="2" destOrd="0" presId="urn:microsoft.com/office/officeart/2018/2/layout/IconCircleList"/>
    <dgm:cxn modelId="{66D08D22-3048-4E3D-AB74-8509300EA431}" type="presParOf" srcId="{5D8332C6-B264-4755-9467-DC36BE724FF3}" destId="{E3F2803D-FD8B-45DB-AC50-876CCA3C75F0}" srcOrd="0" destOrd="0" presId="urn:microsoft.com/office/officeart/2018/2/layout/IconCircleList"/>
    <dgm:cxn modelId="{01B1A625-DE48-4C7F-AD21-DDA4166D7BC6}" type="presParOf" srcId="{5D8332C6-B264-4755-9467-DC36BE724FF3}" destId="{3AF564F8-4FDD-4ED5-9F4A-DCB63E873021}" srcOrd="1" destOrd="0" presId="urn:microsoft.com/office/officeart/2018/2/layout/IconCircleList"/>
    <dgm:cxn modelId="{E742B36A-79A1-4718-BAC6-901347C17CDE}" type="presParOf" srcId="{5D8332C6-B264-4755-9467-DC36BE724FF3}" destId="{D184A371-0936-4EA1-B789-E2501F96760D}" srcOrd="2" destOrd="0" presId="urn:microsoft.com/office/officeart/2018/2/layout/IconCircleList"/>
    <dgm:cxn modelId="{99BE4229-0E73-4457-8112-3D01948B7105}" type="presParOf" srcId="{5D8332C6-B264-4755-9467-DC36BE724FF3}" destId="{0CABB2A4-C9CB-432B-9B8C-428C293287D5}" srcOrd="3" destOrd="0" presId="urn:microsoft.com/office/officeart/2018/2/layout/IconCircleList"/>
    <dgm:cxn modelId="{7FC4C8E2-0CA2-4C6C-A7CF-D40A037E39F8}" type="presParOf" srcId="{B1929F16-DF39-4DDD-9196-675934283B48}" destId="{D0CA7A8F-E2B6-46FC-AFEA-40E653C8B38A}" srcOrd="3" destOrd="0" presId="urn:microsoft.com/office/officeart/2018/2/layout/IconCircleList"/>
    <dgm:cxn modelId="{93BC9AF1-A82B-45BC-BBE9-A0FE4D7CD950}" type="presParOf" srcId="{B1929F16-DF39-4DDD-9196-675934283B48}" destId="{F8A439F7-B073-4D0E-8696-CA2E39ADC546}" srcOrd="4" destOrd="0" presId="urn:microsoft.com/office/officeart/2018/2/layout/IconCircleList"/>
    <dgm:cxn modelId="{411502D4-C438-44F6-A935-58104894D22B}" type="presParOf" srcId="{F8A439F7-B073-4D0E-8696-CA2E39ADC546}" destId="{EDA6001F-A222-42BA-96F4-BFC57AA1A588}" srcOrd="0" destOrd="0" presId="urn:microsoft.com/office/officeart/2018/2/layout/IconCircleList"/>
    <dgm:cxn modelId="{8176B3BB-D579-4754-A77B-D5E8AC393497}" type="presParOf" srcId="{F8A439F7-B073-4D0E-8696-CA2E39ADC546}" destId="{C65B9B4C-F624-4B3F-830C-6A5D30105A38}" srcOrd="1" destOrd="0" presId="urn:microsoft.com/office/officeart/2018/2/layout/IconCircleList"/>
    <dgm:cxn modelId="{A48C33A0-0E0A-49CA-B691-2291B577315D}" type="presParOf" srcId="{F8A439F7-B073-4D0E-8696-CA2E39ADC546}" destId="{FC7ADC10-D812-4CCB-AF75-A3797473CCCA}" srcOrd="2" destOrd="0" presId="urn:microsoft.com/office/officeart/2018/2/layout/IconCircleList"/>
    <dgm:cxn modelId="{936C178F-48A1-4DB2-B0F7-CCD9A19B24EF}" type="presParOf" srcId="{F8A439F7-B073-4D0E-8696-CA2E39ADC546}" destId="{0358B70C-C44F-43A6-AC11-B0AB3B4798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F6DE8-5DF6-4B48-BF9D-4BD2300F712D}">
      <dsp:nvSpPr>
        <dsp:cNvPr id="0" name=""/>
        <dsp:cNvSpPr/>
      </dsp:nvSpPr>
      <dsp:spPr>
        <a:xfrm>
          <a:off x="95182" y="1653718"/>
          <a:ext cx="689889" cy="6898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7B382-ADA1-434B-86D3-1E425221A677}">
      <dsp:nvSpPr>
        <dsp:cNvPr id="0" name=""/>
        <dsp:cNvSpPr/>
      </dsp:nvSpPr>
      <dsp:spPr>
        <a:xfrm>
          <a:off x="240059" y="1798595"/>
          <a:ext cx="400135" cy="400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0C642-AE8E-4E41-94C5-490F47F4EA95}">
      <dsp:nvSpPr>
        <dsp:cNvPr id="0" name=""/>
        <dsp:cNvSpPr/>
      </dsp:nvSpPr>
      <dsp:spPr>
        <a:xfrm>
          <a:off x="932905" y="1653718"/>
          <a:ext cx="1626167" cy="689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PowerPoint presentation serves as an interactive dashboard for Olympic data analysis.</a:t>
          </a:r>
        </a:p>
      </dsp:txBody>
      <dsp:txXfrm>
        <a:off x="932905" y="1653718"/>
        <a:ext cx="1626167" cy="689889"/>
      </dsp:txXfrm>
    </dsp:sp>
    <dsp:sp modelId="{E3F2803D-FD8B-45DB-AC50-876CCA3C75F0}">
      <dsp:nvSpPr>
        <dsp:cNvPr id="0" name=""/>
        <dsp:cNvSpPr/>
      </dsp:nvSpPr>
      <dsp:spPr>
        <a:xfrm>
          <a:off x="2842419" y="1653718"/>
          <a:ext cx="689889" cy="6898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564F8-4FDD-4ED5-9F4A-DCB63E873021}">
      <dsp:nvSpPr>
        <dsp:cNvPr id="0" name=""/>
        <dsp:cNvSpPr/>
      </dsp:nvSpPr>
      <dsp:spPr>
        <a:xfrm>
          <a:off x="2987296" y="1798595"/>
          <a:ext cx="400135" cy="400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BB2A4-C9CB-432B-9B8C-428C293287D5}">
      <dsp:nvSpPr>
        <dsp:cNvPr id="0" name=""/>
        <dsp:cNvSpPr/>
      </dsp:nvSpPr>
      <dsp:spPr>
        <a:xfrm>
          <a:off x="3680142" y="1653718"/>
          <a:ext cx="1626167" cy="689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Enables real-time insights into Olympic statistics and trends.</a:t>
          </a:r>
        </a:p>
      </dsp:txBody>
      <dsp:txXfrm>
        <a:off x="3680142" y="1653718"/>
        <a:ext cx="1626167" cy="689889"/>
      </dsp:txXfrm>
    </dsp:sp>
    <dsp:sp modelId="{EDA6001F-A222-42BA-96F4-BFC57AA1A588}">
      <dsp:nvSpPr>
        <dsp:cNvPr id="0" name=""/>
        <dsp:cNvSpPr/>
      </dsp:nvSpPr>
      <dsp:spPr>
        <a:xfrm>
          <a:off x="95182" y="2685593"/>
          <a:ext cx="689889" cy="6898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B9B4C-F624-4B3F-830C-6A5D30105A38}">
      <dsp:nvSpPr>
        <dsp:cNvPr id="0" name=""/>
        <dsp:cNvSpPr/>
      </dsp:nvSpPr>
      <dsp:spPr>
        <a:xfrm>
          <a:off x="240059" y="2830470"/>
          <a:ext cx="400135" cy="400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8B70C-C44F-43A6-AC11-B0AB3B4798BC}">
      <dsp:nvSpPr>
        <dsp:cNvPr id="0" name=""/>
        <dsp:cNvSpPr/>
      </dsp:nvSpPr>
      <dsp:spPr>
        <a:xfrm>
          <a:off x="932905" y="2685593"/>
          <a:ext cx="1626167" cy="689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Users can dynamically explore and analyze age-wise medal distribution, Gender wise, Season Wise  directly from the presentation.</a:t>
          </a:r>
        </a:p>
      </dsp:txBody>
      <dsp:txXfrm>
        <a:off x="932905" y="2685593"/>
        <a:ext cx="1626167" cy="689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319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6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3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3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0" name="Rectangle 25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936887"/>
            <a:ext cx="5160067" cy="496861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7" y="950441"/>
            <a:ext cx="3476578" cy="180145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Scifor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90881"/>
            <a:ext cx="3476578" cy="30527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Sahil Bhandari</a:t>
            </a:r>
            <a:endParaRPr lang="en-US"/>
          </a:p>
          <a:p>
            <a:r>
              <a:rPr lang="en-US" dirty="0"/>
              <a:t>STB03-T0031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dirty="0"/>
              <a:t>Mini Project</a:t>
            </a:r>
          </a:p>
          <a:p>
            <a:r>
              <a:rPr lang="en-US" dirty="0"/>
              <a:t>Olympics Data Analysis</a:t>
            </a:r>
            <a:endParaRPr lang="en-US"/>
          </a:p>
        </p:txBody>
      </p:sp>
      <p:pic>
        <p:nvPicPr>
          <p:cNvPr id="4" name="Picture 3" descr="A blue circle with white wings&#10;&#10;Description automatically generated">
            <a:extLst>
              <a:ext uri="{FF2B5EF4-FFF2-40B4-BE49-F238E27FC236}">
                <a16:creationId xmlns:a16="http://schemas.microsoft.com/office/drawing/2014/main" id="{6A63146A-6707-16F2-C5A3-229D4435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986" y="1606437"/>
            <a:ext cx="3646047" cy="36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7EF91A-AEA4-5F56-0661-A62DE849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F6442-67E9-37D7-70AE-6D1C90A2B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11" r="-2" b="-2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12B501-806A-E961-4C73-E0D1677A8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2446808"/>
            <a:ext cx="12192000" cy="441749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84FA00-0E5E-1163-ED82-EDC00042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81" y="2919772"/>
            <a:ext cx="6772868" cy="2150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382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2C3B9A-B4D2-F54D-15F0-06653E183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68CEB5-F191-9D3E-BAC0-B0E21272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Sphere of mesh and nodes">
            <a:extLst>
              <a:ext uri="{FF2B5EF4-FFF2-40B4-BE49-F238E27FC236}">
                <a16:creationId xmlns:a16="http://schemas.microsoft.com/office/drawing/2014/main" id="{3606903B-28EB-81C8-1C9E-DC2DAFEE8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9411" r="9691" b="4"/>
          <a:stretch/>
        </p:blipFill>
        <p:spPr>
          <a:xfrm>
            <a:off x="20" y="-1"/>
            <a:ext cx="4654276" cy="6857999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464ED38-224B-AB8F-2B4A-18C5B2BE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884" y="931856"/>
            <a:ext cx="10318890" cy="4994960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D6D63-4EAE-5A36-8AB0-AF98897F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319622"/>
            <a:ext cx="3481988" cy="1591492"/>
          </a:xfrm>
          <a:noFill/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Power-BI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79E9110-1C92-DDE5-6FC2-E5A80B59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0" y="1495741"/>
            <a:ext cx="4988781" cy="39967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Power BI is a business analytics tool by Microsoft that empowers users to visualize and share insights from their data. With intuitive dashboards, interactive reports, and a user-friendly interface</a:t>
            </a:r>
          </a:p>
          <a:p>
            <a:r>
              <a:rPr lang="en-US"/>
              <a:t>Power BI empowers users to visualize and analyze data, enabling informed decision-making across organizations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03E140-404C-6029-E890-7AB556214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4EF459-9B06-67A0-B148-58CF75895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230" y="933584"/>
            <a:ext cx="5575974" cy="433888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65466-AC6F-E806-0AD3-7221BA0F38FF}"/>
              </a:ext>
            </a:extLst>
          </p:cNvPr>
          <p:cNvSpPr txBox="1"/>
          <p:nvPr/>
        </p:nvSpPr>
        <p:spPr>
          <a:xfrm>
            <a:off x="7806579" y="1661850"/>
            <a:ext cx="3446441" cy="30527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Olympic Games, with roots dating back to ancient Greece, represent a centuries-old tradition celebrating athletic excellence and international unity.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modern Olympic Games were revived in 1896 by Pierre de Coubertin, with the inaugural event held in Athens. </a:t>
            </a:r>
          </a:p>
        </p:txBody>
      </p:sp>
      <p:pic>
        <p:nvPicPr>
          <p:cNvPr id="2" name="Picture 1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C876F5BD-7B22-1314-1561-14B03E1C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95" y="2042676"/>
            <a:ext cx="5096846" cy="16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4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with numbers and a number&#10;&#10;Description automatically generated">
            <a:extLst>
              <a:ext uri="{FF2B5EF4-FFF2-40B4-BE49-F238E27FC236}">
                <a16:creationId xmlns:a16="http://schemas.microsoft.com/office/drawing/2014/main" id="{8F6CAFB3-6A75-1871-C1BF-D7BBF0C2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71" y="1489716"/>
            <a:ext cx="3295507" cy="4286534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A00BA14B-58AD-7194-B726-1E1B4E97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824" y="1387557"/>
            <a:ext cx="7681984" cy="4339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99E77-EBEB-88A8-FFD3-12729F876D56}"/>
              </a:ext>
            </a:extLst>
          </p:cNvPr>
          <p:cNvSpPr txBox="1"/>
          <p:nvPr/>
        </p:nvSpPr>
        <p:spPr>
          <a:xfrm>
            <a:off x="170596" y="796119"/>
            <a:ext cx="37263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Numbers of medals won by country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731A-5BE5-E00C-65FC-356757B6A626}"/>
              </a:ext>
            </a:extLst>
          </p:cNvPr>
          <p:cNvSpPr txBox="1"/>
          <p:nvPr/>
        </p:nvSpPr>
        <p:spPr>
          <a:xfrm>
            <a:off x="5172075" y="885824"/>
            <a:ext cx="6915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Number of Medals won Season Wise</a:t>
            </a:r>
          </a:p>
        </p:txBody>
      </p:sp>
    </p:spTree>
    <p:extLst>
      <p:ext uri="{BB962C8B-B14F-4D97-AF65-F5344CB8AC3E}">
        <p14:creationId xmlns:p14="http://schemas.microsoft.com/office/powerpoint/2010/main" val="262398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e chart with numbers and a red circle&#10;&#10;Description automatically generated">
            <a:extLst>
              <a:ext uri="{FF2B5EF4-FFF2-40B4-BE49-F238E27FC236}">
                <a16:creationId xmlns:a16="http://schemas.microsoft.com/office/drawing/2014/main" id="{CF4BBE49-C68B-A2E3-F753-0E4EB47D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09738"/>
            <a:ext cx="5095875" cy="354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31A4F1-9EAD-4161-57C8-53CFFBFDBFAD}"/>
              </a:ext>
            </a:extLst>
          </p:cNvPr>
          <p:cNvSpPr txBox="1"/>
          <p:nvPr/>
        </p:nvSpPr>
        <p:spPr>
          <a:xfrm>
            <a:off x="3929062" y="1195387"/>
            <a:ext cx="36528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Distribution of Medals by G</a:t>
            </a:r>
            <a:r>
              <a:rPr lang="en-US" dirty="0">
                <a:solidFill>
                  <a:srgbClr val="000000"/>
                </a:solidFill>
              </a:rPr>
              <a:t>ender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57BC7-54AF-7685-483B-6B8E375CBB1D}"/>
              </a:ext>
            </a:extLst>
          </p:cNvPr>
          <p:cNvSpPr txBox="1"/>
          <p:nvPr/>
        </p:nvSpPr>
        <p:spPr>
          <a:xfrm>
            <a:off x="3448050" y="5619749"/>
            <a:ext cx="6972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72.51% of Medals are won by Male.</a:t>
            </a:r>
          </a:p>
          <a:p>
            <a:r>
              <a:rPr lang="en-US" dirty="0"/>
              <a:t>27.49% of Medals are won by Female</a:t>
            </a:r>
          </a:p>
        </p:txBody>
      </p:sp>
    </p:spTree>
    <p:extLst>
      <p:ext uri="{BB962C8B-B14F-4D97-AF65-F5344CB8AC3E}">
        <p14:creationId xmlns:p14="http://schemas.microsoft.com/office/powerpoint/2010/main" val="22913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showing the number of years and the number of years&#10;&#10;Description automatically generated">
            <a:extLst>
              <a:ext uri="{FF2B5EF4-FFF2-40B4-BE49-F238E27FC236}">
                <a16:creationId xmlns:a16="http://schemas.microsoft.com/office/drawing/2014/main" id="{77606320-C1D0-F82B-8B0B-FCBE95CE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" y="180975"/>
            <a:ext cx="10487025" cy="3181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82F420-6EA3-318A-E631-82580BE5F446}"/>
              </a:ext>
            </a:extLst>
          </p:cNvPr>
          <p:cNvSpPr txBox="1"/>
          <p:nvPr/>
        </p:nvSpPr>
        <p:spPr>
          <a:xfrm>
            <a:off x="690562" y="3576637"/>
            <a:ext cx="967263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l">
              <a:buAutoNum type="arabicPeriod"/>
            </a:pPr>
            <a:r>
              <a:rPr lang="en-US" b="1"/>
              <a:t>Medals Won by Males:</a:t>
            </a:r>
          </a:p>
          <a:p>
            <a:pPr marL="228600" lvl="1" indent="-228600" algn="l">
              <a:buAutoNum type="arabicPeriod"/>
            </a:pPr>
            <a:r>
              <a:rPr lang="en-US"/>
              <a:t>More medals won by males until 1992.</a:t>
            </a:r>
          </a:p>
          <a:p>
            <a:pPr marL="228600" lvl="1" indent="-228600" algn="l">
              <a:buAutoNum type="arabicPeriod"/>
            </a:pPr>
            <a:r>
              <a:rPr lang="en-US"/>
              <a:t>A sudden drop in 1994.</a:t>
            </a:r>
          </a:p>
          <a:p>
            <a:pPr marL="228600" lvl="1" indent="-228600" algn="l">
              <a:buAutoNum type="arabicPeriod"/>
            </a:pPr>
            <a:r>
              <a:rPr lang="en-US"/>
              <a:t>Subsequent improvement in the next Olympic season.</a:t>
            </a:r>
          </a:p>
          <a:p>
            <a:pPr marL="228600" indent="-228600" algn="l">
              <a:buAutoNum type="arabicPeriod"/>
            </a:pPr>
            <a:r>
              <a:rPr lang="en-US" b="1"/>
              <a:t>Medals Won by Females:</a:t>
            </a:r>
          </a:p>
          <a:p>
            <a:pPr marL="228600" lvl="1" indent="-228600" algn="l">
              <a:buAutoNum type="arabicPeriod"/>
            </a:pPr>
            <a:r>
              <a:rPr lang="en-US"/>
              <a:t>Lower number of medals initially.</a:t>
            </a:r>
          </a:p>
          <a:p>
            <a:pPr marL="228600" lvl="1" indent="-228600" algn="l">
              <a:buAutoNum type="arabicPeriod"/>
            </a:pPr>
            <a:r>
              <a:rPr lang="en-US"/>
              <a:t>Significant effort to catch up in 2016.</a:t>
            </a:r>
          </a:p>
          <a:p>
            <a:pPr marL="228600" lvl="1" indent="-228600" algn="l">
              <a:buAutoNum type="arabicPeriod"/>
            </a:pPr>
            <a:r>
              <a:rPr lang="en-US"/>
              <a:t>Visual representation in the graph highlights the evolving trend.</a:t>
            </a:r>
          </a:p>
        </p:txBody>
      </p:sp>
    </p:spTree>
    <p:extLst>
      <p:ext uri="{BB962C8B-B14F-4D97-AF65-F5344CB8AC3E}">
        <p14:creationId xmlns:p14="http://schemas.microsoft.com/office/powerpoint/2010/main" val="111930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5911F8-27AE-3CF0-A85A-B619BC31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147637"/>
            <a:ext cx="11334750" cy="4714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AD9220-E152-752E-9703-5E9D7661F243}"/>
              </a:ext>
            </a:extLst>
          </p:cNvPr>
          <p:cNvSpPr txBox="1"/>
          <p:nvPr/>
        </p:nvSpPr>
        <p:spPr>
          <a:xfrm>
            <a:off x="685799" y="5000624"/>
            <a:ext cx="102584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Ribbon graph provides a visual representation of medal distribution across different age groups in the Olympics.</a:t>
            </a:r>
          </a:p>
          <a:p>
            <a:endParaRPr lang="en-US" dirty="0"/>
          </a:p>
          <a:p>
            <a:r>
              <a:rPr lang="en-US" dirty="0"/>
              <a:t>It helps to Examine trends in medal achievements based on age categories.</a:t>
            </a:r>
          </a:p>
        </p:txBody>
      </p:sp>
    </p:spTree>
    <p:extLst>
      <p:ext uri="{BB962C8B-B14F-4D97-AF65-F5344CB8AC3E}">
        <p14:creationId xmlns:p14="http://schemas.microsoft.com/office/powerpoint/2010/main" val="324529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643AAE4-A988-287A-175F-514D322CE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38113"/>
            <a:ext cx="116109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5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FE4C150-80D5-770F-7B10-707225E54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9" y="929119"/>
            <a:ext cx="3713561" cy="499884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3A77F5C-0487-7305-2B95-283807C8C5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79669"/>
              </p:ext>
            </p:extLst>
          </p:nvPr>
        </p:nvGraphicFramePr>
        <p:xfrm>
          <a:off x="5662749" y="914400"/>
          <a:ext cx="5401492" cy="502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Picture 21" descr="Power BI Logo and sign, new logo meaning and history, PNG, SVG">
            <a:extLst>
              <a:ext uri="{FF2B5EF4-FFF2-40B4-BE49-F238E27FC236}">
                <a16:creationId xmlns:a16="http://schemas.microsoft.com/office/drawing/2014/main" id="{28E4745E-0737-6066-EBFA-48361C615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75" y="1866900"/>
            <a:ext cx="2857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04366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LimelightVTI</vt:lpstr>
      <vt:lpstr>Scifor Technologies</vt:lpstr>
      <vt:lpstr>Power-BI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183</cp:revision>
  <dcterms:created xsi:type="dcterms:W3CDTF">2024-01-22T10:42:18Z</dcterms:created>
  <dcterms:modified xsi:type="dcterms:W3CDTF">2024-01-22T12:14:16Z</dcterms:modified>
</cp:coreProperties>
</file>