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3" r:id="rId24"/>
    <p:sldId id="282" r:id="rId25"/>
    <p:sldId id="284" r:id="rId26"/>
    <p:sldId id="267" r:id="rId27"/>
    <p:sldId id="268" r:id="rId28"/>
    <p:sldId id="269" r:id="rId29"/>
    <p:sldId id="270" r:id="rId30"/>
    <p:sldId id="285" r:id="rId31"/>
    <p:sldId id="276" r:id="rId32"/>
    <p:sldId id="294" r:id="rId33"/>
    <p:sldId id="277" r:id="rId34"/>
    <p:sldId id="278" r:id="rId35"/>
    <p:sldId id="291" r:id="rId36"/>
    <p:sldId id="286"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06-05-2023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06-05-2023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909352"/>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4738701" y="1214517"/>
            <a:ext cx="2714597" cy="369332"/>
          </a:xfrm>
          <a:prstGeom prst="rect">
            <a:avLst/>
          </a:prstGeom>
          <a:noFill/>
        </p:spPr>
        <p:txBody>
          <a:bodyPr wrap="square" rtlCol="0">
            <a:spAutoFit/>
          </a:bodyPr>
          <a:lstStyle/>
          <a:p>
            <a:r>
              <a:rPr lang="en-IN" i="1" u="sng" dirty="0">
                <a:effectLst>
                  <a:outerShdw blurRad="38100" dist="38100" dir="2700000" algn="tl">
                    <a:srgbClr val="000000">
                      <a:alpha val="43137"/>
                    </a:srgbClr>
                  </a:outerShdw>
                </a:effectLst>
              </a:rPr>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10269464" y="1738362"/>
            <a:ext cx="1225850" cy="307777"/>
          </a:xfrm>
          <a:prstGeom prst="rect">
            <a:avLst/>
          </a:prstGeom>
          <a:noFill/>
        </p:spPr>
        <p:txBody>
          <a:bodyPr wrap="square" rtlCol="0">
            <a:spAutoFit/>
          </a:bodyPr>
          <a:lstStyle/>
          <a:p>
            <a:r>
              <a:rPr lang="en-IN" sz="1400" dirty="0">
                <a:latin typeface="Bahnschrift" panose="020B0502040204020203" pitchFamily="34" charset="0"/>
              </a:rPr>
              <a:t>Test Results</a:t>
            </a:r>
          </a:p>
        </p:txBody>
      </p:sp>
      <p:pic>
        <p:nvPicPr>
          <p:cNvPr id="11" name="Picture 10">
            <a:extLst>
              <a:ext uri="{FF2B5EF4-FFF2-40B4-BE49-F238E27FC236}">
                <a16:creationId xmlns:a16="http://schemas.microsoft.com/office/drawing/2014/main" id="{3600D2AB-3293-7A8C-BBC3-E578BA52C5DC}"/>
              </a:ext>
            </a:extLst>
          </p:cNvPr>
          <p:cNvPicPr>
            <a:picLocks noChangeAspect="1"/>
          </p:cNvPicPr>
          <p:nvPr/>
        </p:nvPicPr>
        <p:blipFill>
          <a:blip r:embed="rId3"/>
          <a:stretch>
            <a:fillRect/>
          </a:stretch>
        </p:blipFill>
        <p:spPr>
          <a:xfrm>
            <a:off x="0" y="2046139"/>
            <a:ext cx="4934857" cy="4791542"/>
          </a:xfrm>
          <a:prstGeom prst="rect">
            <a:avLst/>
          </a:prstGeom>
        </p:spPr>
      </p:pic>
      <p:pic>
        <p:nvPicPr>
          <p:cNvPr id="18" name="Picture 17">
            <a:extLst>
              <a:ext uri="{FF2B5EF4-FFF2-40B4-BE49-F238E27FC236}">
                <a16:creationId xmlns:a16="http://schemas.microsoft.com/office/drawing/2014/main" id="{CD261C3E-4191-C773-CE6D-5172CDF81599}"/>
              </a:ext>
            </a:extLst>
          </p:cNvPr>
          <p:cNvPicPr>
            <a:picLocks noChangeAspect="1"/>
          </p:cNvPicPr>
          <p:nvPr/>
        </p:nvPicPr>
        <p:blipFill>
          <a:blip r:embed="rId4"/>
          <a:stretch>
            <a:fillRect/>
          </a:stretch>
        </p:blipFill>
        <p:spPr>
          <a:xfrm>
            <a:off x="4981656" y="2046139"/>
            <a:ext cx="4188115" cy="4791542"/>
          </a:xfrm>
          <a:prstGeom prst="rect">
            <a:avLst/>
          </a:prstGeom>
        </p:spPr>
      </p:pic>
      <p:pic>
        <p:nvPicPr>
          <p:cNvPr id="20" name="Picture 19">
            <a:extLst>
              <a:ext uri="{FF2B5EF4-FFF2-40B4-BE49-F238E27FC236}">
                <a16:creationId xmlns:a16="http://schemas.microsoft.com/office/drawing/2014/main" id="{500A1F1A-9B27-348B-CABE-E229D7305D96}"/>
              </a:ext>
            </a:extLst>
          </p:cNvPr>
          <p:cNvPicPr>
            <a:picLocks noChangeAspect="1"/>
          </p:cNvPicPr>
          <p:nvPr/>
        </p:nvPicPr>
        <p:blipFill>
          <a:blip r:embed="rId5"/>
          <a:stretch>
            <a:fillRect/>
          </a:stretch>
        </p:blipFill>
        <p:spPr>
          <a:xfrm>
            <a:off x="9216571" y="2046139"/>
            <a:ext cx="2975430" cy="4791542"/>
          </a:xfrm>
          <a:prstGeom prst="rect">
            <a:avLst/>
          </a:prstGeom>
        </p:spPr>
      </p:pic>
      <p:sp>
        <p:nvSpPr>
          <p:cNvPr id="21" name="TextBox 20">
            <a:extLst>
              <a:ext uri="{FF2B5EF4-FFF2-40B4-BE49-F238E27FC236}">
                <a16:creationId xmlns:a16="http://schemas.microsoft.com/office/drawing/2014/main" id="{0F077A12-D089-2DCD-164C-1CB4FCFDF715}"/>
              </a:ext>
            </a:extLst>
          </p:cNvPr>
          <p:cNvSpPr txBox="1"/>
          <p:nvPr/>
        </p:nvSpPr>
        <p:spPr>
          <a:xfrm>
            <a:off x="1103086" y="1738362"/>
            <a:ext cx="2322285" cy="307777"/>
          </a:xfrm>
          <a:prstGeom prst="rect">
            <a:avLst/>
          </a:prstGeom>
          <a:noFill/>
        </p:spPr>
        <p:txBody>
          <a:bodyPr wrap="square" rtlCol="0">
            <a:spAutoFit/>
          </a:bodyPr>
          <a:lstStyle/>
          <a:p>
            <a:r>
              <a:rPr lang="en-IN" sz="1400" dirty="0">
                <a:latin typeface="Bahnschrift" panose="020B0502040204020203" pitchFamily="34" charset="0"/>
              </a:rPr>
              <a:t>Testing with mock object</a:t>
            </a:r>
          </a:p>
        </p:txBody>
      </p:sp>
      <p:sp>
        <p:nvSpPr>
          <p:cNvPr id="24" name="TextBox 23">
            <a:extLst>
              <a:ext uri="{FF2B5EF4-FFF2-40B4-BE49-F238E27FC236}">
                <a16:creationId xmlns:a16="http://schemas.microsoft.com/office/drawing/2014/main" id="{43701EEC-C4CC-AB8C-BD9F-D8F232F30877}"/>
              </a:ext>
            </a:extLst>
          </p:cNvPr>
          <p:cNvSpPr txBox="1"/>
          <p:nvPr/>
        </p:nvSpPr>
        <p:spPr>
          <a:xfrm>
            <a:off x="6095999" y="1738362"/>
            <a:ext cx="2075543" cy="307777"/>
          </a:xfrm>
          <a:prstGeom prst="rect">
            <a:avLst/>
          </a:prstGeom>
          <a:noFill/>
        </p:spPr>
        <p:txBody>
          <a:bodyPr wrap="square" rtlCol="0">
            <a:spAutoFit/>
          </a:bodyPr>
          <a:lstStyle/>
          <a:p>
            <a:r>
              <a:rPr lang="en-IN" sz="1400" dirty="0">
                <a:latin typeface="Bahnschrift" panose="020B0502040204020203" pitchFamily="34" charset="0"/>
              </a:rPr>
              <a:t>Testing with real object</a:t>
            </a:r>
          </a:p>
        </p:txBody>
      </p:sp>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8" name="Picture 7">
            <a:extLst>
              <a:ext uri="{FF2B5EF4-FFF2-40B4-BE49-F238E27FC236}">
                <a16:creationId xmlns:a16="http://schemas.microsoft.com/office/drawing/2014/main" id="{21572C7C-BFCB-909C-9EF8-9D0D64538CB0}"/>
              </a:ext>
            </a:extLst>
          </p:cNvPr>
          <p:cNvPicPr>
            <a:picLocks noChangeAspect="1"/>
          </p:cNvPicPr>
          <p:nvPr/>
        </p:nvPicPr>
        <p:blipFill>
          <a:blip r:embed="rId4"/>
          <a:stretch>
            <a:fillRect/>
          </a:stretch>
        </p:blipFill>
        <p:spPr>
          <a:xfrm>
            <a:off x="217504" y="1433030"/>
            <a:ext cx="11785809" cy="5301599"/>
          </a:xfrm>
          <a:prstGeom prst="rect">
            <a:avLst/>
          </a:prstGeom>
        </p:spPr>
      </p:pic>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10" name="Picture 9">
            <a:extLst>
              <a:ext uri="{FF2B5EF4-FFF2-40B4-BE49-F238E27FC236}">
                <a16:creationId xmlns:a16="http://schemas.microsoft.com/office/drawing/2014/main" id="{A162A91C-C0B7-B6E3-C26B-1E97F771CDC1}"/>
              </a:ext>
            </a:extLst>
          </p:cNvPr>
          <p:cNvPicPr>
            <a:picLocks noChangeAspect="1"/>
          </p:cNvPicPr>
          <p:nvPr/>
        </p:nvPicPr>
        <p:blipFill>
          <a:blip r:embed="rId4"/>
          <a:stretch>
            <a:fillRect/>
          </a:stretch>
        </p:blipFill>
        <p:spPr>
          <a:xfrm>
            <a:off x="108752" y="1303836"/>
            <a:ext cx="11974495" cy="2877713"/>
          </a:xfrm>
          <a:prstGeom prst="rect">
            <a:avLst/>
          </a:prstGeom>
        </p:spPr>
      </p:pic>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5"/>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6"/>
          <a:stretch>
            <a:fillRect/>
          </a:stretch>
        </p:blipFill>
        <p:spPr>
          <a:xfrm>
            <a:off x="108752" y="5722012"/>
            <a:ext cx="11974494" cy="1047896"/>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B6E6118E-0847-0EFD-890E-2ACAC7745C84}"/>
              </a:ext>
            </a:extLst>
          </p:cNvPr>
          <p:cNvPicPr>
            <a:picLocks noChangeAspect="1"/>
          </p:cNvPicPr>
          <p:nvPr/>
        </p:nvPicPr>
        <p:blipFill>
          <a:blip r:embed="rId4"/>
          <a:stretch>
            <a:fillRect/>
          </a:stretch>
        </p:blipFill>
        <p:spPr>
          <a:xfrm>
            <a:off x="217505" y="1687133"/>
            <a:ext cx="11481007" cy="1741867"/>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5"/>
          <a:stretch>
            <a:fillRect/>
          </a:stretch>
        </p:blipFill>
        <p:spPr>
          <a:xfrm>
            <a:off x="217505" y="5170867"/>
            <a:ext cx="11481009" cy="1606714"/>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6"/>
          <a:stretch>
            <a:fillRect/>
          </a:stretch>
        </p:blipFill>
        <p:spPr>
          <a:xfrm>
            <a:off x="6037943" y="3496577"/>
            <a:ext cx="5660569" cy="1606714"/>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7"/>
          <a:stretch>
            <a:fillRect/>
          </a:stretch>
        </p:blipFill>
        <p:spPr>
          <a:xfrm>
            <a:off x="224656" y="3496577"/>
            <a:ext cx="5733352" cy="1606714"/>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spTree>
    <p:extLst>
      <p:ext uri="{BB962C8B-B14F-4D97-AF65-F5344CB8AC3E}">
        <p14:creationId xmlns:p14="http://schemas.microsoft.com/office/powerpoint/2010/main" val="3395621759"/>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929094" y="1391021"/>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887625" y="1398395"/>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4"/>
          <a:stretch>
            <a:fillRect/>
          </a:stretch>
        </p:blipFill>
        <p:spPr>
          <a:xfrm>
            <a:off x="5077637" y="1694730"/>
            <a:ext cx="7015130" cy="5039900"/>
          </a:xfrm>
          <a:prstGeom prst="rect">
            <a:avLst/>
          </a:prstGeom>
        </p:spPr>
      </p:pic>
      <p:pic>
        <p:nvPicPr>
          <p:cNvPr id="15" name="Picture 14">
            <a:extLst>
              <a:ext uri="{FF2B5EF4-FFF2-40B4-BE49-F238E27FC236}">
                <a16:creationId xmlns:a16="http://schemas.microsoft.com/office/drawing/2014/main" id="{F57A3D72-CC62-E8F8-3B71-28BC14957184}"/>
              </a:ext>
            </a:extLst>
          </p:cNvPr>
          <p:cNvPicPr>
            <a:picLocks noChangeAspect="1"/>
          </p:cNvPicPr>
          <p:nvPr/>
        </p:nvPicPr>
        <p:blipFill>
          <a:blip r:embed="rId5"/>
          <a:stretch>
            <a:fillRect/>
          </a:stretch>
        </p:blipFill>
        <p:spPr>
          <a:xfrm>
            <a:off x="99232" y="1706172"/>
            <a:ext cx="4879171" cy="5028458"/>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4"/>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5"/>
          <a:stretch>
            <a:fillRect/>
          </a:stretch>
        </p:blipFill>
        <p:spPr>
          <a:xfrm>
            <a:off x="4630057" y="1250713"/>
            <a:ext cx="7397083" cy="1378394"/>
          </a:xfrm>
          <a:prstGeom prst="rect">
            <a:avLst/>
          </a:prstGeom>
        </p:spPr>
      </p:pic>
      <p:pic>
        <p:nvPicPr>
          <p:cNvPr id="3" name="Picture 2">
            <a:extLst>
              <a:ext uri="{FF2B5EF4-FFF2-40B4-BE49-F238E27FC236}">
                <a16:creationId xmlns:a16="http://schemas.microsoft.com/office/drawing/2014/main" id="{93CDFD62-AF7A-F83C-CBF9-1217BF291355}"/>
              </a:ext>
            </a:extLst>
          </p:cNvPr>
          <p:cNvPicPr>
            <a:picLocks noChangeAspect="1"/>
          </p:cNvPicPr>
          <p:nvPr/>
        </p:nvPicPr>
        <p:blipFill>
          <a:blip r:embed="rId6"/>
          <a:stretch>
            <a:fillRect/>
          </a:stretch>
        </p:blipFill>
        <p:spPr>
          <a:xfrm>
            <a:off x="4630057" y="2712607"/>
            <a:ext cx="7397082"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10" name="Picture 9">
            <a:extLst>
              <a:ext uri="{FF2B5EF4-FFF2-40B4-BE49-F238E27FC236}">
                <a16:creationId xmlns:a16="http://schemas.microsoft.com/office/drawing/2014/main" id="{C3DB0FF7-C5C1-3BF2-1B5E-CC5846D96AAF}"/>
              </a:ext>
            </a:extLst>
          </p:cNvPr>
          <p:cNvPicPr>
            <a:picLocks noChangeAspect="1"/>
          </p:cNvPicPr>
          <p:nvPr/>
        </p:nvPicPr>
        <p:blipFill>
          <a:blip r:embed="rId4"/>
          <a:stretch>
            <a:fillRect/>
          </a:stretch>
        </p:blipFill>
        <p:spPr>
          <a:xfrm>
            <a:off x="6467904" y="1693904"/>
            <a:ext cx="5644267" cy="5144218"/>
          </a:xfrm>
          <a:prstGeom prst="rect">
            <a:avLst/>
          </a:prstGeom>
        </p:spPr>
      </p:pic>
      <p:pic>
        <p:nvPicPr>
          <p:cNvPr id="12" name="Picture 11">
            <a:extLst>
              <a:ext uri="{FF2B5EF4-FFF2-40B4-BE49-F238E27FC236}">
                <a16:creationId xmlns:a16="http://schemas.microsoft.com/office/drawing/2014/main" id="{A18C500D-5BCA-08F4-AF45-6F3FDC4E66CD}"/>
              </a:ext>
            </a:extLst>
          </p:cNvPr>
          <p:cNvPicPr>
            <a:picLocks noChangeAspect="1"/>
          </p:cNvPicPr>
          <p:nvPr/>
        </p:nvPicPr>
        <p:blipFill>
          <a:blip r:embed="rId5"/>
          <a:stretch>
            <a:fillRect/>
          </a:stretch>
        </p:blipFill>
        <p:spPr>
          <a:xfrm>
            <a:off x="79829" y="1693903"/>
            <a:ext cx="6308245" cy="5144217"/>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pPr algn="ctr"/>
            <a:r>
              <a:rPr lang="en-IN" sz="1400" dirty="0">
                <a:latin typeface="Bahnschrift" panose="020B0502040204020203" pitchFamily="34" charset="0"/>
              </a:rPr>
              <a:t>GlobalExceptionHandler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174578" y="1388605"/>
            <a:ext cx="4470399" cy="307777"/>
          </a:xfrm>
          <a:prstGeom prst="rect">
            <a:avLst/>
          </a:prstGeom>
          <a:noFill/>
        </p:spPr>
        <p:txBody>
          <a:bodyPr wrap="square" rtlCol="0">
            <a:spAutoFit/>
          </a:bodyPr>
          <a:lstStyle/>
          <a:p>
            <a:r>
              <a:rPr lang="en-IN" sz="1400" dirty="0">
                <a:latin typeface="Bahnschrift" panose="020B0502040204020203" pitchFamily="34" charset="0"/>
              </a:rPr>
              <a:t>InvalidEmployeeIDException &amp; ErrorResponse Class</a:t>
            </a:r>
          </a:p>
        </p:txBody>
      </p:sp>
      <p:pic>
        <p:nvPicPr>
          <p:cNvPr id="3" name="Picture 2">
            <a:extLst>
              <a:ext uri="{FF2B5EF4-FFF2-40B4-BE49-F238E27FC236}">
                <a16:creationId xmlns:a16="http://schemas.microsoft.com/office/drawing/2014/main" id="{272518BA-4C53-7D1C-C987-7FD984384359}"/>
              </a:ext>
            </a:extLst>
          </p:cNvPr>
          <p:cNvPicPr>
            <a:picLocks noChangeAspect="1"/>
          </p:cNvPicPr>
          <p:nvPr/>
        </p:nvPicPr>
        <p:blipFill>
          <a:blip r:embed="rId4"/>
          <a:stretch>
            <a:fillRect/>
          </a:stretch>
        </p:blipFill>
        <p:spPr>
          <a:xfrm>
            <a:off x="101599" y="1703902"/>
            <a:ext cx="6241143" cy="5045241"/>
          </a:xfrm>
          <a:prstGeom prst="rect">
            <a:avLst/>
          </a:prstGeom>
        </p:spPr>
      </p:pic>
      <p:pic>
        <p:nvPicPr>
          <p:cNvPr id="12" name="Picture 11">
            <a:extLst>
              <a:ext uri="{FF2B5EF4-FFF2-40B4-BE49-F238E27FC236}">
                <a16:creationId xmlns:a16="http://schemas.microsoft.com/office/drawing/2014/main" id="{19FCE2B9-BFE4-AB87-CF60-6168EAE0D415}"/>
              </a:ext>
            </a:extLst>
          </p:cNvPr>
          <p:cNvPicPr>
            <a:picLocks noChangeAspect="1"/>
          </p:cNvPicPr>
          <p:nvPr/>
        </p:nvPicPr>
        <p:blipFill>
          <a:blip r:embed="rId5"/>
          <a:stretch>
            <a:fillRect/>
          </a:stretch>
        </p:blipFill>
        <p:spPr>
          <a:xfrm>
            <a:off x="6437084" y="1696384"/>
            <a:ext cx="5646060" cy="2010284"/>
          </a:xfrm>
          <a:prstGeom prst="rect">
            <a:avLst/>
          </a:prstGeom>
        </p:spPr>
      </p:pic>
      <p:pic>
        <p:nvPicPr>
          <p:cNvPr id="14" name="Picture 13">
            <a:extLst>
              <a:ext uri="{FF2B5EF4-FFF2-40B4-BE49-F238E27FC236}">
                <a16:creationId xmlns:a16="http://schemas.microsoft.com/office/drawing/2014/main" id="{41C2A50B-DA17-85B6-381D-41BB658386E5}"/>
              </a:ext>
            </a:extLst>
          </p:cNvPr>
          <p:cNvPicPr>
            <a:picLocks noChangeAspect="1"/>
          </p:cNvPicPr>
          <p:nvPr/>
        </p:nvPicPr>
        <p:blipFill>
          <a:blip r:embed="rId6"/>
          <a:stretch>
            <a:fillRect/>
          </a:stretch>
        </p:blipFill>
        <p:spPr>
          <a:xfrm>
            <a:off x="6444341" y="3815525"/>
            <a:ext cx="5646060" cy="2933618"/>
          </a:xfrm>
          <a:prstGeom prst="rect">
            <a:avLst/>
          </a:prstGeom>
        </p:spPr>
      </p:pic>
    </p:spTree>
    <p:extLst>
      <p:ext uri="{BB962C8B-B14F-4D97-AF65-F5344CB8AC3E}">
        <p14:creationId xmlns:p14="http://schemas.microsoft.com/office/powerpoint/2010/main" val="103146355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1122</TotalTime>
  <Words>2431</Words>
  <Application>Microsoft Office PowerPoint</Application>
  <PresentationFormat>Widescreen</PresentationFormat>
  <Paragraphs>252</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48</cp:revision>
  <dcterms:created xsi:type="dcterms:W3CDTF">2023-04-15T11:22:40Z</dcterms:created>
  <dcterms:modified xsi:type="dcterms:W3CDTF">2023-05-06T18:17:30Z</dcterms:modified>
</cp:coreProperties>
</file>