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71" r:id="rId6"/>
    <p:sldId id="261" r:id="rId7"/>
    <p:sldId id="288" r:id="rId8"/>
    <p:sldId id="272" r:id="rId9"/>
    <p:sldId id="263" r:id="rId10"/>
    <p:sldId id="264" r:id="rId11"/>
    <p:sldId id="289" r:id="rId12"/>
    <p:sldId id="265" r:id="rId13"/>
    <p:sldId id="273" r:id="rId14"/>
    <p:sldId id="266" r:id="rId15"/>
    <p:sldId id="274" r:id="rId16"/>
    <p:sldId id="275" r:id="rId17"/>
    <p:sldId id="287" r:id="rId18"/>
    <p:sldId id="283" r:id="rId19"/>
    <p:sldId id="279" r:id="rId20"/>
    <p:sldId id="281" r:id="rId21"/>
    <p:sldId id="282" r:id="rId22"/>
    <p:sldId id="284" r:id="rId23"/>
    <p:sldId id="267" r:id="rId24"/>
    <p:sldId id="268" r:id="rId25"/>
    <p:sldId id="269" r:id="rId26"/>
    <p:sldId id="270" r:id="rId27"/>
    <p:sldId id="285" r:id="rId28"/>
    <p:sldId id="276" r:id="rId29"/>
    <p:sldId id="277" r:id="rId30"/>
    <p:sldId id="278" r:id="rId31"/>
    <p:sldId id="28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9" name="Picture 8">
            <a:extLst>
              <a:ext uri="{FF2B5EF4-FFF2-40B4-BE49-F238E27FC236}">
                <a16:creationId xmlns:a16="http://schemas.microsoft.com/office/drawing/2014/main" id="{4DE68276-4598-B1E0-9565-4F26B1893786}"/>
              </a:ext>
            </a:extLst>
          </p:cNvPr>
          <p:cNvPicPr>
            <a:picLocks noChangeAspect="1"/>
          </p:cNvPicPr>
          <p:nvPr/>
        </p:nvPicPr>
        <p:blipFill>
          <a:blip r:embed="rId4"/>
          <a:stretch>
            <a:fillRect/>
          </a:stretch>
        </p:blipFill>
        <p:spPr>
          <a:xfrm>
            <a:off x="326572" y="1515346"/>
            <a:ext cx="11538855" cy="5164472"/>
          </a:xfrm>
          <a:prstGeom prst="rect">
            <a:avLst/>
          </a:prstGeom>
        </p:spPr>
      </p:pic>
    </p:spTree>
    <p:extLst>
      <p:ext uri="{BB962C8B-B14F-4D97-AF65-F5344CB8AC3E}">
        <p14:creationId xmlns:p14="http://schemas.microsoft.com/office/powerpoint/2010/main" val="96484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1158953"/>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2180970" y="1740659"/>
            <a:ext cx="4586724" cy="369332"/>
          </a:xfrm>
          <a:prstGeom prst="rect">
            <a:avLst/>
          </a:prstGeom>
          <a:noFill/>
        </p:spPr>
        <p:txBody>
          <a:bodyPr wrap="square" rtlCol="0">
            <a:spAutoFit/>
          </a:bodyPr>
          <a:lstStyle/>
          <a:p>
            <a:r>
              <a:rPr lang="en-IN" dirty="0"/>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8948664" y="1740659"/>
            <a:ext cx="1785257" cy="369332"/>
          </a:xfrm>
          <a:prstGeom prst="rect">
            <a:avLst/>
          </a:prstGeom>
          <a:noFill/>
        </p:spPr>
        <p:txBody>
          <a:bodyPr wrap="square" rtlCol="0">
            <a:spAutoFit/>
          </a:bodyPr>
          <a:lstStyle/>
          <a:p>
            <a:r>
              <a:rPr lang="en-IN" dirty="0"/>
              <a:t>Test Result</a:t>
            </a:r>
          </a:p>
        </p:txBody>
      </p:sp>
      <p:pic>
        <p:nvPicPr>
          <p:cNvPr id="3" name="Picture 2">
            <a:extLst>
              <a:ext uri="{FF2B5EF4-FFF2-40B4-BE49-F238E27FC236}">
                <a16:creationId xmlns:a16="http://schemas.microsoft.com/office/drawing/2014/main" id="{EEFF350C-651A-6FDD-8026-2EAAF632D153}"/>
              </a:ext>
            </a:extLst>
          </p:cNvPr>
          <p:cNvPicPr>
            <a:picLocks noChangeAspect="1"/>
          </p:cNvPicPr>
          <p:nvPr/>
        </p:nvPicPr>
        <p:blipFill>
          <a:blip r:embed="rId4"/>
          <a:stretch>
            <a:fillRect/>
          </a:stretch>
        </p:blipFill>
        <p:spPr>
          <a:xfrm>
            <a:off x="308843" y="2063460"/>
            <a:ext cx="6966858" cy="4636085"/>
          </a:xfrm>
          <a:prstGeom prst="rect">
            <a:avLst/>
          </a:prstGeom>
        </p:spPr>
      </p:pic>
      <p:pic>
        <p:nvPicPr>
          <p:cNvPr id="14" name="Picture 13">
            <a:extLst>
              <a:ext uri="{FF2B5EF4-FFF2-40B4-BE49-F238E27FC236}">
                <a16:creationId xmlns:a16="http://schemas.microsoft.com/office/drawing/2014/main" id="{45E923A8-565F-558D-8896-681BF15C5173}"/>
              </a:ext>
            </a:extLst>
          </p:cNvPr>
          <p:cNvPicPr>
            <a:picLocks noChangeAspect="1"/>
          </p:cNvPicPr>
          <p:nvPr/>
        </p:nvPicPr>
        <p:blipFill>
          <a:blip r:embed="rId5"/>
          <a:stretch>
            <a:fillRect/>
          </a:stretch>
        </p:blipFill>
        <p:spPr>
          <a:xfrm>
            <a:off x="7403838" y="2063460"/>
            <a:ext cx="4479319" cy="4636085"/>
          </a:xfrm>
          <a:prstGeom prst="rect">
            <a:avLst/>
          </a:prstGeom>
        </p:spPr>
      </p:pic>
    </p:spTree>
    <p:extLst>
      <p:ext uri="{BB962C8B-B14F-4D97-AF65-F5344CB8AC3E}">
        <p14:creationId xmlns:p14="http://schemas.microsoft.com/office/powerpoint/2010/main" val="415653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43512"/>
            <a:ext cx="12192000" cy="221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7" name="Picture 6">
            <a:extLst>
              <a:ext uri="{FF2B5EF4-FFF2-40B4-BE49-F238E27FC236}">
                <a16:creationId xmlns:a16="http://schemas.microsoft.com/office/drawing/2014/main" id="{4A21FCFD-EF36-EDEC-34E0-42D9AFA8AA06}"/>
              </a:ext>
            </a:extLst>
          </p:cNvPr>
          <p:cNvPicPr>
            <a:picLocks noChangeAspect="1"/>
          </p:cNvPicPr>
          <p:nvPr/>
        </p:nvPicPr>
        <p:blipFill>
          <a:blip r:embed="rId4"/>
          <a:stretch>
            <a:fillRect/>
          </a:stretch>
        </p:blipFill>
        <p:spPr>
          <a:xfrm>
            <a:off x="333619" y="1524000"/>
            <a:ext cx="11321351" cy="5181600"/>
          </a:xfrm>
          <a:prstGeom prst="rect">
            <a:avLst/>
          </a:prstGeom>
        </p:spPr>
      </p:pic>
    </p:spTree>
    <p:extLst>
      <p:ext uri="{BB962C8B-B14F-4D97-AF65-F5344CB8AC3E}">
        <p14:creationId xmlns:p14="http://schemas.microsoft.com/office/powerpoint/2010/main" val="204279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9B4036C8-D5A5-2272-B8A5-0CB17DFBDD48}"/>
              </a:ext>
            </a:extLst>
          </p:cNvPr>
          <p:cNvPicPr>
            <a:picLocks noChangeAspect="1"/>
          </p:cNvPicPr>
          <p:nvPr/>
        </p:nvPicPr>
        <p:blipFill>
          <a:blip r:embed="rId4"/>
          <a:stretch>
            <a:fillRect/>
          </a:stretch>
        </p:blipFill>
        <p:spPr>
          <a:xfrm>
            <a:off x="-4" y="1326782"/>
            <a:ext cx="12192000" cy="5531217"/>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Controlling DevOps Lifecycle</a:t>
            </a:r>
          </a:p>
        </p:txBody>
      </p:sp>
    </p:spTree>
    <p:extLst>
      <p:ext uri="{BB962C8B-B14F-4D97-AF65-F5344CB8AC3E}">
        <p14:creationId xmlns:p14="http://schemas.microsoft.com/office/powerpoint/2010/main" val="42413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pic>
        <p:nvPicPr>
          <p:cNvPr id="7" name="Picture 6">
            <a:extLst>
              <a:ext uri="{FF2B5EF4-FFF2-40B4-BE49-F238E27FC236}">
                <a16:creationId xmlns:a16="http://schemas.microsoft.com/office/drawing/2014/main" id="{9B67380B-06E9-E6A2-76FD-7952FBC5CB63}"/>
              </a:ext>
            </a:extLst>
          </p:cNvPr>
          <p:cNvPicPr>
            <a:picLocks noChangeAspect="1"/>
          </p:cNvPicPr>
          <p:nvPr/>
        </p:nvPicPr>
        <p:blipFill>
          <a:blip r:embed="rId4"/>
          <a:stretch>
            <a:fillRect/>
          </a:stretch>
        </p:blipFill>
        <p:spPr>
          <a:xfrm>
            <a:off x="103593" y="1250713"/>
            <a:ext cx="4982270" cy="5269264"/>
          </a:xfrm>
          <a:prstGeom prst="rect">
            <a:avLst/>
          </a:prstGeom>
        </p:spPr>
      </p:pic>
      <p:pic>
        <p:nvPicPr>
          <p:cNvPr id="9" name="Picture 8">
            <a:extLst>
              <a:ext uri="{FF2B5EF4-FFF2-40B4-BE49-F238E27FC236}">
                <a16:creationId xmlns:a16="http://schemas.microsoft.com/office/drawing/2014/main" id="{31745E8F-1A54-E094-12D9-7A9D70E8C58C}"/>
              </a:ext>
            </a:extLst>
          </p:cNvPr>
          <p:cNvPicPr>
            <a:picLocks noChangeAspect="1"/>
          </p:cNvPicPr>
          <p:nvPr/>
        </p:nvPicPr>
        <p:blipFill>
          <a:blip r:embed="rId5"/>
          <a:stretch>
            <a:fillRect/>
          </a:stretch>
        </p:blipFill>
        <p:spPr>
          <a:xfrm>
            <a:off x="5189455" y="1303836"/>
            <a:ext cx="6898951" cy="5170315"/>
          </a:xfrm>
          <a:prstGeom prst="rect">
            <a:avLst/>
          </a:prstGeom>
        </p:spPr>
      </p:pic>
    </p:spTree>
    <p:extLst>
      <p:ext uri="{BB962C8B-B14F-4D97-AF65-F5344CB8AC3E}">
        <p14:creationId xmlns:p14="http://schemas.microsoft.com/office/powerpoint/2010/main" val="232215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2033025"/>
            <a:ext cx="11481007" cy="1767720"/>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272202"/>
            <a:ext cx="11481009" cy="1247775"/>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969657"/>
            <a:ext cx="5660569" cy="1133633"/>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17505" y="3969658"/>
            <a:ext cx="5733352" cy="1133633"/>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889637" y="1402142"/>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pic>
        <p:nvPicPr>
          <p:cNvPr id="3" name="Picture 2">
            <a:extLst>
              <a:ext uri="{FF2B5EF4-FFF2-40B4-BE49-F238E27FC236}">
                <a16:creationId xmlns:a16="http://schemas.microsoft.com/office/drawing/2014/main" id="{87EE6B9D-468D-E6E6-713C-F9711E7D06CC}"/>
              </a:ext>
            </a:extLst>
          </p:cNvPr>
          <p:cNvPicPr>
            <a:picLocks noChangeAspect="1"/>
          </p:cNvPicPr>
          <p:nvPr/>
        </p:nvPicPr>
        <p:blipFill>
          <a:blip r:embed="rId4"/>
          <a:stretch>
            <a:fillRect/>
          </a:stretch>
        </p:blipFill>
        <p:spPr>
          <a:xfrm>
            <a:off x="99234" y="1694729"/>
            <a:ext cx="5401679" cy="5185835"/>
          </a:xfrm>
          <a:prstGeom prst="rect">
            <a:avLst/>
          </a:prstGeom>
        </p:spPr>
      </p:pic>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949754" y="1391021"/>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5"/>
          <a:stretch>
            <a:fillRect/>
          </a:stretch>
        </p:blipFill>
        <p:spPr>
          <a:xfrm>
            <a:off x="5675086" y="1694729"/>
            <a:ext cx="6417680" cy="5163271"/>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pic>
        <p:nvPicPr>
          <p:cNvPr id="7" name="Picture 6">
            <a:extLst>
              <a:ext uri="{FF2B5EF4-FFF2-40B4-BE49-F238E27FC236}">
                <a16:creationId xmlns:a16="http://schemas.microsoft.com/office/drawing/2014/main" id="{C9A34C19-263C-2454-6863-07B3227020A3}"/>
              </a:ext>
            </a:extLst>
          </p:cNvPr>
          <p:cNvPicPr>
            <a:picLocks noChangeAspect="1"/>
          </p:cNvPicPr>
          <p:nvPr/>
        </p:nvPicPr>
        <p:blipFill>
          <a:blip r:embed="rId4"/>
          <a:stretch>
            <a:fillRect/>
          </a:stretch>
        </p:blipFill>
        <p:spPr>
          <a:xfrm>
            <a:off x="4630057" y="2712607"/>
            <a:ext cx="7397083" cy="1338535"/>
          </a:xfrm>
          <a:prstGeom prst="rect">
            <a:avLst/>
          </a:prstGeom>
        </p:spPr>
      </p:pic>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5"/>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6"/>
          <a:stretch>
            <a:fillRect/>
          </a:stretch>
        </p:blipFill>
        <p:spPr>
          <a:xfrm>
            <a:off x="4630057" y="1250713"/>
            <a:ext cx="7397083" cy="1378394"/>
          </a:xfrm>
          <a:prstGeom prst="rect">
            <a:avLst/>
          </a:prstGeom>
        </p:spPr>
      </p:pic>
    </p:spTree>
    <p:extLst>
      <p:ext uri="{BB962C8B-B14F-4D97-AF65-F5344CB8AC3E}">
        <p14:creationId xmlns:p14="http://schemas.microsoft.com/office/powerpoint/2010/main" val="340677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pic>
        <p:nvPicPr>
          <p:cNvPr id="11" name="Picture 10">
            <a:extLst>
              <a:ext uri="{FF2B5EF4-FFF2-40B4-BE49-F238E27FC236}">
                <a16:creationId xmlns:a16="http://schemas.microsoft.com/office/drawing/2014/main" id="{6BE54F50-43AE-B057-AF5D-3693331BD133}"/>
              </a:ext>
            </a:extLst>
          </p:cNvPr>
          <p:cNvPicPr>
            <a:picLocks noChangeAspect="1"/>
          </p:cNvPicPr>
          <p:nvPr/>
        </p:nvPicPr>
        <p:blipFill>
          <a:blip r:embed="rId4"/>
          <a:stretch>
            <a:fillRect/>
          </a:stretch>
        </p:blipFill>
        <p:spPr>
          <a:xfrm>
            <a:off x="159658" y="1669987"/>
            <a:ext cx="6110514" cy="5163271"/>
          </a:xfrm>
          <a:prstGeom prst="rect">
            <a:avLst/>
          </a:prstGeom>
        </p:spPr>
      </p:pic>
      <p:sp>
        <p:nvSpPr>
          <p:cNvPr id="19" name="TextBox 18">
            <a:extLst>
              <a:ext uri="{FF2B5EF4-FFF2-40B4-BE49-F238E27FC236}">
                <a16:creationId xmlns:a16="http://schemas.microsoft.com/office/drawing/2014/main" id="{BD19879F-E0FA-FC0F-170B-4758E7372E9C}"/>
              </a:ext>
            </a:extLst>
          </p:cNvPr>
          <p:cNvSpPr txBox="1"/>
          <p:nvPr/>
        </p:nvSpPr>
        <p:spPr>
          <a:xfrm>
            <a:off x="1133906"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4"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3" name="Picture 2">
            <a:extLst>
              <a:ext uri="{FF2B5EF4-FFF2-40B4-BE49-F238E27FC236}">
                <a16:creationId xmlns:a16="http://schemas.microsoft.com/office/drawing/2014/main" id="{8F47B1A5-AA12-606C-2A06-58E67EFC167F}"/>
              </a:ext>
            </a:extLst>
          </p:cNvPr>
          <p:cNvPicPr>
            <a:picLocks noChangeAspect="1"/>
          </p:cNvPicPr>
          <p:nvPr/>
        </p:nvPicPr>
        <p:blipFill>
          <a:blip r:embed="rId5"/>
          <a:stretch>
            <a:fillRect/>
          </a:stretch>
        </p:blipFill>
        <p:spPr>
          <a:xfrm>
            <a:off x="6388076" y="1669987"/>
            <a:ext cx="5644267" cy="5163270"/>
          </a:xfrm>
          <a:prstGeom prst="rect">
            <a:avLst/>
          </a:prstGeom>
        </p:spPr>
      </p:pic>
    </p:spTree>
    <p:extLst>
      <p:ext uri="{BB962C8B-B14F-4D97-AF65-F5344CB8AC3E}">
        <p14:creationId xmlns:p14="http://schemas.microsoft.com/office/powerpoint/2010/main" val="1715802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pic>
        <p:nvPicPr>
          <p:cNvPr id="3" name="Picture 2">
            <a:extLst>
              <a:ext uri="{FF2B5EF4-FFF2-40B4-BE49-F238E27FC236}">
                <a16:creationId xmlns:a16="http://schemas.microsoft.com/office/drawing/2014/main" id="{DC18F906-500E-430F-03D0-7477F6644BBE}"/>
              </a:ext>
            </a:extLst>
          </p:cNvPr>
          <p:cNvPicPr>
            <a:picLocks noChangeAspect="1"/>
          </p:cNvPicPr>
          <p:nvPr/>
        </p:nvPicPr>
        <p:blipFill>
          <a:blip r:embed="rId4"/>
          <a:stretch>
            <a:fillRect/>
          </a:stretch>
        </p:blipFill>
        <p:spPr>
          <a:xfrm>
            <a:off x="5994400" y="1594447"/>
            <a:ext cx="6066187" cy="2700971"/>
          </a:xfrm>
          <a:prstGeom prst="rect">
            <a:avLst/>
          </a:prstGeom>
        </p:spPr>
      </p:pic>
      <p:pic>
        <p:nvPicPr>
          <p:cNvPr id="10" name="Picture 9">
            <a:extLst>
              <a:ext uri="{FF2B5EF4-FFF2-40B4-BE49-F238E27FC236}">
                <a16:creationId xmlns:a16="http://schemas.microsoft.com/office/drawing/2014/main" id="{9BC7212A-FFA7-47A3-7A7C-BB1B3F3A47D2}"/>
              </a:ext>
            </a:extLst>
          </p:cNvPr>
          <p:cNvPicPr>
            <a:picLocks noChangeAspect="1"/>
          </p:cNvPicPr>
          <p:nvPr/>
        </p:nvPicPr>
        <p:blipFill>
          <a:blip r:embed="rId5"/>
          <a:stretch>
            <a:fillRect/>
          </a:stretch>
        </p:blipFill>
        <p:spPr>
          <a:xfrm>
            <a:off x="6007099" y="4357082"/>
            <a:ext cx="6066187" cy="2362530"/>
          </a:xfrm>
          <a:prstGeom prst="rect">
            <a:avLst/>
          </a:prstGeom>
        </p:spPr>
      </p:pic>
      <p:pic>
        <p:nvPicPr>
          <p:cNvPr id="13" name="Picture 12">
            <a:extLst>
              <a:ext uri="{FF2B5EF4-FFF2-40B4-BE49-F238E27FC236}">
                <a16:creationId xmlns:a16="http://schemas.microsoft.com/office/drawing/2014/main" id="{3D3225B4-3828-06AD-B257-6FC29F74AFC5}"/>
              </a:ext>
            </a:extLst>
          </p:cNvPr>
          <p:cNvPicPr>
            <a:picLocks noChangeAspect="1"/>
          </p:cNvPicPr>
          <p:nvPr/>
        </p:nvPicPr>
        <p:blipFill>
          <a:blip r:embed="rId6"/>
          <a:stretch>
            <a:fillRect/>
          </a:stretch>
        </p:blipFill>
        <p:spPr>
          <a:xfrm>
            <a:off x="131413" y="1594447"/>
            <a:ext cx="5506218" cy="5125165"/>
          </a:xfrm>
          <a:prstGeom prst="rect">
            <a:avLst/>
          </a:prstGeom>
        </p:spPr>
      </p:pic>
      <p:sp>
        <p:nvSpPr>
          <p:cNvPr id="16" name="TextBox 15">
            <a:extLst>
              <a:ext uri="{FF2B5EF4-FFF2-40B4-BE49-F238E27FC236}">
                <a16:creationId xmlns:a16="http://schemas.microsoft.com/office/drawing/2014/main" id="{9566F95F-AD14-0E73-C183-4EF8A781B37D}"/>
              </a:ext>
            </a:extLst>
          </p:cNvPr>
          <p:cNvSpPr txBox="1"/>
          <p:nvPr/>
        </p:nvSpPr>
        <p:spPr>
          <a:xfrm>
            <a:off x="833350" y="1293968"/>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832825"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spTree>
    <p:extLst>
      <p:ext uri="{BB962C8B-B14F-4D97-AF65-F5344CB8AC3E}">
        <p14:creationId xmlns:p14="http://schemas.microsoft.com/office/powerpoint/2010/main" val="331612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939134"/>
            <a:ext cx="4891523"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dirty="0">
                <a:solidFill>
                  <a:prstClr val="black"/>
                </a:solidFill>
                <a:latin typeface="Bahnschrift SemiBold Condensed" panose="020B0502040204020203" pitchFamily="34" charset="0"/>
                <a:ea typeface="Arial" panose="020B0604020202020204" pitchFamily="34" charset="0"/>
                <a:cs typeface="Times New Roman" panose="02020603050405020304" pitchFamily="18" charset="0"/>
              </a:rPr>
              <a:t>ARCHITECTURE DESIGN OF EMPLOYEE MANAGEMENT SYSTEM</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71029" y="1655750"/>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flipH="1">
            <a:off x="7003145" y="2145392"/>
            <a:ext cx="7255" cy="1769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291945" y="3037850"/>
            <a:ext cx="1422400"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Class</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0" cy="22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03145" y="3455993"/>
            <a:ext cx="0" cy="25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Tree>
    <p:extLst>
      <p:ext uri="{BB962C8B-B14F-4D97-AF65-F5344CB8AC3E}">
        <p14:creationId xmlns:p14="http://schemas.microsoft.com/office/powerpoint/2010/main" val="387287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Tree>
    <p:extLst>
      <p:ext uri="{BB962C8B-B14F-4D97-AF65-F5344CB8AC3E}">
        <p14:creationId xmlns:p14="http://schemas.microsoft.com/office/powerpoint/2010/main" val="384775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710</TotalTime>
  <Words>2380</Words>
  <Application>Microsoft Office PowerPoint</Application>
  <PresentationFormat>Widescreen</PresentationFormat>
  <Paragraphs>234</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Bahnschrift</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24</cp:revision>
  <dcterms:created xsi:type="dcterms:W3CDTF">2023-04-15T11:22:40Z</dcterms:created>
  <dcterms:modified xsi:type="dcterms:W3CDTF">2023-04-28T15:02:04Z</dcterms:modified>
</cp:coreProperties>
</file>