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5" r:id="rId24"/>
    <p:sldId id="293" r:id="rId25"/>
    <p:sldId id="282" r:id="rId26"/>
    <p:sldId id="284" r:id="rId27"/>
    <p:sldId id="267" r:id="rId28"/>
    <p:sldId id="268" r:id="rId29"/>
    <p:sldId id="269" r:id="rId30"/>
    <p:sldId id="270" r:id="rId31"/>
    <p:sldId id="285" r:id="rId32"/>
    <p:sldId id="276" r:id="rId33"/>
    <p:sldId id="294" r:id="rId34"/>
    <p:sldId id="277" r:id="rId35"/>
    <p:sldId id="278" r:id="rId36"/>
    <p:sldId id="291" r:id="rId37"/>
    <p:sldId id="286"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129598" y="1678219"/>
            <a:ext cx="2583544"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909352"/>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4738701" y="1214517"/>
            <a:ext cx="2714597" cy="369332"/>
          </a:xfrm>
          <a:prstGeom prst="rect">
            <a:avLst/>
          </a:prstGeom>
          <a:noFill/>
        </p:spPr>
        <p:txBody>
          <a:bodyPr wrap="square" rtlCol="0">
            <a:spAutoFit/>
          </a:bodyPr>
          <a:lstStyle/>
          <a:p>
            <a:r>
              <a:rPr lang="en-IN" i="1" u="sng" dirty="0">
                <a:effectLst>
                  <a:outerShdw blurRad="38100" dist="38100" dir="2700000" algn="tl">
                    <a:srgbClr val="000000">
                      <a:alpha val="43137"/>
                    </a:srgbClr>
                  </a:outerShdw>
                </a:effectLst>
              </a:rPr>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10269464" y="1738362"/>
            <a:ext cx="1225850" cy="307777"/>
          </a:xfrm>
          <a:prstGeom prst="rect">
            <a:avLst/>
          </a:prstGeom>
          <a:noFill/>
        </p:spPr>
        <p:txBody>
          <a:bodyPr wrap="square" rtlCol="0">
            <a:spAutoFit/>
          </a:bodyPr>
          <a:lstStyle/>
          <a:p>
            <a:r>
              <a:rPr lang="en-IN" sz="1400" dirty="0">
                <a:latin typeface="Bahnschrift" panose="020B0502040204020203" pitchFamily="34" charset="0"/>
              </a:rPr>
              <a:t>Test Results</a:t>
            </a:r>
          </a:p>
        </p:txBody>
      </p:sp>
      <p:pic>
        <p:nvPicPr>
          <p:cNvPr id="11" name="Picture 10">
            <a:extLst>
              <a:ext uri="{FF2B5EF4-FFF2-40B4-BE49-F238E27FC236}">
                <a16:creationId xmlns:a16="http://schemas.microsoft.com/office/drawing/2014/main" id="{3600D2AB-3293-7A8C-BBC3-E578BA52C5DC}"/>
              </a:ext>
            </a:extLst>
          </p:cNvPr>
          <p:cNvPicPr>
            <a:picLocks noChangeAspect="1"/>
          </p:cNvPicPr>
          <p:nvPr/>
        </p:nvPicPr>
        <p:blipFill>
          <a:blip r:embed="rId3"/>
          <a:stretch>
            <a:fillRect/>
          </a:stretch>
        </p:blipFill>
        <p:spPr>
          <a:xfrm>
            <a:off x="0" y="2046139"/>
            <a:ext cx="4934857" cy="4791542"/>
          </a:xfrm>
          <a:prstGeom prst="rect">
            <a:avLst/>
          </a:prstGeom>
        </p:spPr>
      </p:pic>
      <p:pic>
        <p:nvPicPr>
          <p:cNvPr id="18" name="Picture 17">
            <a:extLst>
              <a:ext uri="{FF2B5EF4-FFF2-40B4-BE49-F238E27FC236}">
                <a16:creationId xmlns:a16="http://schemas.microsoft.com/office/drawing/2014/main" id="{CD261C3E-4191-C773-CE6D-5172CDF81599}"/>
              </a:ext>
            </a:extLst>
          </p:cNvPr>
          <p:cNvPicPr>
            <a:picLocks noChangeAspect="1"/>
          </p:cNvPicPr>
          <p:nvPr/>
        </p:nvPicPr>
        <p:blipFill>
          <a:blip r:embed="rId4"/>
          <a:stretch>
            <a:fillRect/>
          </a:stretch>
        </p:blipFill>
        <p:spPr>
          <a:xfrm>
            <a:off x="4981656" y="2046139"/>
            <a:ext cx="4188115" cy="4791542"/>
          </a:xfrm>
          <a:prstGeom prst="rect">
            <a:avLst/>
          </a:prstGeom>
        </p:spPr>
      </p:pic>
      <p:pic>
        <p:nvPicPr>
          <p:cNvPr id="20" name="Picture 19">
            <a:extLst>
              <a:ext uri="{FF2B5EF4-FFF2-40B4-BE49-F238E27FC236}">
                <a16:creationId xmlns:a16="http://schemas.microsoft.com/office/drawing/2014/main" id="{500A1F1A-9B27-348B-CABE-E229D7305D96}"/>
              </a:ext>
            </a:extLst>
          </p:cNvPr>
          <p:cNvPicPr>
            <a:picLocks noChangeAspect="1"/>
          </p:cNvPicPr>
          <p:nvPr/>
        </p:nvPicPr>
        <p:blipFill>
          <a:blip r:embed="rId5"/>
          <a:stretch>
            <a:fillRect/>
          </a:stretch>
        </p:blipFill>
        <p:spPr>
          <a:xfrm>
            <a:off x="9216571" y="2046139"/>
            <a:ext cx="2975430" cy="4791542"/>
          </a:xfrm>
          <a:prstGeom prst="rect">
            <a:avLst/>
          </a:prstGeom>
        </p:spPr>
      </p:pic>
      <p:sp>
        <p:nvSpPr>
          <p:cNvPr id="21" name="TextBox 20">
            <a:extLst>
              <a:ext uri="{FF2B5EF4-FFF2-40B4-BE49-F238E27FC236}">
                <a16:creationId xmlns:a16="http://schemas.microsoft.com/office/drawing/2014/main" id="{0F077A12-D089-2DCD-164C-1CB4FCFDF715}"/>
              </a:ext>
            </a:extLst>
          </p:cNvPr>
          <p:cNvSpPr txBox="1"/>
          <p:nvPr/>
        </p:nvSpPr>
        <p:spPr>
          <a:xfrm>
            <a:off x="1103086" y="1738362"/>
            <a:ext cx="2322285" cy="307777"/>
          </a:xfrm>
          <a:prstGeom prst="rect">
            <a:avLst/>
          </a:prstGeom>
          <a:noFill/>
        </p:spPr>
        <p:txBody>
          <a:bodyPr wrap="square" rtlCol="0">
            <a:spAutoFit/>
          </a:bodyPr>
          <a:lstStyle/>
          <a:p>
            <a:r>
              <a:rPr lang="en-IN" sz="1400" dirty="0">
                <a:latin typeface="Bahnschrift" panose="020B0502040204020203" pitchFamily="34" charset="0"/>
              </a:rPr>
              <a:t>Testing with mock object</a:t>
            </a:r>
          </a:p>
        </p:txBody>
      </p:sp>
      <p:sp>
        <p:nvSpPr>
          <p:cNvPr id="24" name="TextBox 23">
            <a:extLst>
              <a:ext uri="{FF2B5EF4-FFF2-40B4-BE49-F238E27FC236}">
                <a16:creationId xmlns:a16="http://schemas.microsoft.com/office/drawing/2014/main" id="{43701EEC-C4CC-AB8C-BD9F-D8F232F30877}"/>
              </a:ext>
            </a:extLst>
          </p:cNvPr>
          <p:cNvSpPr txBox="1"/>
          <p:nvPr/>
        </p:nvSpPr>
        <p:spPr>
          <a:xfrm>
            <a:off x="6095999" y="1738362"/>
            <a:ext cx="2075543" cy="307777"/>
          </a:xfrm>
          <a:prstGeom prst="rect">
            <a:avLst/>
          </a:prstGeom>
          <a:noFill/>
        </p:spPr>
        <p:txBody>
          <a:bodyPr wrap="square" rtlCol="0">
            <a:spAutoFit/>
          </a:bodyPr>
          <a:lstStyle/>
          <a:p>
            <a:r>
              <a:rPr lang="en-IN" sz="1400" dirty="0">
                <a:latin typeface="Bahnschrift" panose="020B0502040204020203" pitchFamily="34" charset="0"/>
              </a:rPr>
              <a:t>Testing with real object</a:t>
            </a:r>
          </a:p>
        </p:txBody>
      </p:sp>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Cluster </a:t>
            </a:r>
            <a:r>
              <a:rPr lang="en-IN" sz="1400" dirty="0">
                <a:solidFill>
                  <a:prstClr val="black"/>
                </a:solidFill>
                <a:latin typeface="Arial" panose="020B0604020202020204" pitchFamily="34" charset="0"/>
                <a:cs typeface="Arial" panose="020B0604020202020204" pitchFamily="34" charset="0"/>
              </a:rPr>
              <a:t>Setup</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74D35125-8AB7-1D7F-2127-6FFE10002387}"/>
              </a:ext>
            </a:extLst>
          </p:cNvPr>
          <p:cNvSpPr txBox="1"/>
          <p:nvPr/>
        </p:nvSpPr>
        <p:spPr>
          <a:xfrm>
            <a:off x="3243942" y="1363340"/>
            <a:ext cx="5704115" cy="307777"/>
          </a:xfrm>
          <a:prstGeom prst="rect">
            <a:avLst/>
          </a:prstGeom>
          <a:noFill/>
        </p:spPr>
        <p:txBody>
          <a:bodyPr wrap="square" rtlCol="0">
            <a:spAutoFit/>
          </a:bodyPr>
          <a:lstStyle/>
          <a:p>
            <a:pPr algn="ctr"/>
            <a:r>
              <a:rPr lang="en-US" sz="1400" dirty="0">
                <a:latin typeface="Bahnschrift" panose="020B0502040204020203" pitchFamily="34" charset="0"/>
                <a:cs typeface="Arial" panose="020B0604020202020204" pitchFamily="34" charset="0"/>
              </a:rPr>
              <a:t>Master node + Worker node running inside docker container</a:t>
            </a:r>
            <a:endParaRPr lang="en-IN" sz="1400" dirty="0">
              <a:latin typeface="Bahnschrift" panose="020B0502040204020203" pitchFamily="34" charset="0"/>
              <a:cs typeface="Arial" panose="020B0604020202020204" pitchFamily="34" charset="0"/>
            </a:endParaRPr>
          </a:p>
        </p:txBody>
      </p:sp>
      <p:sp>
        <p:nvSpPr>
          <p:cNvPr id="15" name="TextBox 14">
            <a:extLst>
              <a:ext uri="{FF2B5EF4-FFF2-40B4-BE49-F238E27FC236}">
                <a16:creationId xmlns:a16="http://schemas.microsoft.com/office/drawing/2014/main" id="{92BD4B88-9581-33F5-947E-4D01601EE701}"/>
              </a:ext>
            </a:extLst>
          </p:cNvPr>
          <p:cNvSpPr txBox="1"/>
          <p:nvPr/>
        </p:nvSpPr>
        <p:spPr>
          <a:xfrm>
            <a:off x="3897082" y="3558598"/>
            <a:ext cx="4093029" cy="307777"/>
          </a:xfrm>
          <a:prstGeom prst="rect">
            <a:avLst/>
          </a:prstGeom>
          <a:noFill/>
        </p:spPr>
        <p:txBody>
          <a:bodyPr wrap="square" rtlCol="0">
            <a:spAutoFit/>
          </a:bodyPr>
          <a:lstStyle/>
          <a:p>
            <a:r>
              <a:rPr lang="en-US" sz="1400" dirty="0">
                <a:latin typeface="Bahnschrift" panose="020B0502040204020203" pitchFamily="34" charset="0"/>
              </a:rPr>
              <a:t>Master node + Worker node(Dashboard view)</a:t>
            </a:r>
            <a:endParaRPr lang="en-IN" sz="1400" dirty="0">
              <a:latin typeface="Bahnschrift" panose="020B0502040204020203" pitchFamily="34" charset="0"/>
            </a:endParaRPr>
          </a:p>
        </p:txBody>
      </p:sp>
      <p:pic>
        <p:nvPicPr>
          <p:cNvPr id="10" name="Picture 9">
            <a:extLst>
              <a:ext uri="{FF2B5EF4-FFF2-40B4-BE49-F238E27FC236}">
                <a16:creationId xmlns:a16="http://schemas.microsoft.com/office/drawing/2014/main" id="{4CBFDB46-2063-587F-1708-BBFF4D00EC19}"/>
              </a:ext>
            </a:extLst>
          </p:cNvPr>
          <p:cNvPicPr>
            <a:picLocks noChangeAspect="1"/>
          </p:cNvPicPr>
          <p:nvPr/>
        </p:nvPicPr>
        <p:blipFill>
          <a:blip r:embed="rId4"/>
          <a:stretch>
            <a:fillRect/>
          </a:stretch>
        </p:blipFill>
        <p:spPr>
          <a:xfrm>
            <a:off x="435426" y="1671116"/>
            <a:ext cx="11016343" cy="1748341"/>
          </a:xfrm>
          <a:prstGeom prst="rect">
            <a:avLst/>
          </a:prstGeom>
        </p:spPr>
      </p:pic>
      <p:pic>
        <p:nvPicPr>
          <p:cNvPr id="20" name="Picture 19">
            <a:extLst>
              <a:ext uri="{FF2B5EF4-FFF2-40B4-BE49-F238E27FC236}">
                <a16:creationId xmlns:a16="http://schemas.microsoft.com/office/drawing/2014/main" id="{332875CE-5266-F3DC-99A2-BD58FC6B338D}"/>
              </a:ext>
            </a:extLst>
          </p:cNvPr>
          <p:cNvPicPr>
            <a:picLocks noChangeAspect="1"/>
          </p:cNvPicPr>
          <p:nvPr/>
        </p:nvPicPr>
        <p:blipFill>
          <a:blip r:embed="rId5"/>
          <a:stretch>
            <a:fillRect/>
          </a:stretch>
        </p:blipFill>
        <p:spPr>
          <a:xfrm>
            <a:off x="435426" y="3866375"/>
            <a:ext cx="11016343" cy="2868253"/>
          </a:xfrm>
          <a:prstGeom prst="rect">
            <a:avLst/>
          </a:prstGeom>
        </p:spPr>
      </p:pic>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8" name="Picture 7">
            <a:extLst>
              <a:ext uri="{FF2B5EF4-FFF2-40B4-BE49-F238E27FC236}">
                <a16:creationId xmlns:a16="http://schemas.microsoft.com/office/drawing/2014/main" id="{14153F72-49D1-9032-8EE9-FB6BD7B375D6}"/>
              </a:ext>
            </a:extLst>
          </p:cNvPr>
          <p:cNvPicPr>
            <a:picLocks noChangeAspect="1"/>
          </p:cNvPicPr>
          <p:nvPr/>
        </p:nvPicPr>
        <p:blipFill>
          <a:blip r:embed="rId4"/>
          <a:stretch>
            <a:fillRect/>
          </a:stretch>
        </p:blipFill>
        <p:spPr>
          <a:xfrm>
            <a:off x="217505" y="1486154"/>
            <a:ext cx="11814837" cy="5248475"/>
          </a:xfrm>
          <a:prstGeom prst="rect">
            <a:avLst/>
          </a:prstGeom>
        </p:spPr>
      </p:pic>
    </p:spTree>
    <p:extLst>
      <p:ext uri="{BB962C8B-B14F-4D97-AF65-F5344CB8AC3E}">
        <p14:creationId xmlns:p14="http://schemas.microsoft.com/office/powerpoint/2010/main" val="334979508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4"/>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5"/>
          <a:stretch>
            <a:fillRect/>
          </a:stretch>
        </p:blipFill>
        <p:spPr>
          <a:xfrm>
            <a:off x="108752" y="5722012"/>
            <a:ext cx="11974494" cy="1047896"/>
          </a:xfrm>
          <a:prstGeom prst="rect">
            <a:avLst/>
          </a:prstGeom>
        </p:spPr>
      </p:pic>
      <p:pic>
        <p:nvPicPr>
          <p:cNvPr id="10" name="Picture 9">
            <a:extLst>
              <a:ext uri="{FF2B5EF4-FFF2-40B4-BE49-F238E27FC236}">
                <a16:creationId xmlns:a16="http://schemas.microsoft.com/office/drawing/2014/main" id="{176CFA58-2775-FEA4-611F-22AA11BCABDB}"/>
              </a:ext>
            </a:extLst>
          </p:cNvPr>
          <p:cNvPicPr>
            <a:picLocks noChangeAspect="1"/>
          </p:cNvPicPr>
          <p:nvPr/>
        </p:nvPicPr>
        <p:blipFill>
          <a:blip r:embed="rId6"/>
          <a:stretch>
            <a:fillRect/>
          </a:stretch>
        </p:blipFill>
        <p:spPr>
          <a:xfrm>
            <a:off x="108751" y="1341180"/>
            <a:ext cx="11974491" cy="2824764"/>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pic>
        <p:nvPicPr>
          <p:cNvPr id="11" name="Picture 10">
            <a:extLst>
              <a:ext uri="{FF2B5EF4-FFF2-40B4-BE49-F238E27FC236}">
                <a16:creationId xmlns:a16="http://schemas.microsoft.com/office/drawing/2014/main" id="{3D355A8D-983E-59CF-61ED-F32EDF481590}"/>
              </a:ext>
            </a:extLst>
          </p:cNvPr>
          <p:cNvPicPr>
            <a:picLocks noChangeAspect="1"/>
          </p:cNvPicPr>
          <p:nvPr/>
        </p:nvPicPr>
        <p:blipFill>
          <a:blip r:embed="rId4"/>
          <a:stretch>
            <a:fillRect/>
          </a:stretch>
        </p:blipFill>
        <p:spPr>
          <a:xfrm>
            <a:off x="224656" y="1585798"/>
            <a:ext cx="11473856" cy="1843202"/>
          </a:xfrm>
          <a:prstGeom prst="rect">
            <a:avLst/>
          </a:prstGeom>
        </p:spPr>
      </p:pic>
      <p:pic>
        <p:nvPicPr>
          <p:cNvPr id="10" name="Picture 9">
            <a:extLst>
              <a:ext uri="{FF2B5EF4-FFF2-40B4-BE49-F238E27FC236}">
                <a16:creationId xmlns:a16="http://schemas.microsoft.com/office/drawing/2014/main" id="{4B899536-DC10-5093-D6DA-8945E5E3FDAC}"/>
              </a:ext>
            </a:extLst>
          </p:cNvPr>
          <p:cNvPicPr>
            <a:picLocks noChangeAspect="1"/>
          </p:cNvPicPr>
          <p:nvPr/>
        </p:nvPicPr>
        <p:blipFill>
          <a:blip r:embed="rId5"/>
          <a:stretch>
            <a:fillRect/>
          </a:stretch>
        </p:blipFill>
        <p:spPr>
          <a:xfrm>
            <a:off x="224655" y="3496575"/>
            <a:ext cx="5660569" cy="1606713"/>
          </a:xfrm>
          <a:prstGeom prst="rect">
            <a:avLst/>
          </a:prstGeom>
        </p:spPr>
      </p:pic>
      <p:pic>
        <p:nvPicPr>
          <p:cNvPr id="15" name="Picture 14">
            <a:extLst>
              <a:ext uri="{FF2B5EF4-FFF2-40B4-BE49-F238E27FC236}">
                <a16:creationId xmlns:a16="http://schemas.microsoft.com/office/drawing/2014/main" id="{82A96021-2D85-45A1-4AA3-DE98B8CE0F37}"/>
              </a:ext>
            </a:extLst>
          </p:cNvPr>
          <p:cNvPicPr>
            <a:picLocks noChangeAspect="1"/>
          </p:cNvPicPr>
          <p:nvPr/>
        </p:nvPicPr>
        <p:blipFill>
          <a:blip r:embed="rId6"/>
          <a:stretch>
            <a:fillRect/>
          </a:stretch>
        </p:blipFill>
        <p:spPr>
          <a:xfrm>
            <a:off x="6037942" y="3496575"/>
            <a:ext cx="5660569" cy="1606713"/>
          </a:xfrm>
          <a:prstGeom prst="rect">
            <a:avLst/>
          </a:prstGeom>
        </p:spPr>
      </p:pic>
      <p:pic>
        <p:nvPicPr>
          <p:cNvPr id="18" name="Picture 17">
            <a:extLst>
              <a:ext uri="{FF2B5EF4-FFF2-40B4-BE49-F238E27FC236}">
                <a16:creationId xmlns:a16="http://schemas.microsoft.com/office/drawing/2014/main" id="{1EBA1172-2CD7-DC72-4AE8-9913AE570332}"/>
              </a:ext>
            </a:extLst>
          </p:cNvPr>
          <p:cNvPicPr>
            <a:picLocks noChangeAspect="1"/>
          </p:cNvPicPr>
          <p:nvPr/>
        </p:nvPicPr>
        <p:blipFill>
          <a:blip r:embed="rId7"/>
          <a:stretch>
            <a:fillRect/>
          </a:stretch>
        </p:blipFill>
        <p:spPr>
          <a:xfrm>
            <a:off x="224656" y="5170863"/>
            <a:ext cx="11473856" cy="1606713"/>
          </a:xfrm>
          <a:prstGeom prst="rect">
            <a:avLst/>
          </a:prstGeom>
        </p:spPr>
      </p:pic>
    </p:spTree>
    <p:extLst>
      <p:ext uri="{BB962C8B-B14F-4D97-AF65-F5344CB8AC3E}">
        <p14:creationId xmlns:p14="http://schemas.microsoft.com/office/powerpoint/2010/main" val="339562175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5" y="3506879"/>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pic>
        <p:nvPicPr>
          <p:cNvPr id="11" name="Picture 10">
            <a:extLst>
              <a:ext uri="{FF2B5EF4-FFF2-40B4-BE49-F238E27FC236}">
                <a16:creationId xmlns:a16="http://schemas.microsoft.com/office/drawing/2014/main" id="{24598DBD-248F-95A9-D2B1-F1F255BA2F63}"/>
              </a:ext>
            </a:extLst>
          </p:cNvPr>
          <p:cNvPicPr>
            <a:picLocks noChangeAspect="1"/>
          </p:cNvPicPr>
          <p:nvPr/>
        </p:nvPicPr>
        <p:blipFill>
          <a:blip r:embed="rId6"/>
          <a:stretch>
            <a:fillRect/>
          </a:stretch>
        </p:blipFill>
        <p:spPr>
          <a:xfrm>
            <a:off x="5661494" y="3784139"/>
            <a:ext cx="5978961" cy="2950490"/>
          </a:xfrm>
          <a:prstGeom prst="rect">
            <a:avLst/>
          </a:prstGeom>
        </p:spPr>
      </p:pic>
    </p:spTree>
    <p:extLst>
      <p:ext uri="{BB962C8B-B14F-4D97-AF65-F5344CB8AC3E}">
        <p14:creationId xmlns:p14="http://schemas.microsoft.com/office/powerpoint/2010/main" val="1427677089"/>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929094" y="1391021"/>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862547" y="1398395"/>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5" name="Picture 14">
            <a:extLst>
              <a:ext uri="{FF2B5EF4-FFF2-40B4-BE49-F238E27FC236}">
                <a16:creationId xmlns:a16="http://schemas.microsoft.com/office/drawing/2014/main" id="{F57A3D72-CC62-E8F8-3B71-28BC14957184}"/>
              </a:ext>
            </a:extLst>
          </p:cNvPr>
          <p:cNvPicPr>
            <a:picLocks noChangeAspect="1"/>
          </p:cNvPicPr>
          <p:nvPr/>
        </p:nvPicPr>
        <p:blipFill>
          <a:blip r:embed="rId4"/>
          <a:stretch>
            <a:fillRect/>
          </a:stretch>
        </p:blipFill>
        <p:spPr>
          <a:xfrm>
            <a:off x="99232" y="1706172"/>
            <a:ext cx="4779935" cy="5028458"/>
          </a:xfrm>
          <a:prstGeom prst="rect">
            <a:avLst/>
          </a:prstGeom>
        </p:spPr>
      </p:pic>
      <p:pic>
        <p:nvPicPr>
          <p:cNvPr id="3" name="Picture 2">
            <a:extLst>
              <a:ext uri="{FF2B5EF4-FFF2-40B4-BE49-F238E27FC236}">
                <a16:creationId xmlns:a16="http://schemas.microsoft.com/office/drawing/2014/main" id="{5B76EF8F-EAF7-9266-ECAB-76485107AB46}"/>
              </a:ext>
            </a:extLst>
          </p:cNvPr>
          <p:cNvPicPr>
            <a:picLocks noChangeAspect="1"/>
          </p:cNvPicPr>
          <p:nvPr/>
        </p:nvPicPr>
        <p:blipFill>
          <a:blip r:embed="rId5"/>
          <a:stretch>
            <a:fillRect/>
          </a:stretch>
        </p:blipFill>
        <p:spPr>
          <a:xfrm>
            <a:off x="4978401" y="1706172"/>
            <a:ext cx="7114366" cy="5028458"/>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4"/>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5"/>
          <a:stretch>
            <a:fillRect/>
          </a:stretch>
        </p:blipFill>
        <p:spPr>
          <a:xfrm>
            <a:off x="4630057" y="1250713"/>
            <a:ext cx="7397083" cy="1378394"/>
          </a:xfrm>
          <a:prstGeom prst="rect">
            <a:avLst/>
          </a:prstGeom>
        </p:spPr>
      </p:pic>
      <p:pic>
        <p:nvPicPr>
          <p:cNvPr id="3" name="Picture 2">
            <a:extLst>
              <a:ext uri="{FF2B5EF4-FFF2-40B4-BE49-F238E27FC236}">
                <a16:creationId xmlns:a16="http://schemas.microsoft.com/office/drawing/2014/main" id="{93CDFD62-AF7A-F83C-CBF9-1217BF291355}"/>
              </a:ext>
            </a:extLst>
          </p:cNvPr>
          <p:cNvPicPr>
            <a:picLocks noChangeAspect="1"/>
          </p:cNvPicPr>
          <p:nvPr/>
        </p:nvPicPr>
        <p:blipFill>
          <a:blip r:embed="rId6"/>
          <a:stretch>
            <a:fillRect/>
          </a:stretch>
        </p:blipFill>
        <p:spPr>
          <a:xfrm>
            <a:off x="4630057" y="2712607"/>
            <a:ext cx="7397082"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10" name="Picture 9">
            <a:extLst>
              <a:ext uri="{FF2B5EF4-FFF2-40B4-BE49-F238E27FC236}">
                <a16:creationId xmlns:a16="http://schemas.microsoft.com/office/drawing/2014/main" id="{C3DB0FF7-C5C1-3BF2-1B5E-CC5846D96AAF}"/>
              </a:ext>
            </a:extLst>
          </p:cNvPr>
          <p:cNvPicPr>
            <a:picLocks noChangeAspect="1"/>
          </p:cNvPicPr>
          <p:nvPr/>
        </p:nvPicPr>
        <p:blipFill>
          <a:blip r:embed="rId4"/>
          <a:stretch>
            <a:fillRect/>
          </a:stretch>
        </p:blipFill>
        <p:spPr>
          <a:xfrm>
            <a:off x="6467904" y="1693904"/>
            <a:ext cx="5644267" cy="5144218"/>
          </a:xfrm>
          <a:prstGeom prst="rect">
            <a:avLst/>
          </a:prstGeom>
        </p:spPr>
      </p:pic>
      <p:pic>
        <p:nvPicPr>
          <p:cNvPr id="12" name="Picture 11">
            <a:extLst>
              <a:ext uri="{FF2B5EF4-FFF2-40B4-BE49-F238E27FC236}">
                <a16:creationId xmlns:a16="http://schemas.microsoft.com/office/drawing/2014/main" id="{A18C500D-5BCA-08F4-AF45-6F3FDC4E66CD}"/>
              </a:ext>
            </a:extLst>
          </p:cNvPr>
          <p:cNvPicPr>
            <a:picLocks noChangeAspect="1"/>
          </p:cNvPicPr>
          <p:nvPr/>
        </p:nvPicPr>
        <p:blipFill>
          <a:blip r:embed="rId5"/>
          <a:stretch>
            <a:fillRect/>
          </a:stretch>
        </p:blipFill>
        <p:spPr>
          <a:xfrm>
            <a:off x="79829" y="1693903"/>
            <a:ext cx="6308245" cy="5144217"/>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pPr algn="ctr"/>
            <a:r>
              <a:rPr lang="en-IN" sz="1400" dirty="0">
                <a:latin typeface="Bahnschrift" panose="020B0502040204020203" pitchFamily="34" charset="0"/>
              </a:rPr>
              <a:t>GlobalExceptionHandler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174578" y="1388605"/>
            <a:ext cx="4470399" cy="307777"/>
          </a:xfrm>
          <a:prstGeom prst="rect">
            <a:avLst/>
          </a:prstGeom>
          <a:noFill/>
        </p:spPr>
        <p:txBody>
          <a:bodyPr wrap="square" rtlCol="0">
            <a:spAutoFit/>
          </a:bodyPr>
          <a:lstStyle/>
          <a:p>
            <a:r>
              <a:rPr lang="en-IN" sz="1400" dirty="0">
                <a:latin typeface="Bahnschrift" panose="020B0502040204020203" pitchFamily="34" charset="0"/>
              </a:rPr>
              <a:t>InvalidEmployeeIDException &amp; ErrorResponse Class</a:t>
            </a:r>
          </a:p>
        </p:txBody>
      </p:sp>
      <p:pic>
        <p:nvPicPr>
          <p:cNvPr id="12" name="Picture 11">
            <a:extLst>
              <a:ext uri="{FF2B5EF4-FFF2-40B4-BE49-F238E27FC236}">
                <a16:creationId xmlns:a16="http://schemas.microsoft.com/office/drawing/2014/main" id="{19FCE2B9-BFE4-AB87-CF60-6168EAE0D415}"/>
              </a:ext>
            </a:extLst>
          </p:cNvPr>
          <p:cNvPicPr>
            <a:picLocks noChangeAspect="1"/>
          </p:cNvPicPr>
          <p:nvPr/>
        </p:nvPicPr>
        <p:blipFill>
          <a:blip r:embed="rId4"/>
          <a:stretch>
            <a:fillRect/>
          </a:stretch>
        </p:blipFill>
        <p:spPr>
          <a:xfrm>
            <a:off x="6437084" y="1696384"/>
            <a:ext cx="5646060" cy="2010284"/>
          </a:xfrm>
          <a:prstGeom prst="rect">
            <a:avLst/>
          </a:prstGeom>
        </p:spPr>
      </p:pic>
      <p:pic>
        <p:nvPicPr>
          <p:cNvPr id="14" name="Picture 13">
            <a:extLst>
              <a:ext uri="{FF2B5EF4-FFF2-40B4-BE49-F238E27FC236}">
                <a16:creationId xmlns:a16="http://schemas.microsoft.com/office/drawing/2014/main" id="{41C2A50B-DA17-85B6-381D-41BB658386E5}"/>
              </a:ext>
            </a:extLst>
          </p:cNvPr>
          <p:cNvPicPr>
            <a:picLocks noChangeAspect="1"/>
          </p:cNvPicPr>
          <p:nvPr/>
        </p:nvPicPr>
        <p:blipFill>
          <a:blip r:embed="rId5"/>
          <a:stretch>
            <a:fillRect/>
          </a:stretch>
        </p:blipFill>
        <p:spPr>
          <a:xfrm>
            <a:off x="6444341" y="3815525"/>
            <a:ext cx="5646060" cy="2933618"/>
          </a:xfrm>
          <a:prstGeom prst="rect">
            <a:avLst/>
          </a:prstGeom>
        </p:spPr>
      </p:pic>
      <p:pic>
        <p:nvPicPr>
          <p:cNvPr id="7" name="Picture 6">
            <a:extLst>
              <a:ext uri="{FF2B5EF4-FFF2-40B4-BE49-F238E27FC236}">
                <a16:creationId xmlns:a16="http://schemas.microsoft.com/office/drawing/2014/main" id="{CA81CC3C-B297-0E34-B70E-E98E2DD7112A}"/>
              </a:ext>
            </a:extLst>
          </p:cNvPr>
          <p:cNvPicPr>
            <a:picLocks noChangeAspect="1"/>
          </p:cNvPicPr>
          <p:nvPr/>
        </p:nvPicPr>
        <p:blipFill>
          <a:blip r:embed="rId6"/>
          <a:stretch>
            <a:fillRect/>
          </a:stretch>
        </p:blipFill>
        <p:spPr>
          <a:xfrm>
            <a:off x="108856" y="1696382"/>
            <a:ext cx="6233885" cy="5052761"/>
          </a:xfrm>
          <a:prstGeom prst="rect">
            <a:avLst/>
          </a:prstGeom>
        </p:spPr>
      </p:pic>
    </p:spTree>
    <p:extLst>
      <p:ext uri="{BB962C8B-B14F-4D97-AF65-F5344CB8AC3E}">
        <p14:creationId xmlns:p14="http://schemas.microsoft.com/office/powerpoint/2010/main" val="1031463557"/>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9" y="1639337"/>
            <a:ext cx="2932392"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3210" y="1350560"/>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687084" y="1350508"/>
            <a:ext cx="2177401" cy="307829"/>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519846" y="1351291"/>
            <a:ext cx="1785297" cy="307830"/>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13" name="Picture 12">
            <a:extLst>
              <a:ext uri="{FF2B5EF4-FFF2-40B4-BE49-F238E27FC236}">
                <a16:creationId xmlns:a16="http://schemas.microsoft.com/office/drawing/2014/main" id="{3A24F756-4469-672C-452F-B9A283F2A6FC}"/>
              </a:ext>
            </a:extLst>
          </p:cNvPr>
          <p:cNvPicPr>
            <a:picLocks noChangeAspect="1"/>
          </p:cNvPicPr>
          <p:nvPr/>
        </p:nvPicPr>
        <p:blipFill>
          <a:blip r:embed="rId6"/>
          <a:stretch>
            <a:fillRect/>
          </a:stretch>
        </p:blipFill>
        <p:spPr>
          <a:xfrm>
            <a:off x="6327516" y="1638050"/>
            <a:ext cx="5715900" cy="2237264"/>
          </a:xfrm>
          <a:prstGeom prst="rect">
            <a:avLst/>
          </a:prstGeom>
        </p:spPr>
      </p:pic>
      <p:pic>
        <p:nvPicPr>
          <p:cNvPr id="17" name="Picture 16">
            <a:extLst>
              <a:ext uri="{FF2B5EF4-FFF2-40B4-BE49-F238E27FC236}">
                <a16:creationId xmlns:a16="http://schemas.microsoft.com/office/drawing/2014/main" id="{DBA9C382-9FC8-B8E3-7FA6-3DA7F31B966B}"/>
              </a:ext>
            </a:extLst>
          </p:cNvPr>
          <p:cNvPicPr>
            <a:picLocks noChangeAspect="1"/>
          </p:cNvPicPr>
          <p:nvPr/>
        </p:nvPicPr>
        <p:blipFill>
          <a:blip r:embed="rId7"/>
          <a:stretch>
            <a:fillRect/>
          </a:stretch>
        </p:blipFill>
        <p:spPr>
          <a:xfrm>
            <a:off x="6346185" y="3976915"/>
            <a:ext cx="5715901" cy="2808514"/>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376229" y="5044072"/>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cxnSp>
        <p:nvCxnSpPr>
          <p:cNvPr id="25" name="Connector: Elbow 24">
            <a:extLst>
              <a:ext uri="{FF2B5EF4-FFF2-40B4-BE49-F238E27FC236}">
                <a16:creationId xmlns:a16="http://schemas.microsoft.com/office/drawing/2014/main" id="{2802FF2E-E7BA-74B5-2ACA-D562C22C3EAF}"/>
              </a:ext>
            </a:extLst>
          </p:cNvPr>
          <p:cNvCxnSpPr>
            <a:stCxn id="12" idx="2"/>
            <a:endCxn id="13" idx="4"/>
          </p:cNvCxnSpPr>
          <p:nvPr/>
        </p:nvCxnSpPr>
        <p:spPr>
          <a:xfrm rot="5400000">
            <a:off x="8741041" y="4832468"/>
            <a:ext cx="1270376" cy="696686"/>
          </a:xfrm>
          <a:prstGeom prst="bentConnector2">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A6985AFC-A24F-98A7-92E4-E0C6E1E7FB40}"/>
              </a:ext>
            </a:extLst>
          </p:cNvPr>
          <p:cNvCxnSpPr>
            <a:stCxn id="11" idx="3"/>
            <a:endCxn id="12" idx="1"/>
          </p:cNvCxnSpPr>
          <p:nvPr/>
        </p:nvCxnSpPr>
        <p:spPr>
          <a:xfrm flipV="1">
            <a:off x="7779657" y="4112325"/>
            <a:ext cx="1233715" cy="102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1331</TotalTime>
  <Words>2453</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56</cp:revision>
  <dcterms:created xsi:type="dcterms:W3CDTF">2023-04-15T11:22:40Z</dcterms:created>
  <dcterms:modified xsi:type="dcterms:W3CDTF">2023-05-09T20:38:07Z</dcterms:modified>
</cp:coreProperties>
</file>