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0" r:id="rId5"/>
    <p:sldId id="271" r:id="rId6"/>
    <p:sldId id="261" r:id="rId7"/>
    <p:sldId id="288" r:id="rId8"/>
    <p:sldId id="272" r:id="rId9"/>
    <p:sldId id="290" r:id="rId10"/>
    <p:sldId id="263" r:id="rId11"/>
    <p:sldId id="264" r:id="rId12"/>
    <p:sldId id="289" r:id="rId13"/>
    <p:sldId id="265" r:id="rId14"/>
    <p:sldId id="273" r:id="rId15"/>
    <p:sldId id="266" r:id="rId16"/>
    <p:sldId id="274" r:id="rId17"/>
    <p:sldId id="275" r:id="rId18"/>
    <p:sldId id="287" r:id="rId19"/>
    <p:sldId id="283" r:id="rId20"/>
    <p:sldId id="279" r:id="rId21"/>
    <p:sldId id="281" r:id="rId22"/>
    <p:sldId id="282" r:id="rId23"/>
    <p:sldId id="284" r:id="rId24"/>
    <p:sldId id="267" r:id="rId25"/>
    <p:sldId id="268" r:id="rId26"/>
    <p:sldId id="269" r:id="rId27"/>
    <p:sldId id="270" r:id="rId28"/>
    <p:sldId id="285" r:id="rId29"/>
    <p:sldId id="276" r:id="rId30"/>
    <p:sldId id="277" r:id="rId31"/>
    <p:sldId id="278" r:id="rId32"/>
    <p:sldId id="291" r:id="rId33"/>
    <p:sldId id="286"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30-04-2023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244113" y="1678219"/>
            <a:ext cx="3074125"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3" name="Picture 2">
            <a:extLst>
              <a:ext uri="{FF2B5EF4-FFF2-40B4-BE49-F238E27FC236}">
                <a16:creationId xmlns:a16="http://schemas.microsoft.com/office/drawing/2014/main" id="{C5821FFF-C7B4-BAE7-1A24-41CDB05FFFE4}"/>
              </a:ext>
            </a:extLst>
          </p:cNvPr>
          <p:cNvPicPr>
            <a:picLocks noChangeAspect="1"/>
          </p:cNvPicPr>
          <p:nvPr/>
        </p:nvPicPr>
        <p:blipFill>
          <a:blip r:embed="rId4"/>
          <a:stretch>
            <a:fillRect/>
          </a:stretch>
        </p:blipFill>
        <p:spPr>
          <a:xfrm>
            <a:off x="217610" y="1474270"/>
            <a:ext cx="11756780" cy="5383730"/>
          </a:xfrm>
          <a:prstGeom prst="rect">
            <a:avLst/>
          </a:prstGeom>
        </p:spPr>
      </p:pic>
    </p:spTree>
    <p:extLst>
      <p:ext uri="{BB962C8B-B14F-4D97-AF65-F5344CB8AC3E}">
        <p14:creationId xmlns:p14="http://schemas.microsoft.com/office/powerpoint/2010/main" val="9648455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1158953"/>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2180970" y="1763310"/>
            <a:ext cx="2714597" cy="369332"/>
          </a:xfrm>
          <a:prstGeom prst="rect">
            <a:avLst/>
          </a:prstGeom>
          <a:noFill/>
        </p:spPr>
        <p:txBody>
          <a:bodyPr wrap="square" rtlCol="0">
            <a:spAutoFit/>
          </a:bodyPr>
          <a:lstStyle/>
          <a:p>
            <a:r>
              <a:rPr lang="en-IN" dirty="0"/>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8948665" y="1740659"/>
            <a:ext cx="1225850" cy="369332"/>
          </a:xfrm>
          <a:prstGeom prst="rect">
            <a:avLst/>
          </a:prstGeom>
          <a:noFill/>
        </p:spPr>
        <p:txBody>
          <a:bodyPr wrap="square" rtlCol="0">
            <a:spAutoFit/>
          </a:bodyPr>
          <a:lstStyle/>
          <a:p>
            <a:r>
              <a:rPr lang="en-IN" dirty="0"/>
              <a:t>Test Result</a:t>
            </a:r>
          </a:p>
        </p:txBody>
      </p:sp>
      <p:pic>
        <p:nvPicPr>
          <p:cNvPr id="14" name="Picture 13">
            <a:extLst>
              <a:ext uri="{FF2B5EF4-FFF2-40B4-BE49-F238E27FC236}">
                <a16:creationId xmlns:a16="http://schemas.microsoft.com/office/drawing/2014/main" id="{45E923A8-565F-558D-8896-681BF15C5173}"/>
              </a:ext>
            </a:extLst>
          </p:cNvPr>
          <p:cNvPicPr>
            <a:picLocks noChangeAspect="1"/>
          </p:cNvPicPr>
          <p:nvPr/>
        </p:nvPicPr>
        <p:blipFill>
          <a:blip r:embed="rId4"/>
          <a:stretch>
            <a:fillRect/>
          </a:stretch>
        </p:blipFill>
        <p:spPr>
          <a:xfrm>
            <a:off x="7296434" y="2063460"/>
            <a:ext cx="4586723" cy="4636085"/>
          </a:xfrm>
          <a:prstGeom prst="rect">
            <a:avLst/>
          </a:prstGeom>
        </p:spPr>
      </p:pic>
      <p:pic>
        <p:nvPicPr>
          <p:cNvPr id="9" name="Picture 8">
            <a:extLst>
              <a:ext uri="{FF2B5EF4-FFF2-40B4-BE49-F238E27FC236}">
                <a16:creationId xmlns:a16="http://schemas.microsoft.com/office/drawing/2014/main" id="{34178FC6-432B-BEF9-0B8C-121FC4F8ACE7}"/>
              </a:ext>
            </a:extLst>
          </p:cNvPr>
          <p:cNvPicPr>
            <a:picLocks noChangeAspect="1"/>
          </p:cNvPicPr>
          <p:nvPr/>
        </p:nvPicPr>
        <p:blipFill>
          <a:blip r:embed="rId5"/>
          <a:stretch>
            <a:fillRect/>
          </a:stretch>
        </p:blipFill>
        <p:spPr>
          <a:xfrm>
            <a:off x="308843" y="2109991"/>
            <a:ext cx="6458851" cy="4589553"/>
          </a:xfrm>
          <a:prstGeom prst="rect">
            <a:avLst/>
          </a:prstGeom>
        </p:spPr>
      </p:pic>
    </p:spTree>
    <p:extLst>
      <p:ext uri="{BB962C8B-B14F-4D97-AF65-F5344CB8AC3E}">
        <p14:creationId xmlns:p14="http://schemas.microsoft.com/office/powerpoint/2010/main" val="41565374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10794"/>
            <a:ext cx="12192000" cy="234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F8C609-46AF-7D5B-FCFB-AFD3BDB97D4D}"/>
              </a:ext>
            </a:extLst>
          </p:cNvPr>
          <p:cNvSpPr/>
          <p:nvPr/>
        </p:nvSpPr>
        <p:spPr>
          <a:xfrm>
            <a:off x="595086" y="5588000"/>
            <a:ext cx="1204685" cy="261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944759"/>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8" name="Picture 7">
            <a:extLst>
              <a:ext uri="{FF2B5EF4-FFF2-40B4-BE49-F238E27FC236}">
                <a16:creationId xmlns:a16="http://schemas.microsoft.com/office/drawing/2014/main" id="{31D09F07-519E-75FC-8B05-9CEFD575078A}"/>
              </a:ext>
            </a:extLst>
          </p:cNvPr>
          <p:cNvPicPr>
            <a:picLocks noChangeAspect="1"/>
          </p:cNvPicPr>
          <p:nvPr/>
        </p:nvPicPr>
        <p:blipFill>
          <a:blip r:embed="rId4"/>
          <a:stretch>
            <a:fillRect/>
          </a:stretch>
        </p:blipFill>
        <p:spPr>
          <a:xfrm>
            <a:off x="217504" y="1330430"/>
            <a:ext cx="11858381" cy="5404199"/>
          </a:xfrm>
          <a:prstGeom prst="rect">
            <a:avLst/>
          </a:prstGeom>
        </p:spPr>
      </p:pic>
    </p:spTree>
    <p:extLst>
      <p:ext uri="{BB962C8B-B14F-4D97-AF65-F5344CB8AC3E}">
        <p14:creationId xmlns:p14="http://schemas.microsoft.com/office/powerpoint/2010/main" val="204279016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script for controlling DevOps lifecycle</a:t>
            </a:r>
          </a:p>
        </p:txBody>
      </p:sp>
      <p:pic>
        <p:nvPicPr>
          <p:cNvPr id="11" name="Picture 10">
            <a:extLst>
              <a:ext uri="{FF2B5EF4-FFF2-40B4-BE49-F238E27FC236}">
                <a16:creationId xmlns:a16="http://schemas.microsoft.com/office/drawing/2014/main" id="{25381E54-6535-8738-9F39-FF4F3BF7A42C}"/>
              </a:ext>
            </a:extLst>
          </p:cNvPr>
          <p:cNvPicPr>
            <a:picLocks noChangeAspect="1"/>
          </p:cNvPicPr>
          <p:nvPr/>
        </p:nvPicPr>
        <p:blipFill>
          <a:blip r:embed="rId4"/>
          <a:stretch>
            <a:fillRect/>
          </a:stretch>
        </p:blipFill>
        <p:spPr>
          <a:xfrm>
            <a:off x="-3" y="1242920"/>
            <a:ext cx="12192002" cy="5615080"/>
          </a:xfrm>
          <a:prstGeom prst="rect">
            <a:avLst/>
          </a:prstGeom>
        </p:spPr>
      </p:pic>
    </p:spTree>
    <p:extLst>
      <p:ext uri="{BB962C8B-B14F-4D97-AF65-F5344CB8AC3E}">
        <p14:creationId xmlns:p14="http://schemas.microsoft.com/office/powerpoint/2010/main" val="4241347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267062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a:t>
            </a:r>
            <a:r>
              <a:rPr lang="en-IN" sz="1400" dirty="0">
                <a:solidFill>
                  <a:prstClr val="black"/>
                </a:solidFill>
                <a:latin typeface="Arial" panose="020B0604020202020204" pitchFamily="34" charset="0"/>
                <a:cs typeface="Arial" panose="020B0604020202020204" pitchFamily="34" charset="0"/>
              </a:rPr>
              <a:t>Pipeline Build history</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335FC761-1431-3AA5-3A3B-FD3E75B50EA4}"/>
              </a:ext>
            </a:extLst>
          </p:cNvPr>
          <p:cNvPicPr>
            <a:picLocks noChangeAspect="1"/>
          </p:cNvPicPr>
          <p:nvPr/>
        </p:nvPicPr>
        <p:blipFill>
          <a:blip r:embed="rId4"/>
          <a:stretch>
            <a:fillRect/>
          </a:stretch>
        </p:blipFill>
        <p:spPr>
          <a:xfrm>
            <a:off x="0" y="1372575"/>
            <a:ext cx="5208108" cy="5508338"/>
          </a:xfrm>
          <a:prstGeom prst="rect">
            <a:avLst/>
          </a:prstGeom>
        </p:spPr>
      </p:pic>
      <p:pic>
        <p:nvPicPr>
          <p:cNvPr id="26" name="Picture 25">
            <a:extLst>
              <a:ext uri="{FF2B5EF4-FFF2-40B4-BE49-F238E27FC236}">
                <a16:creationId xmlns:a16="http://schemas.microsoft.com/office/drawing/2014/main" id="{4F107471-DCFE-C5BC-FD61-43C218E58EF8}"/>
              </a:ext>
            </a:extLst>
          </p:cNvPr>
          <p:cNvPicPr>
            <a:picLocks noChangeAspect="1"/>
          </p:cNvPicPr>
          <p:nvPr/>
        </p:nvPicPr>
        <p:blipFill>
          <a:blip r:embed="rId5"/>
          <a:stretch>
            <a:fillRect/>
          </a:stretch>
        </p:blipFill>
        <p:spPr>
          <a:xfrm>
            <a:off x="5208108" y="1372576"/>
            <a:ext cx="6983892" cy="5485424"/>
          </a:xfrm>
          <a:prstGeom prst="rect">
            <a:avLst/>
          </a:prstGeom>
        </p:spPr>
      </p:pic>
    </p:spTree>
    <p:extLst>
      <p:ext uri="{BB962C8B-B14F-4D97-AF65-F5344CB8AC3E}">
        <p14:creationId xmlns:p14="http://schemas.microsoft.com/office/powerpoint/2010/main" val="232215927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3" name="Picture 2">
            <a:extLst>
              <a:ext uri="{FF2B5EF4-FFF2-40B4-BE49-F238E27FC236}">
                <a16:creationId xmlns:a16="http://schemas.microsoft.com/office/drawing/2014/main" id="{B6E6118E-0847-0EFD-890E-2ACAC7745C84}"/>
              </a:ext>
            </a:extLst>
          </p:cNvPr>
          <p:cNvPicPr>
            <a:picLocks noChangeAspect="1"/>
          </p:cNvPicPr>
          <p:nvPr/>
        </p:nvPicPr>
        <p:blipFill>
          <a:blip r:embed="rId4"/>
          <a:stretch>
            <a:fillRect/>
          </a:stretch>
        </p:blipFill>
        <p:spPr>
          <a:xfrm>
            <a:off x="217505" y="2033025"/>
            <a:ext cx="11481007" cy="1767720"/>
          </a:xfrm>
          <a:prstGeom prst="rect">
            <a:avLst/>
          </a:prstGeom>
        </p:spPr>
      </p:pic>
      <p:pic>
        <p:nvPicPr>
          <p:cNvPr id="12" name="Picture 11">
            <a:extLst>
              <a:ext uri="{FF2B5EF4-FFF2-40B4-BE49-F238E27FC236}">
                <a16:creationId xmlns:a16="http://schemas.microsoft.com/office/drawing/2014/main" id="{F6C62E4C-1C92-8296-F18D-1E16B2BB9295}"/>
              </a:ext>
            </a:extLst>
          </p:cNvPr>
          <p:cNvPicPr>
            <a:picLocks noChangeAspect="1"/>
          </p:cNvPicPr>
          <p:nvPr/>
        </p:nvPicPr>
        <p:blipFill>
          <a:blip r:embed="rId5"/>
          <a:stretch>
            <a:fillRect/>
          </a:stretch>
        </p:blipFill>
        <p:spPr>
          <a:xfrm>
            <a:off x="217505" y="5272202"/>
            <a:ext cx="11481009" cy="1247775"/>
          </a:xfrm>
          <a:prstGeom prst="rect">
            <a:avLst/>
          </a:prstGeom>
        </p:spPr>
      </p:pic>
      <p:pic>
        <p:nvPicPr>
          <p:cNvPr id="14" name="Picture 13">
            <a:extLst>
              <a:ext uri="{FF2B5EF4-FFF2-40B4-BE49-F238E27FC236}">
                <a16:creationId xmlns:a16="http://schemas.microsoft.com/office/drawing/2014/main" id="{671DE48C-3FEB-7884-6B2C-CD52872334BD}"/>
              </a:ext>
            </a:extLst>
          </p:cNvPr>
          <p:cNvPicPr>
            <a:picLocks noChangeAspect="1"/>
          </p:cNvPicPr>
          <p:nvPr/>
        </p:nvPicPr>
        <p:blipFill>
          <a:blip r:embed="rId6"/>
          <a:stretch>
            <a:fillRect/>
          </a:stretch>
        </p:blipFill>
        <p:spPr>
          <a:xfrm>
            <a:off x="6037943" y="3969657"/>
            <a:ext cx="5660569" cy="1133633"/>
          </a:xfrm>
          <a:prstGeom prst="rect">
            <a:avLst/>
          </a:prstGeom>
        </p:spPr>
      </p:pic>
      <p:pic>
        <p:nvPicPr>
          <p:cNvPr id="16" name="Picture 15">
            <a:extLst>
              <a:ext uri="{FF2B5EF4-FFF2-40B4-BE49-F238E27FC236}">
                <a16:creationId xmlns:a16="http://schemas.microsoft.com/office/drawing/2014/main" id="{9BE252CD-1FDC-03EC-E71E-5D173429C442}"/>
              </a:ext>
            </a:extLst>
          </p:cNvPr>
          <p:cNvPicPr>
            <a:picLocks noChangeAspect="1"/>
          </p:cNvPicPr>
          <p:nvPr/>
        </p:nvPicPr>
        <p:blipFill>
          <a:blip r:embed="rId7"/>
          <a:stretch>
            <a:fillRect/>
          </a:stretch>
        </p:blipFill>
        <p:spPr>
          <a:xfrm>
            <a:off x="217505" y="3969658"/>
            <a:ext cx="5733352" cy="1133633"/>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spTree>
    <p:extLst>
      <p:ext uri="{BB962C8B-B14F-4D97-AF65-F5344CB8AC3E}">
        <p14:creationId xmlns:p14="http://schemas.microsoft.com/office/powerpoint/2010/main" val="3395621759"/>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pic>
        <p:nvPicPr>
          <p:cNvPr id="14" name="Picture 13">
            <a:extLst>
              <a:ext uri="{FF2B5EF4-FFF2-40B4-BE49-F238E27FC236}">
                <a16:creationId xmlns:a16="http://schemas.microsoft.com/office/drawing/2014/main" id="{CFC0EA24-BEB9-43E9-8AD4-1BAB8498CEDC}"/>
              </a:ext>
            </a:extLst>
          </p:cNvPr>
          <p:cNvPicPr>
            <a:picLocks noChangeAspect="1"/>
          </p:cNvPicPr>
          <p:nvPr/>
        </p:nvPicPr>
        <p:blipFill>
          <a:blip r:embed="rId6"/>
          <a:stretch>
            <a:fillRect/>
          </a:stretch>
        </p:blipFill>
        <p:spPr>
          <a:xfrm>
            <a:off x="5581204" y="3825754"/>
            <a:ext cx="6059252" cy="2908875"/>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7" y="3548494"/>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spTree>
    <p:extLst>
      <p:ext uri="{BB962C8B-B14F-4D97-AF65-F5344CB8AC3E}">
        <p14:creationId xmlns:p14="http://schemas.microsoft.com/office/powerpoint/2010/main" val="1427677089"/>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1889637" y="1402142"/>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pic>
        <p:nvPicPr>
          <p:cNvPr id="3" name="Picture 2">
            <a:extLst>
              <a:ext uri="{FF2B5EF4-FFF2-40B4-BE49-F238E27FC236}">
                <a16:creationId xmlns:a16="http://schemas.microsoft.com/office/drawing/2014/main" id="{87EE6B9D-468D-E6E6-713C-F9711E7D06CC}"/>
              </a:ext>
            </a:extLst>
          </p:cNvPr>
          <p:cNvPicPr>
            <a:picLocks noChangeAspect="1"/>
          </p:cNvPicPr>
          <p:nvPr/>
        </p:nvPicPr>
        <p:blipFill>
          <a:blip r:embed="rId4"/>
          <a:stretch>
            <a:fillRect/>
          </a:stretch>
        </p:blipFill>
        <p:spPr>
          <a:xfrm>
            <a:off x="99234" y="1694729"/>
            <a:ext cx="5401679" cy="5185835"/>
          </a:xfrm>
          <a:prstGeom prst="rect">
            <a:avLst/>
          </a:prstGeom>
        </p:spPr>
      </p:pic>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949754" y="1391021"/>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1" name="Picture 10">
            <a:extLst>
              <a:ext uri="{FF2B5EF4-FFF2-40B4-BE49-F238E27FC236}">
                <a16:creationId xmlns:a16="http://schemas.microsoft.com/office/drawing/2014/main" id="{7694634D-2D86-A106-FD62-2B1CCD8DEB03}"/>
              </a:ext>
            </a:extLst>
          </p:cNvPr>
          <p:cNvPicPr>
            <a:picLocks noChangeAspect="1"/>
          </p:cNvPicPr>
          <p:nvPr/>
        </p:nvPicPr>
        <p:blipFill>
          <a:blip r:embed="rId5"/>
          <a:stretch>
            <a:fillRect/>
          </a:stretch>
        </p:blipFill>
        <p:spPr>
          <a:xfrm>
            <a:off x="5675086" y="1694729"/>
            <a:ext cx="6417680" cy="5163271"/>
          </a:xfrm>
          <a:prstGeom prst="rect">
            <a:avLst/>
          </a:prstGeom>
        </p:spPr>
      </p:pic>
    </p:spTree>
    <p:extLst>
      <p:ext uri="{BB962C8B-B14F-4D97-AF65-F5344CB8AC3E}">
        <p14:creationId xmlns:p14="http://schemas.microsoft.com/office/powerpoint/2010/main" val="2714149063"/>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pic>
        <p:nvPicPr>
          <p:cNvPr id="7" name="Picture 6">
            <a:extLst>
              <a:ext uri="{FF2B5EF4-FFF2-40B4-BE49-F238E27FC236}">
                <a16:creationId xmlns:a16="http://schemas.microsoft.com/office/drawing/2014/main" id="{C9A34C19-263C-2454-6863-07B3227020A3}"/>
              </a:ext>
            </a:extLst>
          </p:cNvPr>
          <p:cNvPicPr>
            <a:picLocks noChangeAspect="1"/>
          </p:cNvPicPr>
          <p:nvPr/>
        </p:nvPicPr>
        <p:blipFill>
          <a:blip r:embed="rId4"/>
          <a:stretch>
            <a:fillRect/>
          </a:stretch>
        </p:blipFill>
        <p:spPr>
          <a:xfrm>
            <a:off x="4630057" y="2712607"/>
            <a:ext cx="7397083" cy="1338535"/>
          </a:xfrm>
          <a:prstGeom prst="rect">
            <a:avLst/>
          </a:prstGeom>
        </p:spPr>
      </p:pic>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5"/>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6"/>
          <a:stretch>
            <a:fillRect/>
          </a:stretch>
        </p:blipFill>
        <p:spPr>
          <a:xfrm>
            <a:off x="4630057" y="1250713"/>
            <a:ext cx="7397083" cy="1378394"/>
          </a:xfrm>
          <a:prstGeom prst="rect">
            <a:avLst/>
          </a:prstGeom>
        </p:spPr>
      </p:pic>
    </p:spTree>
    <p:extLst>
      <p:ext uri="{BB962C8B-B14F-4D97-AF65-F5344CB8AC3E}">
        <p14:creationId xmlns:p14="http://schemas.microsoft.com/office/powerpoint/2010/main" val="340677336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3"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3" name="Picture 2">
            <a:extLst>
              <a:ext uri="{FF2B5EF4-FFF2-40B4-BE49-F238E27FC236}">
                <a16:creationId xmlns:a16="http://schemas.microsoft.com/office/drawing/2014/main" id="{8F47B1A5-AA12-606C-2A06-58E67EFC167F}"/>
              </a:ext>
            </a:extLst>
          </p:cNvPr>
          <p:cNvPicPr>
            <a:picLocks noChangeAspect="1"/>
          </p:cNvPicPr>
          <p:nvPr/>
        </p:nvPicPr>
        <p:blipFill>
          <a:blip r:embed="rId4"/>
          <a:stretch>
            <a:fillRect/>
          </a:stretch>
        </p:blipFill>
        <p:spPr>
          <a:xfrm>
            <a:off x="6467904" y="1693904"/>
            <a:ext cx="5644267" cy="5163270"/>
          </a:xfrm>
          <a:prstGeom prst="rect">
            <a:avLst/>
          </a:prstGeom>
        </p:spPr>
      </p:pic>
      <p:pic>
        <p:nvPicPr>
          <p:cNvPr id="7" name="Picture 6">
            <a:extLst>
              <a:ext uri="{FF2B5EF4-FFF2-40B4-BE49-F238E27FC236}">
                <a16:creationId xmlns:a16="http://schemas.microsoft.com/office/drawing/2014/main" id="{A59C060B-9BE0-349A-3FF0-92FE23E9804C}"/>
              </a:ext>
            </a:extLst>
          </p:cNvPr>
          <p:cNvPicPr>
            <a:picLocks noChangeAspect="1"/>
          </p:cNvPicPr>
          <p:nvPr/>
        </p:nvPicPr>
        <p:blipFill>
          <a:blip r:embed="rId5"/>
          <a:stretch>
            <a:fillRect/>
          </a:stretch>
        </p:blipFill>
        <p:spPr>
          <a:xfrm>
            <a:off x="79829" y="1693904"/>
            <a:ext cx="6308246" cy="5144218"/>
          </a:xfrm>
          <a:prstGeom prst="rect">
            <a:avLst/>
          </a:prstGeom>
        </p:spPr>
      </p:pic>
    </p:spTree>
    <p:extLst>
      <p:ext uri="{BB962C8B-B14F-4D97-AF65-F5344CB8AC3E}">
        <p14:creationId xmlns:p14="http://schemas.microsoft.com/office/powerpoint/2010/main" val="171580290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sp>
        <p:nvSpPr>
          <p:cNvPr id="16" name="TextBox 15">
            <a:extLst>
              <a:ext uri="{FF2B5EF4-FFF2-40B4-BE49-F238E27FC236}">
                <a16:creationId xmlns:a16="http://schemas.microsoft.com/office/drawing/2014/main" id="{9566F95F-AD14-0E73-C183-4EF8A781B37D}"/>
              </a:ext>
            </a:extLst>
          </p:cNvPr>
          <p:cNvSpPr txBox="1"/>
          <p:nvPr/>
        </p:nvSpPr>
        <p:spPr>
          <a:xfrm>
            <a:off x="873021" y="1326454"/>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718128"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pic>
        <p:nvPicPr>
          <p:cNvPr id="7" name="Picture 6">
            <a:extLst>
              <a:ext uri="{FF2B5EF4-FFF2-40B4-BE49-F238E27FC236}">
                <a16:creationId xmlns:a16="http://schemas.microsoft.com/office/drawing/2014/main" id="{BA9A4B21-CEB9-5DB6-570A-C0D3D15C6FE1}"/>
              </a:ext>
            </a:extLst>
          </p:cNvPr>
          <p:cNvPicPr>
            <a:picLocks noChangeAspect="1"/>
          </p:cNvPicPr>
          <p:nvPr/>
        </p:nvPicPr>
        <p:blipFill>
          <a:blip r:embed="rId4"/>
          <a:stretch>
            <a:fillRect/>
          </a:stretch>
        </p:blipFill>
        <p:spPr>
          <a:xfrm>
            <a:off x="118715" y="1634232"/>
            <a:ext cx="5610956" cy="5096586"/>
          </a:xfrm>
          <a:prstGeom prst="rect">
            <a:avLst/>
          </a:prstGeom>
        </p:spPr>
      </p:pic>
      <p:pic>
        <p:nvPicPr>
          <p:cNvPr id="3" name="Picture 2">
            <a:extLst>
              <a:ext uri="{FF2B5EF4-FFF2-40B4-BE49-F238E27FC236}">
                <a16:creationId xmlns:a16="http://schemas.microsoft.com/office/drawing/2014/main" id="{F2498466-6BF8-6707-6663-CBAF012B50A3}"/>
              </a:ext>
            </a:extLst>
          </p:cNvPr>
          <p:cNvPicPr>
            <a:picLocks noChangeAspect="1"/>
          </p:cNvPicPr>
          <p:nvPr/>
        </p:nvPicPr>
        <p:blipFill>
          <a:blip r:embed="rId5"/>
          <a:stretch>
            <a:fillRect/>
          </a:stretch>
        </p:blipFill>
        <p:spPr>
          <a:xfrm>
            <a:off x="5848385" y="1634233"/>
            <a:ext cx="6224900" cy="2667484"/>
          </a:xfrm>
          <a:prstGeom prst="rect">
            <a:avLst/>
          </a:prstGeom>
        </p:spPr>
      </p:pic>
      <p:pic>
        <p:nvPicPr>
          <p:cNvPr id="13" name="Picture 12">
            <a:extLst>
              <a:ext uri="{FF2B5EF4-FFF2-40B4-BE49-F238E27FC236}">
                <a16:creationId xmlns:a16="http://schemas.microsoft.com/office/drawing/2014/main" id="{49108ACA-19E4-176D-3735-376FB0DAFCC2}"/>
              </a:ext>
            </a:extLst>
          </p:cNvPr>
          <p:cNvPicPr>
            <a:picLocks noChangeAspect="1"/>
          </p:cNvPicPr>
          <p:nvPr/>
        </p:nvPicPr>
        <p:blipFill>
          <a:blip r:embed="rId6"/>
          <a:stretch>
            <a:fillRect/>
          </a:stretch>
        </p:blipFill>
        <p:spPr>
          <a:xfrm>
            <a:off x="5848385" y="4426857"/>
            <a:ext cx="6224900" cy="2303961"/>
          </a:xfrm>
          <a:prstGeom prst="rect">
            <a:avLst/>
          </a:prstGeom>
        </p:spPr>
      </p:pic>
    </p:spTree>
    <p:extLst>
      <p:ext uri="{BB962C8B-B14F-4D97-AF65-F5344CB8AC3E}">
        <p14:creationId xmlns:p14="http://schemas.microsoft.com/office/powerpoint/2010/main" val="331612368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8" y="1639337"/>
            <a:ext cx="3290279"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43795" y="1317002"/>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888242" y="1350613"/>
            <a:ext cx="230935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258589" y="1350613"/>
            <a:ext cx="2503357"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7" name="Picture 6">
            <a:extLst>
              <a:ext uri="{FF2B5EF4-FFF2-40B4-BE49-F238E27FC236}">
                <a16:creationId xmlns:a16="http://schemas.microsoft.com/office/drawing/2014/main" id="{FD51F1C2-1D27-CE2F-FE4A-27162522FCAA}"/>
              </a:ext>
            </a:extLst>
          </p:cNvPr>
          <p:cNvPicPr>
            <a:picLocks noChangeAspect="1"/>
          </p:cNvPicPr>
          <p:nvPr/>
        </p:nvPicPr>
        <p:blipFill>
          <a:blip r:embed="rId6"/>
          <a:stretch>
            <a:fillRect/>
          </a:stretch>
        </p:blipFill>
        <p:spPr>
          <a:xfrm>
            <a:off x="6685400" y="1639338"/>
            <a:ext cx="5376685" cy="2273932"/>
          </a:xfrm>
          <a:prstGeom prst="rect">
            <a:avLst/>
          </a:prstGeom>
        </p:spPr>
      </p:pic>
      <p:pic>
        <p:nvPicPr>
          <p:cNvPr id="16" name="Picture 15">
            <a:extLst>
              <a:ext uri="{FF2B5EF4-FFF2-40B4-BE49-F238E27FC236}">
                <a16:creationId xmlns:a16="http://schemas.microsoft.com/office/drawing/2014/main" id="{DC4434CB-0D3D-FE55-8951-B45E5C8746E3}"/>
              </a:ext>
            </a:extLst>
          </p:cNvPr>
          <p:cNvPicPr>
            <a:picLocks noChangeAspect="1"/>
          </p:cNvPicPr>
          <p:nvPr/>
        </p:nvPicPr>
        <p:blipFill>
          <a:blip r:embed="rId7"/>
          <a:stretch>
            <a:fillRect/>
          </a:stretch>
        </p:blipFill>
        <p:spPr>
          <a:xfrm>
            <a:off x="6685400" y="4020457"/>
            <a:ext cx="5376685" cy="2764972"/>
          </a:xfrm>
          <a:prstGeom prst="rect">
            <a:avLst/>
          </a:prstGeom>
        </p:spPr>
      </p:pic>
    </p:spTree>
    <p:extLst>
      <p:ext uri="{BB962C8B-B14F-4D97-AF65-F5344CB8AC3E}">
        <p14:creationId xmlns:p14="http://schemas.microsoft.com/office/powerpoint/2010/main" val="4278196989"/>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944835" y="908345"/>
            <a:ext cx="23023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SonarQube Inspection</a:t>
            </a:r>
          </a:p>
        </p:txBody>
      </p:sp>
      <p:pic>
        <p:nvPicPr>
          <p:cNvPr id="15" name="Picture 14">
            <a:extLst>
              <a:ext uri="{FF2B5EF4-FFF2-40B4-BE49-F238E27FC236}">
                <a16:creationId xmlns:a16="http://schemas.microsoft.com/office/drawing/2014/main" id="{FA67BD38-4DCE-D0D5-0967-6B05540207D8}"/>
              </a:ext>
            </a:extLst>
          </p:cNvPr>
          <p:cNvPicPr>
            <a:picLocks noChangeAspect="1"/>
          </p:cNvPicPr>
          <p:nvPr/>
        </p:nvPicPr>
        <p:blipFill>
          <a:blip r:embed="rId4"/>
          <a:stretch>
            <a:fillRect/>
          </a:stretch>
        </p:blipFill>
        <p:spPr>
          <a:xfrm>
            <a:off x="101600" y="1326454"/>
            <a:ext cx="12090399" cy="5531546"/>
          </a:xfrm>
          <a:prstGeom prst="rect">
            <a:avLst/>
          </a:prstGeom>
        </p:spPr>
      </p:pic>
    </p:spTree>
    <p:extLst>
      <p:ext uri="{BB962C8B-B14F-4D97-AF65-F5344CB8AC3E}">
        <p14:creationId xmlns:p14="http://schemas.microsoft.com/office/powerpoint/2010/main" val="311276636"/>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63774" y="1551855"/>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a:off x="7003145" y="2041497"/>
            <a:ext cx="0" cy="28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E55F5D5C-3219-249F-F75B-1443FA61A53F}"/>
              </a:ext>
            </a:extLst>
          </p:cNvPr>
          <p:cNvCxnSpPr>
            <a:stCxn id="12" idx="2"/>
            <a:endCxn id="13" idx="4"/>
          </p:cNvCxnSpPr>
          <p:nvPr/>
        </p:nvCxnSpPr>
        <p:spPr>
          <a:xfrm rot="5400000">
            <a:off x="8741041" y="4832468"/>
            <a:ext cx="1270376" cy="696686"/>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426126" y="5046385"/>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cxnSp>
        <p:nvCxnSpPr>
          <p:cNvPr id="64" name="Straight Arrow Connector 63">
            <a:extLst>
              <a:ext uri="{FF2B5EF4-FFF2-40B4-BE49-F238E27FC236}">
                <a16:creationId xmlns:a16="http://schemas.microsoft.com/office/drawing/2014/main" id="{609081F8-A17B-82DC-3AF2-ADF29545B16E}"/>
              </a:ext>
            </a:extLst>
          </p:cNvPr>
          <p:cNvCxnSpPr>
            <a:stCxn id="11" idx="3"/>
            <a:endCxn id="12" idx="1"/>
          </p:cNvCxnSpPr>
          <p:nvPr/>
        </p:nvCxnSpPr>
        <p:spPr>
          <a:xfrm flipV="1">
            <a:off x="7779657" y="4112325"/>
            <a:ext cx="1233715" cy="10254"/>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67">
            <a:extLst>
              <a:ext uri="{FF2B5EF4-FFF2-40B4-BE49-F238E27FC236}">
                <a16:creationId xmlns:a16="http://schemas.microsoft.com/office/drawing/2014/main" id="{2DFA372F-6FA6-DC2A-1C89-F6461C9FD2FC}"/>
              </a:ext>
            </a:extLst>
          </p:cNvPr>
          <p:cNvSpPr/>
          <p:nvPr/>
        </p:nvSpPr>
        <p:spPr>
          <a:xfrm>
            <a:off x="6074228" y="3023435"/>
            <a:ext cx="1872343"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Interface</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7255" cy="21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10400" y="3441578"/>
            <a:ext cx="0" cy="23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
        <p:nvSpPr>
          <p:cNvPr id="36" name="TextBox 35">
            <a:extLst>
              <a:ext uri="{FF2B5EF4-FFF2-40B4-BE49-F238E27FC236}">
                <a16:creationId xmlns:a16="http://schemas.microsoft.com/office/drawing/2014/main" id="{D11FCB3C-ED3D-2450-F829-DD17D104D70A}"/>
              </a:ext>
            </a:extLst>
          </p:cNvPr>
          <p:cNvSpPr txBox="1"/>
          <p:nvPr/>
        </p:nvSpPr>
        <p:spPr>
          <a:xfrm>
            <a:off x="6480626" y="925721"/>
            <a:ext cx="188686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b="1" dirty="0">
                <a:latin typeface="Arial" panose="020B0604020202020204" pitchFamily="34" charset="0"/>
                <a:cs typeface="Arial" panose="020B0604020202020204" pitchFamily="34" charset="0"/>
              </a:rPr>
              <a:t>WEBSERVICE</a:t>
            </a:r>
          </a:p>
        </p:txBody>
      </p:sp>
      <p:sp>
        <p:nvSpPr>
          <p:cNvPr id="45" name="Left Brace 44">
            <a:extLst>
              <a:ext uri="{FF2B5EF4-FFF2-40B4-BE49-F238E27FC236}">
                <a16:creationId xmlns:a16="http://schemas.microsoft.com/office/drawing/2014/main" id="{F64B7F63-0F21-0741-A840-B3C6EB5F4E31}"/>
              </a:ext>
            </a:extLst>
          </p:cNvPr>
          <p:cNvSpPr/>
          <p:nvPr/>
        </p:nvSpPr>
        <p:spPr>
          <a:xfrm>
            <a:off x="1950069" y="1362754"/>
            <a:ext cx="392095" cy="1580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CC44D7A2-7DF9-A7D7-6603-1B0B80E62E04}"/>
              </a:ext>
            </a:extLst>
          </p:cNvPr>
          <p:cNvSpPr/>
          <p:nvPr/>
        </p:nvSpPr>
        <p:spPr>
          <a:xfrm>
            <a:off x="156614" y="1362754"/>
            <a:ext cx="1671286" cy="15562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i="1" dirty="0">
                <a:latin typeface="Bahnschrift" panose="020B0502040204020203" pitchFamily="34" charset="0"/>
              </a:rPr>
              <a:t>Architecture of Employee Management System</a:t>
            </a:r>
          </a:p>
        </p:txBody>
      </p:sp>
    </p:spTree>
    <p:extLst>
      <p:ext uri="{BB962C8B-B14F-4D97-AF65-F5344CB8AC3E}">
        <p14:creationId xmlns:p14="http://schemas.microsoft.com/office/powerpoint/2010/main" val="38728751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
        <p:nvSpPr>
          <p:cNvPr id="2" name="Cylinder 1">
            <a:extLst>
              <a:ext uri="{FF2B5EF4-FFF2-40B4-BE49-F238E27FC236}">
                <a16:creationId xmlns:a16="http://schemas.microsoft.com/office/drawing/2014/main" id="{BEDBF13A-51F9-505F-D65C-B4F9E09D6BCC}"/>
              </a:ext>
            </a:extLst>
          </p:cNvPr>
          <p:cNvSpPr/>
          <p:nvPr/>
        </p:nvSpPr>
        <p:spPr>
          <a:xfrm>
            <a:off x="9869607" y="3294743"/>
            <a:ext cx="885265" cy="14078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a:t>
            </a:r>
          </a:p>
        </p:txBody>
      </p:sp>
      <p:sp>
        <p:nvSpPr>
          <p:cNvPr id="11" name="TextBox 10">
            <a:extLst>
              <a:ext uri="{FF2B5EF4-FFF2-40B4-BE49-F238E27FC236}">
                <a16:creationId xmlns:a16="http://schemas.microsoft.com/office/drawing/2014/main" id="{D5C9C772-1A11-E2B1-5C4D-E6E20CDD4FA5}"/>
              </a:ext>
            </a:extLst>
          </p:cNvPr>
          <p:cNvSpPr txBox="1"/>
          <p:nvPr/>
        </p:nvSpPr>
        <p:spPr>
          <a:xfrm>
            <a:off x="1033417" y="3024157"/>
            <a:ext cx="4496526"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HTTPS Request</a:t>
            </a: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extLst>
      <p:ext uri="{BB962C8B-B14F-4D97-AF65-F5344CB8AC3E}">
        <p14:creationId xmlns:p14="http://schemas.microsoft.com/office/powerpoint/2010/main" val="38477564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B1EC68-A0F5-3CFF-38F0-24AACCDBC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59568"/>
            <a:ext cx="12191999" cy="5998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30288-EB39-F34E-A948-38EA56F00773}"/>
              </a:ext>
            </a:extLst>
          </p:cNvPr>
          <p:cNvSpPr txBox="1"/>
          <p:nvPr/>
        </p:nvSpPr>
        <p:spPr>
          <a:xfrm>
            <a:off x="6995887" y="1044695"/>
            <a:ext cx="5196114"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Bahnschrift SemiBold" panose="020B0502040204020203" pitchFamily="34" charset="0"/>
              </a:rPr>
              <a:t>Class Diagram for Employee Management System</a:t>
            </a:r>
          </a:p>
        </p:txBody>
      </p:sp>
    </p:spTree>
    <p:extLst>
      <p:ext uri="{BB962C8B-B14F-4D97-AF65-F5344CB8AC3E}">
        <p14:creationId xmlns:p14="http://schemas.microsoft.com/office/powerpoint/2010/main" val="49506856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1039</TotalTime>
  <Words>2399</Words>
  <Application>Microsoft Office PowerPoint</Application>
  <PresentationFormat>Widescreen</PresentationFormat>
  <Paragraphs>242</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Arial Black</vt:lpstr>
      <vt:lpstr>Bahnschrift</vt:lpstr>
      <vt:lpstr>Bahnschrift SemiBold</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42</cp:revision>
  <dcterms:created xsi:type="dcterms:W3CDTF">2023-04-15T11:22:40Z</dcterms:created>
  <dcterms:modified xsi:type="dcterms:W3CDTF">2023-04-30T04:32:06Z</dcterms:modified>
</cp:coreProperties>
</file>