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5" r:id="rId24"/>
    <p:sldId id="293" r:id="rId25"/>
    <p:sldId id="282" r:id="rId26"/>
    <p:sldId id="284" r:id="rId27"/>
    <p:sldId id="267" r:id="rId28"/>
    <p:sldId id="268" r:id="rId29"/>
    <p:sldId id="269" r:id="rId30"/>
    <p:sldId id="270" r:id="rId31"/>
    <p:sldId id="285" r:id="rId32"/>
    <p:sldId id="276" r:id="rId33"/>
    <p:sldId id="294" r:id="rId34"/>
    <p:sldId id="277" r:id="rId35"/>
    <p:sldId id="278" r:id="rId36"/>
    <p:sldId id="291" r:id="rId37"/>
    <p:sldId id="286"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909352"/>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4738701" y="1214517"/>
            <a:ext cx="2714597" cy="369332"/>
          </a:xfrm>
          <a:prstGeom prst="rect">
            <a:avLst/>
          </a:prstGeom>
          <a:noFill/>
        </p:spPr>
        <p:txBody>
          <a:bodyPr wrap="square" rtlCol="0">
            <a:spAutoFit/>
          </a:bodyPr>
          <a:lstStyle/>
          <a:p>
            <a:r>
              <a:rPr lang="en-IN" i="1" u="sng" dirty="0">
                <a:effectLst>
                  <a:outerShdw blurRad="38100" dist="38100" dir="2700000" algn="tl">
                    <a:srgbClr val="000000">
                      <a:alpha val="43137"/>
                    </a:srgbClr>
                  </a:outerShdw>
                </a:effectLst>
              </a:rPr>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10269464" y="1738362"/>
            <a:ext cx="1225850" cy="307777"/>
          </a:xfrm>
          <a:prstGeom prst="rect">
            <a:avLst/>
          </a:prstGeom>
          <a:noFill/>
        </p:spPr>
        <p:txBody>
          <a:bodyPr wrap="square" rtlCol="0">
            <a:spAutoFit/>
          </a:bodyPr>
          <a:lstStyle/>
          <a:p>
            <a:r>
              <a:rPr lang="en-IN" sz="1400" dirty="0">
                <a:latin typeface="Bahnschrift" panose="020B0502040204020203" pitchFamily="34" charset="0"/>
              </a:rPr>
              <a:t>Test Results</a:t>
            </a:r>
          </a:p>
        </p:txBody>
      </p:sp>
      <p:pic>
        <p:nvPicPr>
          <p:cNvPr id="11" name="Picture 10">
            <a:extLst>
              <a:ext uri="{FF2B5EF4-FFF2-40B4-BE49-F238E27FC236}">
                <a16:creationId xmlns:a16="http://schemas.microsoft.com/office/drawing/2014/main" id="{3600D2AB-3293-7A8C-BBC3-E578BA52C5DC}"/>
              </a:ext>
            </a:extLst>
          </p:cNvPr>
          <p:cNvPicPr>
            <a:picLocks noChangeAspect="1"/>
          </p:cNvPicPr>
          <p:nvPr/>
        </p:nvPicPr>
        <p:blipFill>
          <a:blip r:embed="rId3"/>
          <a:stretch>
            <a:fillRect/>
          </a:stretch>
        </p:blipFill>
        <p:spPr>
          <a:xfrm>
            <a:off x="0" y="2046139"/>
            <a:ext cx="4934857" cy="4791542"/>
          </a:xfrm>
          <a:prstGeom prst="rect">
            <a:avLst/>
          </a:prstGeom>
        </p:spPr>
      </p:pic>
      <p:pic>
        <p:nvPicPr>
          <p:cNvPr id="18" name="Picture 17">
            <a:extLst>
              <a:ext uri="{FF2B5EF4-FFF2-40B4-BE49-F238E27FC236}">
                <a16:creationId xmlns:a16="http://schemas.microsoft.com/office/drawing/2014/main" id="{CD261C3E-4191-C773-CE6D-5172CDF81599}"/>
              </a:ext>
            </a:extLst>
          </p:cNvPr>
          <p:cNvPicPr>
            <a:picLocks noChangeAspect="1"/>
          </p:cNvPicPr>
          <p:nvPr/>
        </p:nvPicPr>
        <p:blipFill>
          <a:blip r:embed="rId4"/>
          <a:stretch>
            <a:fillRect/>
          </a:stretch>
        </p:blipFill>
        <p:spPr>
          <a:xfrm>
            <a:off x="4981656" y="2046139"/>
            <a:ext cx="4188115" cy="4791542"/>
          </a:xfrm>
          <a:prstGeom prst="rect">
            <a:avLst/>
          </a:prstGeom>
        </p:spPr>
      </p:pic>
      <p:pic>
        <p:nvPicPr>
          <p:cNvPr id="20" name="Picture 19">
            <a:extLst>
              <a:ext uri="{FF2B5EF4-FFF2-40B4-BE49-F238E27FC236}">
                <a16:creationId xmlns:a16="http://schemas.microsoft.com/office/drawing/2014/main" id="{500A1F1A-9B27-348B-CABE-E229D7305D96}"/>
              </a:ext>
            </a:extLst>
          </p:cNvPr>
          <p:cNvPicPr>
            <a:picLocks noChangeAspect="1"/>
          </p:cNvPicPr>
          <p:nvPr/>
        </p:nvPicPr>
        <p:blipFill>
          <a:blip r:embed="rId5"/>
          <a:stretch>
            <a:fillRect/>
          </a:stretch>
        </p:blipFill>
        <p:spPr>
          <a:xfrm>
            <a:off x="9216571" y="2046139"/>
            <a:ext cx="2975430" cy="4791542"/>
          </a:xfrm>
          <a:prstGeom prst="rect">
            <a:avLst/>
          </a:prstGeom>
        </p:spPr>
      </p:pic>
      <p:sp>
        <p:nvSpPr>
          <p:cNvPr id="21" name="TextBox 20">
            <a:extLst>
              <a:ext uri="{FF2B5EF4-FFF2-40B4-BE49-F238E27FC236}">
                <a16:creationId xmlns:a16="http://schemas.microsoft.com/office/drawing/2014/main" id="{0F077A12-D089-2DCD-164C-1CB4FCFDF715}"/>
              </a:ext>
            </a:extLst>
          </p:cNvPr>
          <p:cNvSpPr txBox="1"/>
          <p:nvPr/>
        </p:nvSpPr>
        <p:spPr>
          <a:xfrm>
            <a:off x="1103086" y="1738362"/>
            <a:ext cx="2322285" cy="307777"/>
          </a:xfrm>
          <a:prstGeom prst="rect">
            <a:avLst/>
          </a:prstGeom>
          <a:noFill/>
        </p:spPr>
        <p:txBody>
          <a:bodyPr wrap="square" rtlCol="0">
            <a:spAutoFit/>
          </a:bodyPr>
          <a:lstStyle/>
          <a:p>
            <a:r>
              <a:rPr lang="en-IN" sz="1400" dirty="0">
                <a:latin typeface="Bahnschrift" panose="020B0502040204020203" pitchFamily="34" charset="0"/>
              </a:rPr>
              <a:t>Testing with mock object</a:t>
            </a:r>
          </a:p>
        </p:txBody>
      </p:sp>
      <p:sp>
        <p:nvSpPr>
          <p:cNvPr id="24" name="TextBox 23">
            <a:extLst>
              <a:ext uri="{FF2B5EF4-FFF2-40B4-BE49-F238E27FC236}">
                <a16:creationId xmlns:a16="http://schemas.microsoft.com/office/drawing/2014/main" id="{43701EEC-C4CC-AB8C-BD9F-D8F232F30877}"/>
              </a:ext>
            </a:extLst>
          </p:cNvPr>
          <p:cNvSpPr txBox="1"/>
          <p:nvPr/>
        </p:nvSpPr>
        <p:spPr>
          <a:xfrm>
            <a:off x="6095999" y="1738362"/>
            <a:ext cx="2075543" cy="307777"/>
          </a:xfrm>
          <a:prstGeom prst="rect">
            <a:avLst/>
          </a:prstGeom>
          <a:noFill/>
        </p:spPr>
        <p:txBody>
          <a:bodyPr wrap="square" rtlCol="0">
            <a:spAutoFit/>
          </a:bodyPr>
          <a:lstStyle/>
          <a:p>
            <a:r>
              <a:rPr lang="en-IN" sz="1400" dirty="0">
                <a:latin typeface="Bahnschrift" panose="020B0502040204020203" pitchFamily="34" charset="0"/>
              </a:rPr>
              <a:t>Testing with real object</a:t>
            </a:r>
          </a:p>
        </p:txBody>
      </p:sp>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Cluster </a:t>
            </a:r>
            <a:r>
              <a:rPr lang="en-IN" sz="1400" dirty="0">
                <a:solidFill>
                  <a:prstClr val="black"/>
                </a:solidFill>
                <a:latin typeface="Arial" panose="020B0604020202020204" pitchFamily="34" charset="0"/>
                <a:cs typeface="Arial" panose="020B0604020202020204" pitchFamily="34" charset="0"/>
              </a:rPr>
              <a:t>Setup</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1" name="Picture 10">
            <a:extLst>
              <a:ext uri="{FF2B5EF4-FFF2-40B4-BE49-F238E27FC236}">
                <a16:creationId xmlns:a16="http://schemas.microsoft.com/office/drawing/2014/main" id="{8C12DC7D-4A00-0056-E927-9C1153F69854}"/>
              </a:ext>
            </a:extLst>
          </p:cNvPr>
          <p:cNvPicPr>
            <a:picLocks noChangeAspect="1"/>
          </p:cNvPicPr>
          <p:nvPr/>
        </p:nvPicPr>
        <p:blipFill>
          <a:blip r:embed="rId4"/>
          <a:stretch>
            <a:fillRect/>
          </a:stretch>
        </p:blipFill>
        <p:spPr>
          <a:xfrm>
            <a:off x="435426" y="4078514"/>
            <a:ext cx="11016343" cy="2641600"/>
          </a:xfrm>
          <a:prstGeom prst="rect">
            <a:avLst/>
          </a:prstGeom>
        </p:spPr>
      </p:pic>
      <p:pic>
        <p:nvPicPr>
          <p:cNvPr id="13" name="Picture 12">
            <a:extLst>
              <a:ext uri="{FF2B5EF4-FFF2-40B4-BE49-F238E27FC236}">
                <a16:creationId xmlns:a16="http://schemas.microsoft.com/office/drawing/2014/main" id="{686D6DEB-BE68-CF3B-5A2A-5B00A87F7027}"/>
              </a:ext>
            </a:extLst>
          </p:cNvPr>
          <p:cNvPicPr>
            <a:picLocks noChangeAspect="1"/>
          </p:cNvPicPr>
          <p:nvPr/>
        </p:nvPicPr>
        <p:blipFill>
          <a:blip r:embed="rId5"/>
          <a:stretch>
            <a:fillRect/>
          </a:stretch>
        </p:blipFill>
        <p:spPr>
          <a:xfrm>
            <a:off x="435426" y="1673568"/>
            <a:ext cx="11016343" cy="2035213"/>
          </a:xfrm>
          <a:prstGeom prst="rect">
            <a:avLst/>
          </a:prstGeom>
        </p:spPr>
      </p:pic>
      <p:sp>
        <p:nvSpPr>
          <p:cNvPr id="14" name="TextBox 13">
            <a:extLst>
              <a:ext uri="{FF2B5EF4-FFF2-40B4-BE49-F238E27FC236}">
                <a16:creationId xmlns:a16="http://schemas.microsoft.com/office/drawing/2014/main" id="{74D35125-8AB7-1D7F-2127-6FFE10002387}"/>
              </a:ext>
            </a:extLst>
          </p:cNvPr>
          <p:cNvSpPr txBox="1"/>
          <p:nvPr/>
        </p:nvSpPr>
        <p:spPr>
          <a:xfrm>
            <a:off x="3243942" y="1363340"/>
            <a:ext cx="5704115" cy="307777"/>
          </a:xfrm>
          <a:prstGeom prst="rect">
            <a:avLst/>
          </a:prstGeom>
          <a:noFill/>
        </p:spPr>
        <p:txBody>
          <a:bodyPr wrap="square" rtlCol="0">
            <a:spAutoFit/>
          </a:bodyPr>
          <a:lstStyle/>
          <a:p>
            <a:pPr algn="ctr"/>
            <a:r>
              <a:rPr lang="en-US" sz="1400" dirty="0">
                <a:latin typeface="Bahnschrift" panose="020B0502040204020203" pitchFamily="34" charset="0"/>
                <a:cs typeface="Arial" panose="020B0604020202020204" pitchFamily="34" charset="0"/>
              </a:rPr>
              <a:t>Master node and Worker node running inside docker containers</a:t>
            </a:r>
            <a:endParaRPr lang="en-IN" sz="1400" dirty="0">
              <a:latin typeface="Bahnschrift" panose="020B0502040204020203" pitchFamily="34" charset="0"/>
              <a:cs typeface="Arial" panose="020B0604020202020204" pitchFamily="34" charset="0"/>
            </a:endParaRPr>
          </a:p>
        </p:txBody>
      </p:sp>
      <p:sp>
        <p:nvSpPr>
          <p:cNvPr id="15" name="TextBox 14">
            <a:extLst>
              <a:ext uri="{FF2B5EF4-FFF2-40B4-BE49-F238E27FC236}">
                <a16:creationId xmlns:a16="http://schemas.microsoft.com/office/drawing/2014/main" id="{92BD4B88-9581-33F5-947E-4D01601EE701}"/>
              </a:ext>
            </a:extLst>
          </p:cNvPr>
          <p:cNvSpPr txBox="1"/>
          <p:nvPr/>
        </p:nvSpPr>
        <p:spPr>
          <a:xfrm>
            <a:off x="4063997" y="3786739"/>
            <a:ext cx="4093029" cy="307777"/>
          </a:xfrm>
          <a:prstGeom prst="rect">
            <a:avLst/>
          </a:prstGeom>
          <a:noFill/>
        </p:spPr>
        <p:txBody>
          <a:bodyPr wrap="square" rtlCol="0">
            <a:spAutoFit/>
          </a:bodyPr>
          <a:lstStyle/>
          <a:p>
            <a:r>
              <a:rPr lang="en-US" sz="1400" dirty="0">
                <a:latin typeface="Bahnschrift" panose="020B0502040204020203" pitchFamily="34" charset="0"/>
              </a:rPr>
              <a:t>Master node and Worker node(Dashboard view)</a:t>
            </a:r>
            <a:endParaRPr lang="en-IN" sz="1400" dirty="0">
              <a:latin typeface="Bahnschrift" panose="020B0502040204020203" pitchFamily="34" charset="0"/>
            </a:endParaRPr>
          </a:p>
        </p:txBody>
      </p:sp>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13" name="Picture 12">
            <a:extLst>
              <a:ext uri="{FF2B5EF4-FFF2-40B4-BE49-F238E27FC236}">
                <a16:creationId xmlns:a16="http://schemas.microsoft.com/office/drawing/2014/main" id="{79FEF3C3-5A06-997E-C3FB-E93484208ABA}"/>
              </a:ext>
            </a:extLst>
          </p:cNvPr>
          <p:cNvPicPr>
            <a:picLocks noChangeAspect="1"/>
          </p:cNvPicPr>
          <p:nvPr/>
        </p:nvPicPr>
        <p:blipFill>
          <a:blip r:embed="rId4"/>
          <a:stretch>
            <a:fillRect/>
          </a:stretch>
        </p:blipFill>
        <p:spPr>
          <a:xfrm>
            <a:off x="217506" y="1440327"/>
            <a:ext cx="11756780" cy="5308815"/>
          </a:xfrm>
          <a:prstGeom prst="rect">
            <a:avLst/>
          </a:prstGeom>
        </p:spPr>
      </p:pic>
    </p:spTree>
    <p:extLst>
      <p:ext uri="{BB962C8B-B14F-4D97-AF65-F5344CB8AC3E}">
        <p14:creationId xmlns:p14="http://schemas.microsoft.com/office/powerpoint/2010/main" val="334979508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4"/>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5"/>
          <a:stretch>
            <a:fillRect/>
          </a:stretch>
        </p:blipFill>
        <p:spPr>
          <a:xfrm>
            <a:off x="108752" y="5722012"/>
            <a:ext cx="11974494" cy="1047896"/>
          </a:xfrm>
          <a:prstGeom prst="rect">
            <a:avLst/>
          </a:prstGeom>
        </p:spPr>
      </p:pic>
      <p:pic>
        <p:nvPicPr>
          <p:cNvPr id="8" name="Picture 7">
            <a:extLst>
              <a:ext uri="{FF2B5EF4-FFF2-40B4-BE49-F238E27FC236}">
                <a16:creationId xmlns:a16="http://schemas.microsoft.com/office/drawing/2014/main" id="{1378E68A-1B7A-D980-1306-E4E197D303A8}"/>
              </a:ext>
            </a:extLst>
          </p:cNvPr>
          <p:cNvPicPr>
            <a:picLocks noChangeAspect="1"/>
          </p:cNvPicPr>
          <p:nvPr/>
        </p:nvPicPr>
        <p:blipFill>
          <a:blip r:embed="rId6"/>
          <a:stretch>
            <a:fillRect/>
          </a:stretch>
        </p:blipFill>
        <p:spPr>
          <a:xfrm>
            <a:off x="108752" y="1295354"/>
            <a:ext cx="11974493" cy="2870590"/>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4"/>
          <a:stretch>
            <a:fillRect/>
          </a:stretch>
        </p:blipFill>
        <p:spPr>
          <a:xfrm>
            <a:off x="217505" y="5170867"/>
            <a:ext cx="11481009" cy="1606714"/>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5"/>
          <a:stretch>
            <a:fillRect/>
          </a:stretch>
        </p:blipFill>
        <p:spPr>
          <a:xfrm>
            <a:off x="6037943" y="3496577"/>
            <a:ext cx="5660569" cy="1606714"/>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6"/>
          <a:stretch>
            <a:fillRect/>
          </a:stretch>
        </p:blipFill>
        <p:spPr>
          <a:xfrm>
            <a:off x="224656" y="3496577"/>
            <a:ext cx="5733352" cy="160671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pic>
        <p:nvPicPr>
          <p:cNvPr id="9" name="Picture 8">
            <a:extLst>
              <a:ext uri="{FF2B5EF4-FFF2-40B4-BE49-F238E27FC236}">
                <a16:creationId xmlns:a16="http://schemas.microsoft.com/office/drawing/2014/main" id="{4AF52F9E-2F77-BBAB-40B9-EA6FA1AC47C7}"/>
              </a:ext>
            </a:extLst>
          </p:cNvPr>
          <p:cNvPicPr>
            <a:picLocks noChangeAspect="1"/>
          </p:cNvPicPr>
          <p:nvPr/>
        </p:nvPicPr>
        <p:blipFill>
          <a:blip r:embed="rId7"/>
          <a:stretch>
            <a:fillRect/>
          </a:stretch>
        </p:blipFill>
        <p:spPr>
          <a:xfrm>
            <a:off x="217506" y="1585799"/>
            <a:ext cx="11481006" cy="1843202"/>
          </a:xfrm>
          <a:prstGeom prst="rect">
            <a:avLst/>
          </a:prstGeom>
        </p:spPr>
      </p:pic>
    </p:spTree>
    <p:extLst>
      <p:ext uri="{BB962C8B-B14F-4D97-AF65-F5344CB8AC3E}">
        <p14:creationId xmlns:p14="http://schemas.microsoft.com/office/powerpoint/2010/main" val="339562175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929094"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887625" y="1398395"/>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4"/>
          <a:stretch>
            <a:fillRect/>
          </a:stretch>
        </p:blipFill>
        <p:spPr>
          <a:xfrm>
            <a:off x="5077637" y="1694730"/>
            <a:ext cx="7015130" cy="5039900"/>
          </a:xfrm>
          <a:prstGeom prst="rect">
            <a:avLst/>
          </a:prstGeom>
        </p:spPr>
      </p:pic>
      <p:pic>
        <p:nvPicPr>
          <p:cNvPr id="15" name="Picture 14">
            <a:extLst>
              <a:ext uri="{FF2B5EF4-FFF2-40B4-BE49-F238E27FC236}">
                <a16:creationId xmlns:a16="http://schemas.microsoft.com/office/drawing/2014/main" id="{F57A3D72-CC62-E8F8-3B71-28BC14957184}"/>
              </a:ext>
            </a:extLst>
          </p:cNvPr>
          <p:cNvPicPr>
            <a:picLocks noChangeAspect="1"/>
          </p:cNvPicPr>
          <p:nvPr/>
        </p:nvPicPr>
        <p:blipFill>
          <a:blip r:embed="rId5"/>
          <a:stretch>
            <a:fillRect/>
          </a:stretch>
        </p:blipFill>
        <p:spPr>
          <a:xfrm>
            <a:off x="99232" y="1706172"/>
            <a:ext cx="4879171" cy="5028458"/>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4"/>
          <a:stretch>
            <a:fillRect/>
          </a:stretch>
        </p:blipFill>
        <p:spPr>
          <a:xfrm>
            <a:off x="6467904" y="1693904"/>
            <a:ext cx="5644267" cy="5144218"/>
          </a:xfrm>
          <a:prstGeom prst="rect">
            <a:avLst/>
          </a:prstGeom>
        </p:spPr>
      </p:pic>
      <p:pic>
        <p:nvPicPr>
          <p:cNvPr id="12" name="Picture 11">
            <a:extLst>
              <a:ext uri="{FF2B5EF4-FFF2-40B4-BE49-F238E27FC236}">
                <a16:creationId xmlns:a16="http://schemas.microsoft.com/office/drawing/2014/main" id="{A18C500D-5BCA-08F4-AF45-6F3FDC4E66CD}"/>
              </a:ext>
            </a:extLst>
          </p:cNvPr>
          <p:cNvPicPr>
            <a:picLocks noChangeAspect="1"/>
          </p:cNvPicPr>
          <p:nvPr/>
        </p:nvPicPr>
        <p:blipFill>
          <a:blip r:embed="rId5"/>
          <a:stretch>
            <a:fillRect/>
          </a:stretch>
        </p:blipFill>
        <p:spPr>
          <a:xfrm>
            <a:off x="79829" y="1693903"/>
            <a:ext cx="6308245" cy="5144217"/>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3" name="Picture 2">
            <a:extLst>
              <a:ext uri="{FF2B5EF4-FFF2-40B4-BE49-F238E27FC236}">
                <a16:creationId xmlns:a16="http://schemas.microsoft.com/office/drawing/2014/main" id="{272518BA-4C53-7D1C-C987-7FD984384359}"/>
              </a:ext>
            </a:extLst>
          </p:cNvPr>
          <p:cNvPicPr>
            <a:picLocks noChangeAspect="1"/>
          </p:cNvPicPr>
          <p:nvPr/>
        </p:nvPicPr>
        <p:blipFill>
          <a:blip r:embed="rId4"/>
          <a:stretch>
            <a:fillRect/>
          </a:stretch>
        </p:blipFill>
        <p:spPr>
          <a:xfrm>
            <a:off x="101599" y="1703902"/>
            <a:ext cx="6241143" cy="5045241"/>
          </a:xfrm>
          <a:prstGeom prst="rect">
            <a:avLst/>
          </a:prstGeom>
        </p:spPr>
      </p:pic>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5"/>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6"/>
          <a:stretch>
            <a:fillRect/>
          </a:stretch>
        </p:blipFill>
        <p:spPr>
          <a:xfrm>
            <a:off x="6444341" y="3815525"/>
            <a:ext cx="5646060" cy="2933618"/>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1269</TotalTime>
  <Words>2453</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49</cp:revision>
  <dcterms:created xsi:type="dcterms:W3CDTF">2023-04-15T11:22:40Z</dcterms:created>
  <dcterms:modified xsi:type="dcterms:W3CDTF">2023-05-07T06:52:51Z</dcterms:modified>
</cp:coreProperties>
</file>