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4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52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9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6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11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4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7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7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485F3AA-9B16-4921-954F-4881BF37C50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7D33B72-0197-414A-B50C-2EA87D0E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0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05871/computer-aj%20aj%20ashton%20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4117-cpu-cabinet-phot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processor-cpu-board-circuits-540254/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7E49-E26F-817F-8BA2-14B619BBA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69EAB-AB35-7742-3B04-F150DC68B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 Display" panose="020B0004020202020204" pitchFamily="34" charset="0"/>
              </a:rPr>
              <a:t>COMMONLY OPERATING MACHINE PURPOSALY USED FOR TECHNICAL AND EDUCATIONAL REASEARCH.</a:t>
            </a:r>
          </a:p>
        </p:txBody>
      </p:sp>
    </p:spTree>
    <p:extLst>
      <p:ext uri="{BB962C8B-B14F-4D97-AF65-F5344CB8AC3E}">
        <p14:creationId xmlns:p14="http://schemas.microsoft.com/office/powerpoint/2010/main" val="119664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E461-6B83-34A6-6982-13E9C213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WHAT IS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94F9-5A4A-C460-DF67-155247D6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A 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computer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 is an electronic device that manipulates information, or data. It has the ability to 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store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, 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retrieve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, and 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process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 data. You may already know that you can use a computer to 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type documents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, 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send email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, 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play games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, and 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browse the Web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. You can also use it to edit or create 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spreadsheets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, 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presentations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, and even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 videos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AB68D9-F00C-7214-545E-FEBDEA0251C5}"/>
              </a:ext>
            </a:extLst>
          </p:cNvPr>
          <p:cNvSpPr/>
          <p:nvPr/>
        </p:nvSpPr>
        <p:spPr>
          <a:xfrm>
            <a:off x="8947230" y="4791919"/>
            <a:ext cx="2847373" cy="17477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EECEF-3F40-E49F-C28A-AD0A4283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47230" y="4791919"/>
            <a:ext cx="2847373" cy="17477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7DB5F529-17B6-56DB-0F0A-E6A963FDA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90" y="40482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9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37AA-63C9-5BA2-D780-A3232119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FUNDAMENTAL</a:t>
            </a:r>
            <a:r>
              <a:rPr lang="en-US" dirty="0"/>
              <a:t> </a:t>
            </a: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OF</a:t>
            </a:r>
            <a:r>
              <a:rPr lang="en-US" dirty="0"/>
              <a:t> 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COMPUTER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D145-45C6-F4CD-2461-4FA0A642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Rockwell Extra Bold" panose="02060903040505020403" pitchFamily="18" charset="0"/>
              </a:rPr>
              <a:t>INPUT</a:t>
            </a:r>
          </a:p>
          <a:p>
            <a:r>
              <a:rPr lang="en-US" sz="2400" dirty="0">
                <a:solidFill>
                  <a:schemeClr val="tx1"/>
                </a:solidFill>
                <a:latin typeface="Rockwell Extra Bold" panose="02060903040505020403" pitchFamily="18" charset="0"/>
              </a:rPr>
              <a:t>INPUT DEVICE:-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KEYBOARD,MOUSE,JOYSTICK.</a:t>
            </a:r>
          </a:p>
          <a:p>
            <a:r>
              <a:rPr lang="en-US" sz="2400" dirty="0">
                <a:solidFill>
                  <a:schemeClr val="tx1"/>
                </a:solidFill>
                <a:latin typeface="Rockwell Extra Bold" panose="02060903040505020403" pitchFamily="18" charset="0"/>
              </a:rPr>
              <a:t>OUTPUT</a:t>
            </a:r>
          </a:p>
          <a:p>
            <a:r>
              <a:rPr lang="en-US" sz="2400" dirty="0">
                <a:solidFill>
                  <a:schemeClr val="tx1"/>
                </a:solidFill>
                <a:latin typeface="Rockwell Extra Bold" panose="02060903040505020403" pitchFamily="18" charset="0"/>
              </a:rPr>
              <a:t>OUTPUT DEVICE:-PRINTER:-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MONITER,SPEAKER,HEADPHONE.M</a:t>
            </a:r>
          </a:p>
        </p:txBody>
      </p:sp>
    </p:spTree>
    <p:extLst>
      <p:ext uri="{BB962C8B-B14F-4D97-AF65-F5344CB8AC3E}">
        <p14:creationId xmlns:p14="http://schemas.microsoft.com/office/powerpoint/2010/main" val="218521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DE3E-6098-4F32-6C61-2981536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BRAIN OF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51B9-70F4-A16D-2032-81CFA0CE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ckwell Extra Bold" panose="02060903040505020403" pitchFamily="18" charset="0"/>
              </a:rPr>
              <a:t>CPU is the brain of computer </a:t>
            </a:r>
          </a:p>
          <a:p>
            <a:r>
              <a:rPr lang="en-US" sz="2000" dirty="0">
                <a:solidFill>
                  <a:schemeClr val="tx1"/>
                </a:solidFill>
                <a:latin typeface="Rockwell Extra Bold" panose="02060903040505020403" pitchFamily="18" charset="0"/>
              </a:rPr>
              <a:t>Control processing unit is the full form of CPU.</a:t>
            </a:r>
          </a:p>
          <a:p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Rockwell Extra Bold" panose="02060903040505020403" pitchFamily="18" charset="0"/>
              </a:rPr>
              <a:t>It is also known as a processor or </a:t>
            </a:r>
            <a:r>
              <a:rPr lang="en-US" sz="2000" b="0" i="0" dirty="0" err="1">
                <a:solidFill>
                  <a:srgbClr val="0A0A23"/>
                </a:solidFill>
                <a:effectLst/>
                <a:highlight>
                  <a:srgbClr val="FFFFFF"/>
                </a:highlight>
                <a:latin typeface="Rockwell Extra Bold" panose="02060903040505020403" pitchFamily="18" charset="0"/>
              </a:rPr>
              <a:t>microporcessor</a:t>
            </a: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14409E-137D-C7D1-8294-FAEA5F11DA9A}"/>
              </a:ext>
            </a:extLst>
          </p:cNvPr>
          <p:cNvSpPr/>
          <p:nvPr/>
        </p:nvSpPr>
        <p:spPr>
          <a:xfrm>
            <a:off x="7500395" y="3773347"/>
            <a:ext cx="4144628" cy="3084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F5BD4F-4490-36CF-CE5A-0D0D3EB5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00395" y="3773347"/>
            <a:ext cx="4144628" cy="30846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AA477DD-B354-64CA-2F88-69C884284915}"/>
              </a:ext>
            </a:extLst>
          </p:cNvPr>
          <p:cNvSpPr/>
          <p:nvPr/>
        </p:nvSpPr>
        <p:spPr>
          <a:xfrm>
            <a:off x="613458" y="3932498"/>
            <a:ext cx="4121209" cy="27663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7439A-621E-E343-B1BC-3CF187A56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3330" y="4030857"/>
            <a:ext cx="3861464" cy="25696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1086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A978-9DBD-6111-3B0C-36B43B13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73668"/>
            <a:ext cx="8825659" cy="706964"/>
          </a:xfrm>
        </p:spPr>
        <p:txBody>
          <a:bodyPr/>
          <a:lstStyle/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GENERATION OF COMPUTER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8EF692-F34F-B61C-5574-0F28D5C45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560584"/>
              </p:ext>
            </p:extLst>
          </p:nvPr>
        </p:nvGraphicFramePr>
        <p:xfrm>
          <a:off x="2488557" y="2303362"/>
          <a:ext cx="6447099" cy="450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789">
                  <a:extLst>
                    <a:ext uri="{9D8B030D-6E8A-4147-A177-3AD203B41FA5}">
                      <a16:colId xmlns:a16="http://schemas.microsoft.com/office/drawing/2014/main" val="908764173"/>
                    </a:ext>
                  </a:extLst>
                </a:gridCol>
                <a:gridCol w="2249655">
                  <a:extLst>
                    <a:ext uri="{9D8B030D-6E8A-4147-A177-3AD203B41FA5}">
                      <a16:colId xmlns:a16="http://schemas.microsoft.com/office/drawing/2014/main" val="2719993302"/>
                    </a:ext>
                  </a:extLst>
                </a:gridCol>
                <a:gridCol w="2249655">
                  <a:extLst>
                    <a:ext uri="{9D8B030D-6E8A-4147-A177-3AD203B41FA5}">
                      <a16:colId xmlns:a16="http://schemas.microsoft.com/office/drawing/2014/main" val="3063787732"/>
                    </a:ext>
                  </a:extLst>
                </a:gridCol>
              </a:tblGrid>
              <a:tr h="5955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</a:rPr>
                        <a:t>GENERATIONS</a:t>
                      </a:r>
                      <a:endParaRPr lang="en-US" sz="2400" dirty="0">
                        <a:solidFill>
                          <a:schemeClr val="bg2"/>
                        </a:solidFill>
                        <a:latin typeface="Rockwell Extra Bold" panose="020609030405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</a:rPr>
                        <a:t>TECHNOLOGY</a:t>
                      </a:r>
                      <a:endParaRPr lang="en-US" sz="2400" dirty="0">
                        <a:solidFill>
                          <a:schemeClr val="bg2"/>
                        </a:solidFill>
                        <a:latin typeface="Rockwell Extra Bold" panose="020609030405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</a:rPr>
                        <a:t>TIME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162277"/>
                  </a:ext>
                </a:extLst>
              </a:tr>
              <a:tr h="727932">
                <a:tc>
                  <a:txBody>
                    <a:bodyPr/>
                    <a:lstStyle/>
                    <a:p>
                      <a:r>
                        <a:rPr lang="en-US" sz="1600" dirty="0"/>
                        <a:t>         </a:t>
                      </a: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odoni MT Black" panose="02070A03080606020203" pitchFamily="18" charset="0"/>
                        </a:rPr>
                        <a:t>1 GENERATION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odoni MT Black" panose="02070A030806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Rockwell Extra Bold" panose="02060903040505020403" pitchFamily="18" charset="0"/>
                        </a:rPr>
                        <a:t>VACCUME 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Rockwell Extra Bold" panose="02060903040505020403" pitchFamily="18" charset="0"/>
                          <a:ea typeface="+mn-ea"/>
                          <a:cs typeface="+mn-cs"/>
                        </a:rPr>
                        <a:t>1940-1956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50898"/>
                  </a:ext>
                </a:extLst>
              </a:tr>
              <a:tr h="7058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Bodoni MT Black" panose="02070A03080606020203" pitchFamily="18" charset="0"/>
                        </a:rPr>
                        <a:t>        2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Rockwell Extra Bold" panose="02060903040505020403" pitchFamily="18" charset="0"/>
                        </a:rPr>
                        <a:t>TRANSISTOR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Rockwell Extra Bold" panose="02060903040505020403" pitchFamily="18" charset="0"/>
                          <a:ea typeface="+mn-ea"/>
                          <a:cs typeface="+mn-cs"/>
                        </a:rPr>
                        <a:t>1956-1963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90941"/>
                  </a:ext>
                </a:extLst>
              </a:tr>
              <a:tr h="72793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odoni MT Black" panose="02070A03080606020203" pitchFamily="18" charset="0"/>
                        </a:rPr>
                        <a:t>       3 </a:t>
                      </a: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odoni MT Black" panose="02070A03080606020203" pitchFamily="18" charset="0"/>
                        </a:rPr>
                        <a:t>GENERATION</a:t>
                      </a:r>
                      <a:endPara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odoni MT Black" panose="02070A030806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Rockwell Extra Bold" panose="02060903040505020403" pitchFamily="18" charset="0"/>
                          <a:ea typeface="+mn-ea"/>
                          <a:cs typeface="+mn-cs"/>
                        </a:rPr>
                        <a:t>INTERGRATED</a:t>
                      </a:r>
                      <a:r>
                        <a:rPr lang="en-US" sz="1600" dirty="0"/>
                        <a:t> </a:t>
                      </a:r>
                      <a:r>
                        <a:rPr lang="en-US"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Rockwell Extra Bold" panose="02060903040505020403" pitchFamily="18" charset="0"/>
                          <a:ea typeface="+mn-ea"/>
                          <a:cs typeface="+mn-cs"/>
                        </a:rPr>
                        <a:t>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Rockwell Extra Bold" panose="02060903040505020403" pitchFamily="18" charset="0"/>
                          <a:ea typeface="+mn-ea"/>
                          <a:cs typeface="+mn-cs"/>
                        </a:rPr>
                        <a:t>1964-1971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13189"/>
                  </a:ext>
                </a:extLst>
              </a:tr>
              <a:tr h="788649">
                <a:tc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odoni MT Black" panose="02070A03080606020203" pitchFamily="18" charset="0"/>
                        </a:rPr>
                        <a:t>4 </a:t>
                      </a: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odoni MT Black" panose="02070A03080606020203" pitchFamily="18" charset="0"/>
                        </a:rPr>
                        <a:t>GENERATION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odoni MT Black" panose="02070A030806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Rockwell Extra Bold" panose="02060903040505020403" pitchFamily="18" charset="0"/>
                          <a:ea typeface="+mn-ea"/>
                          <a:cs typeface="+mn-cs"/>
                        </a:rPr>
                        <a:t>MICROPROCESSOR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Rockwell Extra Bold" panose="02060903040505020403" pitchFamily="18" charset="0"/>
                          <a:ea typeface="+mn-ea"/>
                          <a:cs typeface="+mn-cs"/>
                        </a:rPr>
                        <a:t>1972-PRESENT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195135"/>
                  </a:ext>
                </a:extLst>
              </a:tr>
              <a:tr h="7279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odoni MT Black" panose="02070A03080606020203" pitchFamily="18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odoni MT Black" panose="02070A03080606020203" pitchFamily="18" charset="0"/>
                        </a:rPr>
                        <a:t>5 </a:t>
                      </a: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odoni MT Black" panose="02070A03080606020203" pitchFamily="18" charset="0"/>
                        </a:rPr>
                        <a:t>GENERATION</a:t>
                      </a:r>
                      <a:endPara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odoni MT Black" panose="02070A030806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Rockwell Extra Bold" panose="02060903040505020403" pitchFamily="18" charset="0"/>
                        </a:rPr>
                        <a:t>A.I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Rockwell Extra Bold" panose="02060903040505020403" pitchFamily="18" charset="0"/>
                          <a:ea typeface="+mn-ea"/>
                          <a:cs typeface="+mn-cs"/>
                        </a:rPr>
                        <a:t>PRESENT-FUTURE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9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235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174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Algerian</vt:lpstr>
      <vt:lpstr>Aptos Display</vt:lpstr>
      <vt:lpstr>Arial</vt:lpstr>
      <vt:lpstr>Baskerville Old Face</vt:lpstr>
      <vt:lpstr>Bodoni MT Black</vt:lpstr>
      <vt:lpstr>Century Gothic</vt:lpstr>
      <vt:lpstr>Lato</vt:lpstr>
      <vt:lpstr>Rockwell Extra Bold</vt:lpstr>
      <vt:lpstr>source sans pro</vt:lpstr>
      <vt:lpstr>Wingdings 3</vt:lpstr>
      <vt:lpstr>Ion Boardroom</vt:lpstr>
      <vt:lpstr>COMPUTER</vt:lpstr>
      <vt:lpstr>WHAT IS COMPUTER</vt:lpstr>
      <vt:lpstr>FUNDAMENTAL OF COMPUTER</vt:lpstr>
      <vt:lpstr>BRAIN OF COMPUTER</vt:lpstr>
      <vt:lpstr>GENERATION OF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Admin</dc:creator>
  <cp:lastModifiedBy>Admin</cp:lastModifiedBy>
  <cp:revision>1</cp:revision>
  <dcterms:created xsi:type="dcterms:W3CDTF">2024-05-22T11:41:41Z</dcterms:created>
  <dcterms:modified xsi:type="dcterms:W3CDTF">2024-05-22T12:24:30Z</dcterms:modified>
</cp:coreProperties>
</file>