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9"/>
  </p:normalViewPr>
  <p:slideViewPr>
    <p:cSldViewPr snapToGrid="0">
      <p:cViewPr varScale="1">
        <p:scale>
          <a:sx n="121" d="100"/>
          <a:sy n="121" d="100"/>
        </p:scale>
        <p:origin x="20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2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2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2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2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2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2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6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9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9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29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9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29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0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0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0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0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5.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5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9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2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6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7.xml.rels><?xml version="1.0" encoding="UTF-8" standalone="yes"?>
<Relationships xmlns="http://schemas.openxmlformats.org/package/2006/relationships"><Relationship Id="rId8" Type="http://schemas.openxmlformats.org/officeDocument/2006/relationships/hyperlink" Target="https://geeksforgeeks.com/" TargetMode="External"/><Relationship Id="rId3" Type="http://schemas.openxmlformats.org/officeDocument/2006/relationships/hyperlink" Target="https://fonts.google.com/" TargetMode="External"/><Relationship Id="rId7" Type="http://schemas.openxmlformats.org/officeDocument/2006/relationships/hyperlink" Target="https://w3resource.com/"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5.xml"/><Relationship Id="rId6" Type="http://schemas.openxmlformats.org/officeDocument/2006/relationships/hyperlink" Target="https://youtube.com/" TargetMode="External"/><Relationship Id="rId5" Type="http://schemas.openxmlformats.org/officeDocument/2006/relationships/hyperlink" Target="https://google.com/" TargetMode="External"/><Relationship Id="rId4" Type="http://schemas.openxmlformats.org/officeDocument/2006/relationships/hyperlink" Target="https://fontawesome.com/v4.7.0./icon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 name="Picture 1"/>
          <p:cNvPicPr/>
          <p:nvPr/>
        </p:nvPicPr>
        <p:blipFill>
          <a:blip r:embed="rId2"/>
          <a:stretch/>
        </p:blipFill>
        <p:spPr>
          <a:xfrm>
            <a:off x="352800" y="300960"/>
            <a:ext cx="1172160" cy="1161360"/>
          </a:xfrm>
          <a:prstGeom prst="rect">
            <a:avLst/>
          </a:prstGeom>
          <a:ln>
            <a:noFill/>
          </a:ln>
        </p:spPr>
      </p:pic>
      <p:sp>
        <p:nvSpPr>
          <p:cNvPr id="305" name="CustomShape 1"/>
          <p:cNvSpPr/>
          <p:nvPr/>
        </p:nvSpPr>
        <p:spPr>
          <a:xfrm>
            <a:off x="1895400" y="149760"/>
            <a:ext cx="8943840" cy="1337760"/>
          </a:xfrm>
          <a:prstGeom prst="roundRect">
            <a:avLst>
              <a:gd name="adj" fmla="val 18530"/>
            </a:avLst>
          </a:prstGeom>
          <a:solidFill>
            <a:srgbClr val="FFDBB9"/>
          </a:solidFill>
          <a:ln>
            <a:noFill/>
          </a:ln>
        </p:spPr>
        <p:style>
          <a:lnRef idx="2">
            <a:schemeClr val="accent1">
              <a:shade val="50000"/>
            </a:schemeClr>
          </a:lnRef>
          <a:fillRef idx="1">
            <a:schemeClr val="accent1"/>
          </a:fillRef>
          <a:effectRef idx="0">
            <a:schemeClr val="accent1"/>
          </a:effectRef>
          <a:fontRef idx="minor"/>
        </p:style>
      </p:sp>
      <p:sp>
        <p:nvSpPr>
          <p:cNvPr id="306" name="CustomShape 2"/>
          <p:cNvSpPr/>
          <p:nvPr/>
        </p:nvSpPr>
        <p:spPr>
          <a:xfrm>
            <a:off x="1895400" y="167760"/>
            <a:ext cx="8826480" cy="1362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US" sz="3440" b="0" i="1" strike="noStrike" spc="-1">
                <a:solidFill>
                  <a:srgbClr val="20124D"/>
                </a:solidFill>
                <a:latin typeface="Comic Sans MS"/>
                <a:ea typeface="Montserrat Black"/>
              </a:rPr>
              <a:t>K. V. Pendharkar College of </a:t>
            </a:r>
            <a:endParaRPr lang="en-IN" sz="3440" b="0" strike="noStrike" spc="-1">
              <a:latin typeface="Arial"/>
            </a:endParaRPr>
          </a:p>
          <a:p>
            <a:pPr algn="ctr">
              <a:lnSpc>
                <a:spcPct val="100000"/>
              </a:lnSpc>
            </a:pPr>
            <a:r>
              <a:rPr lang="en-US" sz="3440" b="0" i="1" strike="noStrike" spc="-1">
                <a:solidFill>
                  <a:srgbClr val="20124D"/>
                </a:solidFill>
                <a:latin typeface="Comic Sans MS"/>
                <a:ea typeface="Montserrat Black"/>
              </a:rPr>
              <a:t> Arts, Science &amp; Commerce(Autonomous)</a:t>
            </a:r>
            <a:endParaRPr lang="en-IN" sz="3440" b="0" strike="noStrike" spc="-1">
              <a:latin typeface="Arial"/>
            </a:endParaRPr>
          </a:p>
        </p:txBody>
      </p:sp>
      <p:sp>
        <p:nvSpPr>
          <p:cNvPr id="307" name="CustomShape 3"/>
          <p:cNvSpPr/>
          <p:nvPr/>
        </p:nvSpPr>
        <p:spPr>
          <a:xfrm>
            <a:off x="7362000" y="5191560"/>
            <a:ext cx="4770360" cy="60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spAutoFit/>
          </a:bodyPr>
          <a:lstStyle/>
          <a:p>
            <a:pPr>
              <a:lnSpc>
                <a:spcPct val="100000"/>
              </a:lnSpc>
            </a:pPr>
            <a:r>
              <a:rPr lang="en" sz="2400" b="1" u="sng" strike="noStrike" spc="-1" dirty="0">
                <a:solidFill>
                  <a:srgbClr val="000000"/>
                </a:solidFill>
                <a:uFillTx/>
                <a:latin typeface="Comic Sans MS"/>
                <a:ea typeface="Lato"/>
              </a:rPr>
              <a:t>Name</a:t>
            </a:r>
            <a:r>
              <a:rPr lang="en" sz="2400" b="0" strike="noStrike" spc="-1" dirty="0">
                <a:solidFill>
                  <a:srgbClr val="000000"/>
                </a:solidFill>
                <a:latin typeface="Comic Sans MS"/>
                <a:ea typeface="Lato"/>
              </a:rPr>
              <a:t>:- “Sahil </a:t>
            </a:r>
            <a:r>
              <a:rPr lang="en" sz="2400" spc="-1" dirty="0">
                <a:solidFill>
                  <a:srgbClr val="000000"/>
                </a:solidFill>
                <a:latin typeface="Comic Sans MS"/>
                <a:ea typeface="Lato"/>
              </a:rPr>
              <a:t>Ramesh</a:t>
            </a:r>
            <a:r>
              <a:rPr lang="en" sz="2400" b="0" strike="noStrike" spc="-1" dirty="0">
                <a:solidFill>
                  <a:srgbClr val="000000"/>
                </a:solidFill>
                <a:latin typeface="Comic Sans MS"/>
                <a:ea typeface="Lato"/>
              </a:rPr>
              <a:t> Prasad”</a:t>
            </a:r>
            <a:endParaRPr lang="en-IN" sz="2400" b="0" strike="noStrike" spc="-1" dirty="0">
              <a:latin typeface="Arial"/>
            </a:endParaRPr>
          </a:p>
        </p:txBody>
      </p:sp>
      <p:sp>
        <p:nvSpPr>
          <p:cNvPr id="308" name="CustomShape 4"/>
          <p:cNvSpPr/>
          <p:nvPr/>
        </p:nvSpPr>
        <p:spPr>
          <a:xfrm>
            <a:off x="7362000" y="5647320"/>
            <a:ext cx="3618360" cy="60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spAutoFit/>
          </a:bodyPr>
          <a:lstStyle/>
          <a:p>
            <a:pPr>
              <a:lnSpc>
                <a:spcPct val="100000"/>
              </a:lnSpc>
            </a:pPr>
            <a:r>
              <a:rPr lang="en" sz="2400" b="1" u="sng" strike="noStrike" spc="-1">
                <a:solidFill>
                  <a:srgbClr val="000000"/>
                </a:solidFill>
                <a:uFillTx/>
                <a:latin typeface="Comic Sans MS"/>
                <a:ea typeface="Lato"/>
              </a:rPr>
              <a:t>Roll no</a:t>
            </a:r>
            <a:r>
              <a:rPr lang="en" sz="2400" b="0" strike="noStrike" spc="-1">
                <a:solidFill>
                  <a:srgbClr val="000000"/>
                </a:solidFill>
                <a:latin typeface="Comic Sans MS"/>
                <a:ea typeface="Lato"/>
              </a:rPr>
              <a:t>:- “22-7282”</a:t>
            </a:r>
            <a:endParaRPr lang="en-IN" sz="2400" b="0" strike="noStrike" spc="-1">
              <a:latin typeface="Arial"/>
            </a:endParaRPr>
          </a:p>
        </p:txBody>
      </p:sp>
      <p:sp>
        <p:nvSpPr>
          <p:cNvPr id="309" name="CustomShape 5"/>
          <p:cNvSpPr/>
          <p:nvPr/>
        </p:nvSpPr>
        <p:spPr>
          <a:xfrm>
            <a:off x="7354440" y="6117120"/>
            <a:ext cx="3693960" cy="60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spAutoFit/>
          </a:bodyPr>
          <a:lstStyle/>
          <a:p>
            <a:pPr>
              <a:lnSpc>
                <a:spcPct val="100000"/>
              </a:lnSpc>
            </a:pPr>
            <a:r>
              <a:rPr lang="en" sz="2400" b="1" u="sng" strike="noStrike" spc="-1">
                <a:solidFill>
                  <a:srgbClr val="000000"/>
                </a:solidFill>
                <a:uFillTx/>
                <a:latin typeface="Comic Sans MS"/>
                <a:ea typeface="Lato"/>
              </a:rPr>
              <a:t>Class</a:t>
            </a:r>
            <a:r>
              <a:rPr lang="en" sz="2400" b="0" strike="noStrike" spc="-1">
                <a:solidFill>
                  <a:srgbClr val="000000"/>
                </a:solidFill>
                <a:latin typeface="Comic Sans MS"/>
                <a:ea typeface="Lato"/>
              </a:rPr>
              <a:t> :- “TY.B.Sc (CS)”</a:t>
            </a:r>
            <a:endParaRPr lang="en-IN" sz="2400" b="0" strike="noStrike" spc="-1">
              <a:latin typeface="Arial"/>
            </a:endParaRPr>
          </a:p>
        </p:txBody>
      </p:sp>
      <p:sp>
        <p:nvSpPr>
          <p:cNvPr id="310" name="CustomShape 6"/>
          <p:cNvSpPr/>
          <p:nvPr/>
        </p:nvSpPr>
        <p:spPr>
          <a:xfrm>
            <a:off x="6629040" y="2115720"/>
            <a:ext cx="57315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dirty="0">
                <a:solidFill>
                  <a:srgbClr val="000000"/>
                </a:solidFill>
                <a:latin typeface="Comic Sans MS"/>
                <a:ea typeface="DejaVu Sans"/>
              </a:rPr>
              <a:t>      E-Vegetable Mart</a:t>
            </a:r>
            <a:endParaRPr lang="en-IN" sz="4000" b="0" strike="noStrike" spc="-1" dirty="0">
              <a:latin typeface="Arial"/>
            </a:endParaRPr>
          </a:p>
        </p:txBody>
      </p:sp>
      <p:sp>
        <p:nvSpPr>
          <p:cNvPr id="311" name="CustomShape 7"/>
          <p:cNvSpPr/>
          <p:nvPr/>
        </p:nvSpPr>
        <p:spPr>
          <a:xfrm>
            <a:off x="6185520" y="2729160"/>
            <a:ext cx="60318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3200" b="0" strike="noStrike" spc="-1">
                <a:solidFill>
                  <a:srgbClr val="000000"/>
                </a:solidFill>
                <a:latin typeface="Comic Sans MS"/>
                <a:ea typeface="DejaVu Sans"/>
              </a:rPr>
              <a:t> </a:t>
            </a:r>
            <a:endParaRPr lang="en-IN" sz="3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5126760" y="199656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sp>
        <p:nvSpPr>
          <p:cNvPr id="533" name="CustomShape 2"/>
          <p:cNvSpPr/>
          <p:nvPr/>
        </p:nvSpPr>
        <p:spPr>
          <a:xfrm>
            <a:off x="5126760" y="548244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grpSp>
        <p:nvGrpSpPr>
          <p:cNvPr id="534" name="Group 3"/>
          <p:cNvGrpSpPr/>
          <p:nvPr/>
        </p:nvGrpSpPr>
        <p:grpSpPr>
          <a:xfrm>
            <a:off x="5590080" y="2957760"/>
            <a:ext cx="556560" cy="583560"/>
            <a:chOff x="5590080" y="2957760"/>
            <a:chExt cx="556560" cy="583560"/>
          </a:xfrm>
        </p:grpSpPr>
        <p:sp>
          <p:nvSpPr>
            <p:cNvPr id="535" name="CustomShape 4"/>
            <p:cNvSpPr/>
            <p:nvPr/>
          </p:nvSpPr>
          <p:spPr>
            <a:xfrm rot="2641200">
              <a:off x="5810040" y="3017160"/>
              <a:ext cx="281520" cy="272160"/>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36" name="CustomShape 5"/>
            <p:cNvSpPr/>
            <p:nvPr/>
          </p:nvSpPr>
          <p:spPr>
            <a:xfrm>
              <a:off x="55900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37" name="CustomShape 6"/>
            <p:cNvSpPr/>
            <p:nvPr/>
          </p:nvSpPr>
          <p:spPr>
            <a:xfrm>
              <a:off x="57232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38" name="CustomShape 7"/>
            <p:cNvSpPr/>
            <p:nvPr/>
          </p:nvSpPr>
          <p:spPr>
            <a:xfrm>
              <a:off x="565668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39" name="CustomShape 8"/>
            <p:cNvSpPr/>
            <p:nvPr/>
          </p:nvSpPr>
          <p:spPr>
            <a:xfrm>
              <a:off x="578952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40" name="CustomShape 9"/>
            <p:cNvSpPr/>
            <p:nvPr/>
          </p:nvSpPr>
          <p:spPr>
            <a:xfrm>
              <a:off x="5722560" y="342036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41" name="CustomShape 10"/>
            <p:cNvSpPr/>
            <p:nvPr/>
          </p:nvSpPr>
          <p:spPr>
            <a:xfrm rot="20679600">
              <a:off x="5693400" y="3108240"/>
              <a:ext cx="161640" cy="25920"/>
            </a:xfrm>
            <a:prstGeom prst="roundRect">
              <a:avLst>
                <a:gd name="adj" fmla="val 4917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42" name="CustomShape 11"/>
            <p:cNvSpPr/>
            <p:nvPr/>
          </p:nvSpPr>
          <p:spPr>
            <a:xfrm>
              <a:off x="5771160" y="3119040"/>
              <a:ext cx="29880" cy="61200"/>
            </a:xfrm>
            <a:prstGeom prst="roundRect">
              <a:avLst>
                <a:gd name="adj" fmla="val 20029"/>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543" name="CustomShape 12"/>
          <p:cNvSpPr/>
          <p:nvPr/>
        </p:nvSpPr>
        <p:spPr>
          <a:xfrm>
            <a:off x="5469840" y="1419840"/>
            <a:ext cx="625320" cy="348120"/>
          </a:xfrm>
          <a:custGeom>
            <a:avLst/>
            <a:gdLst/>
            <a:ahLst/>
            <a:cxnLst/>
            <a:rect l="l" t="t" r="r" b="b"/>
            <a:pathLst>
              <a:path w="838583" h="467185">
                <a:moveTo>
                  <a:pt x="109543" y="172709"/>
                </a:moveTo>
                <a:cubicBezTo>
                  <a:pt x="106117" y="174149"/>
                  <a:pt x="103237" y="176930"/>
                  <a:pt x="101648" y="180704"/>
                </a:cubicBezTo>
                <a:cubicBezTo>
                  <a:pt x="98470" y="188251"/>
                  <a:pt x="102045" y="196593"/>
                  <a:pt x="109593" y="199771"/>
                </a:cubicBezTo>
                <a:lnTo>
                  <a:pt x="386467" y="310998"/>
                </a:lnTo>
                <a:cubicBezTo>
                  <a:pt x="394015" y="313779"/>
                  <a:pt x="402357" y="310203"/>
                  <a:pt x="405535" y="303053"/>
                </a:cubicBezTo>
                <a:cubicBezTo>
                  <a:pt x="408712" y="295505"/>
                  <a:pt x="405138" y="287164"/>
                  <a:pt x="397590" y="283986"/>
                </a:cubicBezTo>
                <a:lnTo>
                  <a:pt x="120715" y="172759"/>
                </a:lnTo>
                <a:cubicBezTo>
                  <a:pt x="116942" y="171170"/>
                  <a:pt x="112969" y="171269"/>
                  <a:pt x="109543" y="172709"/>
                </a:cubicBezTo>
                <a:close/>
                <a:moveTo>
                  <a:pt x="786882" y="143363"/>
                </a:moveTo>
                <a:cubicBezTo>
                  <a:pt x="774568" y="144555"/>
                  <a:pt x="762651" y="148130"/>
                  <a:pt x="750337" y="150513"/>
                </a:cubicBezTo>
                <a:cubicBezTo>
                  <a:pt x="704654" y="159253"/>
                  <a:pt x="636727" y="177922"/>
                  <a:pt x="604153" y="212482"/>
                </a:cubicBezTo>
                <a:cubicBezTo>
                  <a:pt x="573963" y="244658"/>
                  <a:pt x="552910" y="269684"/>
                  <a:pt x="517952" y="297094"/>
                </a:cubicBezTo>
                <a:cubicBezTo>
                  <a:pt x="479421" y="327284"/>
                  <a:pt x="438505" y="364227"/>
                  <a:pt x="390440" y="376938"/>
                </a:cubicBezTo>
                <a:cubicBezTo>
                  <a:pt x="350716" y="387267"/>
                  <a:pt x="310992" y="394417"/>
                  <a:pt x="269679" y="389253"/>
                </a:cubicBezTo>
                <a:cubicBezTo>
                  <a:pt x="231147" y="384883"/>
                  <a:pt x="193410" y="373364"/>
                  <a:pt x="157261" y="359858"/>
                </a:cubicBezTo>
                <a:cubicBezTo>
                  <a:pt x="116743" y="344762"/>
                  <a:pt x="63910" y="323709"/>
                  <a:pt x="31734" y="286368"/>
                </a:cubicBezTo>
                <a:cubicBezTo>
                  <a:pt x="41268" y="333640"/>
                  <a:pt x="93306" y="369788"/>
                  <a:pt x="133030" y="391239"/>
                </a:cubicBezTo>
                <a:cubicBezTo>
                  <a:pt x="178315" y="415073"/>
                  <a:pt x="227175" y="426196"/>
                  <a:pt x="277624" y="433346"/>
                </a:cubicBezTo>
                <a:cubicBezTo>
                  <a:pt x="339196" y="442086"/>
                  <a:pt x="395603" y="422621"/>
                  <a:pt x="448833" y="394019"/>
                </a:cubicBezTo>
                <a:cubicBezTo>
                  <a:pt x="494913" y="369391"/>
                  <a:pt x="534239" y="335229"/>
                  <a:pt x="570388" y="297491"/>
                </a:cubicBezTo>
                <a:cubicBezTo>
                  <a:pt x="591442" y="275643"/>
                  <a:pt x="610112" y="250617"/>
                  <a:pt x="636329" y="233138"/>
                </a:cubicBezTo>
                <a:cubicBezTo>
                  <a:pt x="670492" y="210893"/>
                  <a:pt x="724516" y="200168"/>
                  <a:pt x="763445" y="189840"/>
                </a:cubicBezTo>
                <a:cubicBezTo>
                  <a:pt x="774568" y="187059"/>
                  <a:pt x="786088" y="184676"/>
                  <a:pt x="796813" y="179114"/>
                </a:cubicBezTo>
                <a:cubicBezTo>
                  <a:pt x="811114" y="171964"/>
                  <a:pt x="815483" y="161636"/>
                  <a:pt x="813100" y="152102"/>
                </a:cubicBezTo>
                <a:cubicBezTo>
                  <a:pt x="811114" y="143760"/>
                  <a:pt x="792841" y="142568"/>
                  <a:pt x="786882" y="143363"/>
                </a:cubicBezTo>
                <a:close/>
                <a:moveTo>
                  <a:pt x="202099" y="123848"/>
                </a:moveTo>
                <a:cubicBezTo>
                  <a:pt x="198673" y="125288"/>
                  <a:pt x="195793" y="128069"/>
                  <a:pt x="194204" y="131843"/>
                </a:cubicBezTo>
                <a:cubicBezTo>
                  <a:pt x="191026" y="139390"/>
                  <a:pt x="194601" y="147732"/>
                  <a:pt x="202149" y="150910"/>
                </a:cubicBezTo>
                <a:lnTo>
                  <a:pt x="465517" y="256575"/>
                </a:lnTo>
                <a:cubicBezTo>
                  <a:pt x="472667" y="259356"/>
                  <a:pt x="481407" y="255781"/>
                  <a:pt x="484585" y="248630"/>
                </a:cubicBezTo>
                <a:cubicBezTo>
                  <a:pt x="487762" y="241083"/>
                  <a:pt x="484188" y="232741"/>
                  <a:pt x="476640" y="229563"/>
                </a:cubicBezTo>
                <a:lnTo>
                  <a:pt x="213271" y="123898"/>
                </a:lnTo>
                <a:cubicBezTo>
                  <a:pt x="209498" y="122309"/>
                  <a:pt x="205525" y="122408"/>
                  <a:pt x="202099" y="123848"/>
                </a:cubicBezTo>
                <a:close/>
                <a:moveTo>
                  <a:pt x="301011" y="73400"/>
                </a:moveTo>
                <a:cubicBezTo>
                  <a:pt x="297585" y="74840"/>
                  <a:pt x="294705" y="77621"/>
                  <a:pt x="293116" y="81395"/>
                </a:cubicBezTo>
                <a:cubicBezTo>
                  <a:pt x="289938" y="88942"/>
                  <a:pt x="293513" y="97284"/>
                  <a:pt x="301061" y="100462"/>
                </a:cubicBezTo>
                <a:lnTo>
                  <a:pt x="537019" y="195004"/>
                </a:lnTo>
                <a:cubicBezTo>
                  <a:pt x="544169" y="198182"/>
                  <a:pt x="552909" y="194607"/>
                  <a:pt x="556086" y="187059"/>
                </a:cubicBezTo>
                <a:cubicBezTo>
                  <a:pt x="559264" y="179512"/>
                  <a:pt x="555689" y="171170"/>
                  <a:pt x="548142" y="167992"/>
                </a:cubicBezTo>
                <a:lnTo>
                  <a:pt x="312183" y="73450"/>
                </a:lnTo>
                <a:cubicBezTo>
                  <a:pt x="308410" y="71861"/>
                  <a:pt x="304437" y="71960"/>
                  <a:pt x="301011" y="73400"/>
                </a:cubicBezTo>
                <a:close/>
                <a:moveTo>
                  <a:pt x="418991" y="42812"/>
                </a:moveTo>
                <a:cubicBezTo>
                  <a:pt x="415565" y="44252"/>
                  <a:pt x="412685" y="47033"/>
                  <a:pt x="411096" y="50807"/>
                </a:cubicBezTo>
                <a:cubicBezTo>
                  <a:pt x="407918" y="58354"/>
                  <a:pt x="411493" y="66696"/>
                  <a:pt x="419041" y="69874"/>
                </a:cubicBezTo>
                <a:lnTo>
                  <a:pt x="600181" y="142569"/>
                </a:lnTo>
                <a:cubicBezTo>
                  <a:pt x="607331" y="145349"/>
                  <a:pt x="616070" y="141774"/>
                  <a:pt x="619248" y="134624"/>
                </a:cubicBezTo>
                <a:cubicBezTo>
                  <a:pt x="622426" y="127076"/>
                  <a:pt x="618851" y="118734"/>
                  <a:pt x="611303" y="115556"/>
                </a:cubicBezTo>
                <a:lnTo>
                  <a:pt x="430163" y="42862"/>
                </a:lnTo>
                <a:cubicBezTo>
                  <a:pt x="426390" y="41273"/>
                  <a:pt x="422417" y="41372"/>
                  <a:pt x="418991" y="42812"/>
                </a:cubicBezTo>
                <a:close/>
                <a:moveTo>
                  <a:pt x="506830" y="1947"/>
                </a:moveTo>
                <a:cubicBezTo>
                  <a:pt x="583893" y="-4806"/>
                  <a:pt x="670491" y="6317"/>
                  <a:pt x="743980" y="30548"/>
                </a:cubicBezTo>
                <a:cubicBezTo>
                  <a:pt x="764637" y="37301"/>
                  <a:pt x="787279" y="51999"/>
                  <a:pt x="805552" y="63916"/>
                </a:cubicBezTo>
                <a:cubicBezTo>
                  <a:pt x="832961" y="82586"/>
                  <a:pt x="834947" y="111981"/>
                  <a:pt x="838125" y="140582"/>
                </a:cubicBezTo>
                <a:cubicBezTo>
                  <a:pt x="838920" y="147733"/>
                  <a:pt x="838522" y="155280"/>
                  <a:pt x="838125" y="162430"/>
                </a:cubicBezTo>
                <a:cubicBezTo>
                  <a:pt x="837728" y="187059"/>
                  <a:pt x="827003" y="200963"/>
                  <a:pt x="803566" y="209304"/>
                </a:cubicBezTo>
                <a:cubicBezTo>
                  <a:pt x="766225" y="222810"/>
                  <a:pt x="710215" y="227975"/>
                  <a:pt x="674066" y="247042"/>
                </a:cubicBezTo>
                <a:cubicBezTo>
                  <a:pt x="645863" y="262137"/>
                  <a:pt x="624809" y="284382"/>
                  <a:pt x="604153" y="307422"/>
                </a:cubicBezTo>
                <a:cubicBezTo>
                  <a:pt x="539800" y="379719"/>
                  <a:pt x="465120" y="445660"/>
                  <a:pt x="367796" y="462344"/>
                </a:cubicBezTo>
                <a:cubicBezTo>
                  <a:pt x="290336" y="475453"/>
                  <a:pt x="213668" y="461153"/>
                  <a:pt x="141372" y="428977"/>
                </a:cubicBezTo>
                <a:cubicBezTo>
                  <a:pt x="114757" y="417457"/>
                  <a:pt x="82183" y="402759"/>
                  <a:pt x="59938" y="383691"/>
                </a:cubicBezTo>
                <a:cubicBezTo>
                  <a:pt x="20611" y="349529"/>
                  <a:pt x="-3620" y="299080"/>
                  <a:pt x="749" y="245850"/>
                </a:cubicBezTo>
                <a:cubicBezTo>
                  <a:pt x="-6401" y="175936"/>
                  <a:pt x="38487" y="131446"/>
                  <a:pt x="98470" y="100462"/>
                </a:cubicBezTo>
                <a:cubicBezTo>
                  <a:pt x="161233" y="67888"/>
                  <a:pt x="237106" y="46040"/>
                  <a:pt x="304636" y="30945"/>
                </a:cubicBezTo>
                <a:cubicBezTo>
                  <a:pt x="371372" y="16247"/>
                  <a:pt x="438505" y="7906"/>
                  <a:pt x="506830" y="1947"/>
                </a:cubicBezTo>
                <a:close/>
              </a:path>
            </a:pathLst>
          </a:custGeom>
          <a:solidFill>
            <a:schemeClr val="bg1"/>
          </a:solidFill>
          <a:ln w="7560">
            <a:noFill/>
          </a:ln>
        </p:spPr>
        <p:style>
          <a:lnRef idx="0">
            <a:scrgbClr r="0" g="0" b="0"/>
          </a:lnRef>
          <a:fillRef idx="0">
            <a:scrgbClr r="0" g="0" b="0"/>
          </a:fillRef>
          <a:effectRef idx="0">
            <a:scrgbClr r="0" g="0" b="0"/>
          </a:effectRef>
          <a:fontRef idx="minor"/>
        </p:style>
      </p:sp>
      <p:sp>
        <p:nvSpPr>
          <p:cNvPr id="544" name="CustomShape 13"/>
          <p:cNvSpPr/>
          <p:nvPr/>
        </p:nvSpPr>
        <p:spPr>
          <a:xfrm>
            <a:off x="5511240" y="4742280"/>
            <a:ext cx="583920" cy="592920"/>
          </a:xfrm>
          <a:custGeom>
            <a:avLst/>
            <a:gdLst/>
            <a:ahLst/>
            <a:cxnLst/>
            <a:rect l="l" t="t" r="r" b="b"/>
            <a:pathLst>
              <a:path w="2936056" h="2981194">
                <a:moveTo>
                  <a:pt x="650489" y="2515181"/>
                </a:moveTo>
                <a:cubicBezTo>
                  <a:pt x="653703" y="2513896"/>
                  <a:pt x="655631" y="2517752"/>
                  <a:pt x="657560" y="2520002"/>
                </a:cubicBezTo>
                <a:cubicBezTo>
                  <a:pt x="672986" y="2537357"/>
                  <a:pt x="686485" y="2556640"/>
                  <a:pt x="699340" y="2575924"/>
                </a:cubicBezTo>
                <a:cubicBezTo>
                  <a:pt x="733729" y="2627667"/>
                  <a:pt x="770688" y="2677482"/>
                  <a:pt x="815361" y="2721191"/>
                </a:cubicBezTo>
                <a:cubicBezTo>
                  <a:pt x="824682" y="2730511"/>
                  <a:pt x="835287" y="2738225"/>
                  <a:pt x="844929" y="2747223"/>
                </a:cubicBezTo>
                <a:cubicBezTo>
                  <a:pt x="866462" y="2766507"/>
                  <a:pt x="892495" y="2771006"/>
                  <a:pt x="920133" y="2773899"/>
                </a:cubicBezTo>
                <a:cubicBezTo>
                  <a:pt x="955486" y="2777434"/>
                  <a:pt x="990517" y="2774220"/>
                  <a:pt x="1025870" y="2777434"/>
                </a:cubicBezTo>
                <a:cubicBezTo>
                  <a:pt x="1052866" y="2780005"/>
                  <a:pt x="1076970" y="2789004"/>
                  <a:pt x="1099789" y="2803145"/>
                </a:cubicBezTo>
                <a:cubicBezTo>
                  <a:pt x="1129357" y="2821143"/>
                  <a:pt x="1158603" y="2839462"/>
                  <a:pt x="1185599" y="2860995"/>
                </a:cubicBezTo>
                <a:cubicBezTo>
                  <a:pt x="1221595" y="2889920"/>
                  <a:pt x="1233486" y="2927844"/>
                  <a:pt x="1229951" y="2972516"/>
                </a:cubicBezTo>
                <a:cubicBezTo>
                  <a:pt x="1229308" y="2980230"/>
                  <a:pt x="1225130" y="2981194"/>
                  <a:pt x="1219024" y="2981194"/>
                </a:cubicBezTo>
                <a:cubicBezTo>
                  <a:pt x="1200383" y="2980873"/>
                  <a:pt x="1181743" y="2980873"/>
                  <a:pt x="1156032" y="2980873"/>
                </a:cubicBezTo>
                <a:cubicBezTo>
                  <a:pt x="1132892" y="2980873"/>
                  <a:pt x="1102681" y="2981837"/>
                  <a:pt x="1072792" y="2976694"/>
                </a:cubicBezTo>
                <a:cubicBezTo>
                  <a:pt x="1067007" y="2975730"/>
                  <a:pt x="1061544" y="2973480"/>
                  <a:pt x="1057045" y="2969624"/>
                </a:cubicBezTo>
                <a:cubicBezTo>
                  <a:pt x="1023298" y="2941020"/>
                  <a:pt x="985696" y="2917559"/>
                  <a:pt x="949379" y="2892491"/>
                </a:cubicBezTo>
                <a:cubicBezTo>
                  <a:pt x="876425" y="2842033"/>
                  <a:pt x="813754" y="2780648"/>
                  <a:pt x="759118" y="2710907"/>
                </a:cubicBezTo>
                <a:cubicBezTo>
                  <a:pt x="719588" y="2660449"/>
                  <a:pt x="683914" y="2607420"/>
                  <a:pt x="657560" y="2548606"/>
                </a:cubicBezTo>
                <a:cubicBezTo>
                  <a:pt x="654025" y="2540892"/>
                  <a:pt x="651775" y="2532536"/>
                  <a:pt x="649525" y="2524502"/>
                </a:cubicBezTo>
                <a:cubicBezTo>
                  <a:pt x="648561" y="2521609"/>
                  <a:pt x="645990" y="2517109"/>
                  <a:pt x="650489" y="2515181"/>
                </a:cubicBezTo>
                <a:close/>
                <a:moveTo>
                  <a:pt x="2286353" y="2463116"/>
                </a:moveTo>
                <a:cubicBezTo>
                  <a:pt x="2289888" y="2464723"/>
                  <a:pt x="2287638" y="2468580"/>
                  <a:pt x="2287317" y="2471472"/>
                </a:cubicBezTo>
                <a:cubicBezTo>
                  <a:pt x="2284425" y="2485613"/>
                  <a:pt x="2278318" y="2498790"/>
                  <a:pt x="2272212" y="2511646"/>
                </a:cubicBezTo>
                <a:cubicBezTo>
                  <a:pt x="2234288" y="2588136"/>
                  <a:pt x="2183187" y="2654985"/>
                  <a:pt x="2126623" y="2718620"/>
                </a:cubicBezTo>
                <a:cubicBezTo>
                  <a:pt x="2069416" y="2783219"/>
                  <a:pt x="1999996" y="2832712"/>
                  <a:pt x="1928969" y="2880278"/>
                </a:cubicBezTo>
                <a:cubicBezTo>
                  <a:pt x="1902937" y="2897633"/>
                  <a:pt x="1880761" y="2919487"/>
                  <a:pt x="1853765" y="2935235"/>
                </a:cubicBezTo>
                <a:cubicBezTo>
                  <a:pt x="1824197" y="2951948"/>
                  <a:pt x="1793022" y="2962875"/>
                  <a:pt x="1759598" y="2967053"/>
                </a:cubicBezTo>
                <a:cubicBezTo>
                  <a:pt x="1749313" y="2968660"/>
                  <a:pt x="1747706" y="2965124"/>
                  <a:pt x="1750599" y="2955483"/>
                </a:cubicBezTo>
                <a:cubicBezTo>
                  <a:pt x="1771811" y="2888313"/>
                  <a:pt x="1800093" y="2824035"/>
                  <a:pt x="1832553" y="2761686"/>
                </a:cubicBezTo>
                <a:cubicBezTo>
                  <a:pt x="1834803" y="2757508"/>
                  <a:pt x="1836731" y="2753330"/>
                  <a:pt x="1840909" y="2750759"/>
                </a:cubicBezTo>
                <a:cubicBezTo>
                  <a:pt x="1856014" y="2741438"/>
                  <a:pt x="1871120" y="2731797"/>
                  <a:pt x="1886225" y="2722155"/>
                </a:cubicBezTo>
                <a:cubicBezTo>
                  <a:pt x="1893938" y="2717334"/>
                  <a:pt x="1902294" y="2716370"/>
                  <a:pt x="1910972" y="2718298"/>
                </a:cubicBezTo>
                <a:cubicBezTo>
                  <a:pt x="1954680" y="2727619"/>
                  <a:pt x="1998068" y="2724083"/>
                  <a:pt x="2041777" y="2718298"/>
                </a:cubicBezTo>
                <a:cubicBezTo>
                  <a:pt x="2067488" y="2715085"/>
                  <a:pt x="2086771" y="2699979"/>
                  <a:pt x="2105090" y="2683910"/>
                </a:cubicBezTo>
                <a:cubicBezTo>
                  <a:pt x="2149763" y="2644700"/>
                  <a:pt x="2185758" y="2598099"/>
                  <a:pt x="2219504" y="2549570"/>
                </a:cubicBezTo>
                <a:cubicBezTo>
                  <a:pt x="2236216" y="2525787"/>
                  <a:pt x="2251643" y="2501040"/>
                  <a:pt x="2269962" y="2478221"/>
                </a:cubicBezTo>
                <a:cubicBezTo>
                  <a:pt x="2272855" y="2474686"/>
                  <a:pt x="2275747" y="2471151"/>
                  <a:pt x="2279282" y="2467616"/>
                </a:cubicBezTo>
                <a:cubicBezTo>
                  <a:pt x="2281211" y="2465687"/>
                  <a:pt x="2283139" y="2461509"/>
                  <a:pt x="2286353" y="2463116"/>
                </a:cubicBezTo>
                <a:close/>
                <a:moveTo>
                  <a:pt x="579783" y="2362843"/>
                </a:moveTo>
                <a:cubicBezTo>
                  <a:pt x="585247" y="2359308"/>
                  <a:pt x="590068" y="2366379"/>
                  <a:pt x="594245" y="2370235"/>
                </a:cubicBezTo>
                <a:cubicBezTo>
                  <a:pt x="617386" y="2392090"/>
                  <a:pt x="637633" y="2416515"/>
                  <a:pt x="658845" y="2440298"/>
                </a:cubicBezTo>
                <a:cubicBezTo>
                  <a:pt x="680056" y="2464402"/>
                  <a:pt x="701268" y="2488827"/>
                  <a:pt x="725372" y="2510360"/>
                </a:cubicBezTo>
                <a:cubicBezTo>
                  <a:pt x="747547" y="2530287"/>
                  <a:pt x="773580" y="2540892"/>
                  <a:pt x="803148" y="2543142"/>
                </a:cubicBezTo>
                <a:cubicBezTo>
                  <a:pt x="846857" y="2546356"/>
                  <a:pt x="890566" y="2548927"/>
                  <a:pt x="933952" y="2552784"/>
                </a:cubicBezTo>
                <a:cubicBezTo>
                  <a:pt x="978303" y="2556640"/>
                  <a:pt x="1014299" y="2580102"/>
                  <a:pt x="1048366" y="2606134"/>
                </a:cubicBezTo>
                <a:cubicBezTo>
                  <a:pt x="1073756" y="2625417"/>
                  <a:pt x="1096253" y="2648236"/>
                  <a:pt x="1111037" y="2677161"/>
                </a:cubicBezTo>
                <a:cubicBezTo>
                  <a:pt x="1118107" y="2690659"/>
                  <a:pt x="1122928" y="2705122"/>
                  <a:pt x="1120357" y="2720548"/>
                </a:cubicBezTo>
                <a:cubicBezTo>
                  <a:pt x="1117465" y="2738546"/>
                  <a:pt x="1105573" y="2749473"/>
                  <a:pt x="1087254" y="2750759"/>
                </a:cubicBezTo>
                <a:cubicBezTo>
                  <a:pt x="1076970" y="2750759"/>
                  <a:pt x="1066364" y="2750437"/>
                  <a:pt x="1056079" y="2750437"/>
                </a:cubicBezTo>
                <a:cubicBezTo>
                  <a:pt x="1001122" y="2756865"/>
                  <a:pt x="954842" y="2734368"/>
                  <a:pt x="908885" y="2708335"/>
                </a:cubicBezTo>
                <a:cubicBezTo>
                  <a:pt x="820182" y="2657878"/>
                  <a:pt x="744977" y="2591672"/>
                  <a:pt x="678128" y="2515181"/>
                </a:cubicBezTo>
                <a:cubicBezTo>
                  <a:pt x="649845" y="2482721"/>
                  <a:pt x="622207" y="2449940"/>
                  <a:pt x="598424" y="2413623"/>
                </a:cubicBezTo>
                <a:cubicBezTo>
                  <a:pt x="591353" y="2403017"/>
                  <a:pt x="584925" y="2391768"/>
                  <a:pt x="580426" y="2379877"/>
                </a:cubicBezTo>
                <a:cubicBezTo>
                  <a:pt x="578498" y="2374413"/>
                  <a:pt x="573677" y="2367021"/>
                  <a:pt x="579783" y="2362843"/>
                </a:cubicBezTo>
                <a:close/>
                <a:moveTo>
                  <a:pt x="2357380" y="2310136"/>
                </a:moveTo>
                <a:cubicBezTo>
                  <a:pt x="2361558" y="2313028"/>
                  <a:pt x="2358666" y="2319456"/>
                  <a:pt x="2357059" y="2324277"/>
                </a:cubicBezTo>
                <a:cubicBezTo>
                  <a:pt x="2352881" y="2338739"/>
                  <a:pt x="2345167" y="2351273"/>
                  <a:pt x="2336811" y="2363486"/>
                </a:cubicBezTo>
                <a:cubicBezTo>
                  <a:pt x="2245216" y="2492363"/>
                  <a:pt x="2136587" y="2601956"/>
                  <a:pt x="1993890" y="2674590"/>
                </a:cubicBezTo>
                <a:cubicBezTo>
                  <a:pt x="1965608" y="2688731"/>
                  <a:pt x="1937326" y="2698694"/>
                  <a:pt x="1905509" y="2694516"/>
                </a:cubicBezTo>
                <a:cubicBezTo>
                  <a:pt x="1894903" y="2694516"/>
                  <a:pt x="1884618" y="2694516"/>
                  <a:pt x="1874012" y="2694516"/>
                </a:cubicBezTo>
                <a:cubicBezTo>
                  <a:pt x="1868227" y="2694516"/>
                  <a:pt x="1866299" y="2692266"/>
                  <a:pt x="1868549" y="2686803"/>
                </a:cubicBezTo>
                <a:cubicBezTo>
                  <a:pt x="1887511" y="2638594"/>
                  <a:pt x="1897152" y="2587815"/>
                  <a:pt x="1906794" y="2537357"/>
                </a:cubicBezTo>
                <a:cubicBezTo>
                  <a:pt x="1908080" y="2530929"/>
                  <a:pt x="1912579" y="2528680"/>
                  <a:pt x="1917400" y="2526430"/>
                </a:cubicBezTo>
                <a:cubicBezTo>
                  <a:pt x="1951146" y="2509396"/>
                  <a:pt x="1987784" y="2502647"/>
                  <a:pt x="2025065" y="2498791"/>
                </a:cubicBezTo>
                <a:cubicBezTo>
                  <a:pt x="2064596" y="2494612"/>
                  <a:pt x="2104769" y="2495577"/>
                  <a:pt x="2144300" y="2489470"/>
                </a:cubicBezTo>
                <a:cubicBezTo>
                  <a:pt x="2171618" y="2485292"/>
                  <a:pt x="2195079" y="2473079"/>
                  <a:pt x="2215327" y="2454439"/>
                </a:cubicBezTo>
                <a:cubicBezTo>
                  <a:pt x="2247787" y="2424228"/>
                  <a:pt x="2275747" y="2389840"/>
                  <a:pt x="2304994" y="2356737"/>
                </a:cubicBezTo>
                <a:cubicBezTo>
                  <a:pt x="2317528" y="2342596"/>
                  <a:pt x="2331026" y="2329097"/>
                  <a:pt x="2344846" y="2315921"/>
                </a:cubicBezTo>
                <a:cubicBezTo>
                  <a:pt x="2348381" y="2312707"/>
                  <a:pt x="2352881" y="2306922"/>
                  <a:pt x="2357380" y="2310136"/>
                </a:cubicBezTo>
                <a:close/>
                <a:moveTo>
                  <a:pt x="1901330" y="2295994"/>
                </a:moveTo>
                <a:cubicBezTo>
                  <a:pt x="1907437" y="2301779"/>
                  <a:pt x="1907115" y="2307564"/>
                  <a:pt x="1907115" y="2312706"/>
                </a:cubicBezTo>
                <a:cubicBezTo>
                  <a:pt x="1909044" y="2376341"/>
                  <a:pt x="1904223" y="2439655"/>
                  <a:pt x="1896188" y="2502968"/>
                </a:cubicBezTo>
                <a:cubicBezTo>
                  <a:pt x="1890403" y="2548605"/>
                  <a:pt x="1885904" y="2594885"/>
                  <a:pt x="1870798" y="2638594"/>
                </a:cubicBezTo>
                <a:cubicBezTo>
                  <a:pt x="1847659" y="2706085"/>
                  <a:pt x="1818734" y="2771327"/>
                  <a:pt x="1789166" y="2836247"/>
                </a:cubicBezTo>
                <a:cubicBezTo>
                  <a:pt x="1769240" y="2880277"/>
                  <a:pt x="1748992" y="2924308"/>
                  <a:pt x="1729388" y="2968659"/>
                </a:cubicBezTo>
                <a:cubicBezTo>
                  <a:pt x="1725531" y="2977337"/>
                  <a:pt x="1721032" y="2980872"/>
                  <a:pt x="1711069" y="2980872"/>
                </a:cubicBezTo>
                <a:cubicBezTo>
                  <a:pt x="1652254" y="2980229"/>
                  <a:pt x="1593119" y="2980551"/>
                  <a:pt x="1534305" y="2980229"/>
                </a:cubicBezTo>
                <a:cubicBezTo>
                  <a:pt x="1523378" y="2980229"/>
                  <a:pt x="1512772" y="2979265"/>
                  <a:pt x="1501845" y="2978301"/>
                </a:cubicBezTo>
                <a:cubicBezTo>
                  <a:pt x="1483847" y="2976694"/>
                  <a:pt x="1479026" y="2969302"/>
                  <a:pt x="1486418" y="2952911"/>
                </a:cubicBezTo>
                <a:cubicBezTo>
                  <a:pt x="1499595" y="2923344"/>
                  <a:pt x="1518878" y="2897311"/>
                  <a:pt x="1538162" y="2871600"/>
                </a:cubicBezTo>
                <a:cubicBezTo>
                  <a:pt x="1581871" y="2813429"/>
                  <a:pt x="1641327" y="2778719"/>
                  <a:pt x="1708497" y="2755900"/>
                </a:cubicBezTo>
                <a:cubicBezTo>
                  <a:pt x="1715568" y="2753651"/>
                  <a:pt x="1722639" y="2752365"/>
                  <a:pt x="1730352" y="2752365"/>
                </a:cubicBezTo>
                <a:cubicBezTo>
                  <a:pt x="1742886" y="2752365"/>
                  <a:pt x="1753492" y="2747223"/>
                  <a:pt x="1759598" y="2736617"/>
                </a:cubicBezTo>
                <a:cubicBezTo>
                  <a:pt x="1808770" y="2651449"/>
                  <a:pt x="1856657" y="2565960"/>
                  <a:pt x="1877869" y="2468579"/>
                </a:cubicBezTo>
                <a:cubicBezTo>
                  <a:pt x="1886868" y="2426799"/>
                  <a:pt x="1889117" y="2384054"/>
                  <a:pt x="1892974" y="2341631"/>
                </a:cubicBezTo>
                <a:cubicBezTo>
                  <a:pt x="1894260" y="2326526"/>
                  <a:pt x="1895545" y="2311742"/>
                  <a:pt x="1901330" y="2295994"/>
                </a:cubicBezTo>
                <a:close/>
                <a:moveTo>
                  <a:pt x="1002730" y="2028278"/>
                </a:moveTo>
                <a:cubicBezTo>
                  <a:pt x="1007872" y="2029242"/>
                  <a:pt x="1007550" y="2034706"/>
                  <a:pt x="1008193" y="2038563"/>
                </a:cubicBezTo>
                <a:cubicBezTo>
                  <a:pt x="1011086" y="2054953"/>
                  <a:pt x="1012693" y="2071344"/>
                  <a:pt x="1011407" y="2088056"/>
                </a:cubicBezTo>
                <a:cubicBezTo>
                  <a:pt x="1008836" y="2128230"/>
                  <a:pt x="1008836" y="2168725"/>
                  <a:pt x="1011407" y="2208898"/>
                </a:cubicBezTo>
                <a:cubicBezTo>
                  <a:pt x="1014299" y="2254857"/>
                  <a:pt x="1020084" y="2300494"/>
                  <a:pt x="1026191" y="2346131"/>
                </a:cubicBezTo>
                <a:cubicBezTo>
                  <a:pt x="1027155" y="2353844"/>
                  <a:pt x="1023620" y="2354809"/>
                  <a:pt x="1017513" y="2353844"/>
                </a:cubicBezTo>
                <a:cubicBezTo>
                  <a:pt x="1003051" y="2351595"/>
                  <a:pt x="988267" y="2349666"/>
                  <a:pt x="974126" y="2346452"/>
                </a:cubicBezTo>
                <a:cubicBezTo>
                  <a:pt x="957414" y="2342596"/>
                  <a:pt x="948415" y="2330383"/>
                  <a:pt x="942630" y="2314957"/>
                </a:cubicBezTo>
                <a:cubicBezTo>
                  <a:pt x="934274" y="2292781"/>
                  <a:pt x="932346" y="2269641"/>
                  <a:pt x="931060" y="2246501"/>
                </a:cubicBezTo>
                <a:cubicBezTo>
                  <a:pt x="930739" y="2236538"/>
                  <a:pt x="931381" y="2225611"/>
                  <a:pt x="931381" y="2214683"/>
                </a:cubicBezTo>
                <a:cubicBezTo>
                  <a:pt x="931060" y="2195400"/>
                  <a:pt x="931060" y="2175796"/>
                  <a:pt x="933631" y="2156512"/>
                </a:cubicBezTo>
                <a:cubicBezTo>
                  <a:pt x="935881" y="2140443"/>
                  <a:pt x="939416" y="2124695"/>
                  <a:pt x="947772" y="2110232"/>
                </a:cubicBezTo>
                <a:cubicBezTo>
                  <a:pt x="962235" y="2084521"/>
                  <a:pt x="976376" y="2058810"/>
                  <a:pt x="994373" y="2035349"/>
                </a:cubicBezTo>
                <a:cubicBezTo>
                  <a:pt x="996623" y="2032456"/>
                  <a:pt x="998552" y="2027636"/>
                  <a:pt x="1002730" y="2028278"/>
                </a:cubicBezTo>
                <a:close/>
                <a:moveTo>
                  <a:pt x="1901652" y="1973963"/>
                </a:moveTo>
                <a:cubicBezTo>
                  <a:pt x="1905508" y="1974284"/>
                  <a:pt x="1906151" y="1978141"/>
                  <a:pt x="1906151" y="1981034"/>
                </a:cubicBezTo>
                <a:cubicBezTo>
                  <a:pt x="1907115" y="1996139"/>
                  <a:pt x="1906794" y="2011244"/>
                  <a:pt x="1906794" y="2026349"/>
                </a:cubicBezTo>
                <a:cubicBezTo>
                  <a:pt x="1903901" y="2151369"/>
                  <a:pt x="1890081" y="2274461"/>
                  <a:pt x="1848944" y="2393374"/>
                </a:cubicBezTo>
                <a:cubicBezTo>
                  <a:pt x="1820983" y="2474043"/>
                  <a:pt x="1781131" y="2548926"/>
                  <a:pt x="1735815" y="2620917"/>
                </a:cubicBezTo>
                <a:cubicBezTo>
                  <a:pt x="1709140" y="2663019"/>
                  <a:pt x="1680858" y="2703514"/>
                  <a:pt x="1645184" y="2738545"/>
                </a:cubicBezTo>
                <a:cubicBezTo>
                  <a:pt x="1613366" y="2769720"/>
                  <a:pt x="1577050" y="2791896"/>
                  <a:pt x="1532055" y="2798323"/>
                </a:cubicBezTo>
                <a:cubicBezTo>
                  <a:pt x="1495738" y="2803466"/>
                  <a:pt x="1467778" y="2780326"/>
                  <a:pt x="1467135" y="2743687"/>
                </a:cubicBezTo>
                <a:cubicBezTo>
                  <a:pt x="1466492" y="2686480"/>
                  <a:pt x="1483204" y="2635380"/>
                  <a:pt x="1517593" y="2589743"/>
                </a:cubicBezTo>
                <a:cubicBezTo>
                  <a:pt x="1544268" y="2554068"/>
                  <a:pt x="1572872" y="2520001"/>
                  <a:pt x="1604046" y="2487863"/>
                </a:cubicBezTo>
                <a:cubicBezTo>
                  <a:pt x="1641970" y="2448975"/>
                  <a:pt x="1687607" y="2428727"/>
                  <a:pt x="1741600" y="2426799"/>
                </a:cubicBezTo>
                <a:cubicBezTo>
                  <a:pt x="1748349" y="2426478"/>
                  <a:pt x="1754456" y="2425835"/>
                  <a:pt x="1758312" y="2418764"/>
                </a:cubicBezTo>
                <a:cubicBezTo>
                  <a:pt x="1790773" y="2358343"/>
                  <a:pt x="1825483" y="2299208"/>
                  <a:pt x="1850872" y="2234930"/>
                </a:cubicBezTo>
                <a:cubicBezTo>
                  <a:pt x="1879154" y="2163261"/>
                  <a:pt x="1892331" y="2089020"/>
                  <a:pt x="1892653" y="2012208"/>
                </a:cubicBezTo>
                <a:cubicBezTo>
                  <a:pt x="1892653" y="2001281"/>
                  <a:pt x="1892974" y="1990354"/>
                  <a:pt x="1896188" y="1980069"/>
                </a:cubicBezTo>
                <a:cubicBezTo>
                  <a:pt x="1897152" y="1977177"/>
                  <a:pt x="1897795" y="1973320"/>
                  <a:pt x="1901652" y="1973963"/>
                </a:cubicBezTo>
                <a:close/>
                <a:moveTo>
                  <a:pt x="319459" y="1832231"/>
                </a:moveTo>
                <a:cubicBezTo>
                  <a:pt x="324601" y="1829660"/>
                  <a:pt x="328779" y="1837373"/>
                  <a:pt x="332636" y="1841873"/>
                </a:cubicBezTo>
                <a:cubicBezTo>
                  <a:pt x="353848" y="1867584"/>
                  <a:pt x="371203" y="1896509"/>
                  <a:pt x="390165" y="1923506"/>
                </a:cubicBezTo>
                <a:cubicBezTo>
                  <a:pt x="428088" y="1977820"/>
                  <a:pt x="474047" y="2024100"/>
                  <a:pt x="529968" y="2059774"/>
                </a:cubicBezTo>
                <a:cubicBezTo>
                  <a:pt x="556966" y="2077129"/>
                  <a:pt x="586855" y="2082271"/>
                  <a:pt x="618030" y="2078736"/>
                </a:cubicBezTo>
                <a:cubicBezTo>
                  <a:pt x="717016" y="2067487"/>
                  <a:pt x="796721" y="2105733"/>
                  <a:pt x="863892" y="2174831"/>
                </a:cubicBezTo>
                <a:cubicBezTo>
                  <a:pt x="885425" y="2197007"/>
                  <a:pt x="895066" y="2225289"/>
                  <a:pt x="897959" y="2255821"/>
                </a:cubicBezTo>
                <a:cubicBezTo>
                  <a:pt x="898923" y="2266748"/>
                  <a:pt x="892495" y="2272533"/>
                  <a:pt x="883818" y="2277354"/>
                </a:cubicBezTo>
                <a:cubicBezTo>
                  <a:pt x="855213" y="2293423"/>
                  <a:pt x="825003" y="2293102"/>
                  <a:pt x="793508" y="2287960"/>
                </a:cubicBezTo>
                <a:cubicBezTo>
                  <a:pt x="721837" y="2276390"/>
                  <a:pt x="663344" y="2239751"/>
                  <a:pt x="610316" y="2192829"/>
                </a:cubicBezTo>
                <a:cubicBezTo>
                  <a:pt x="558252" y="2146870"/>
                  <a:pt x="509400" y="2097376"/>
                  <a:pt x="458620" y="2050132"/>
                </a:cubicBezTo>
                <a:cubicBezTo>
                  <a:pt x="449300" y="2041455"/>
                  <a:pt x="439337" y="2032778"/>
                  <a:pt x="429695" y="2024100"/>
                </a:cubicBezTo>
                <a:cubicBezTo>
                  <a:pt x="429053" y="2025385"/>
                  <a:pt x="428410" y="2026028"/>
                  <a:pt x="427767" y="2026350"/>
                </a:cubicBezTo>
                <a:cubicBezTo>
                  <a:pt x="431303" y="2033420"/>
                  <a:pt x="434517" y="2040812"/>
                  <a:pt x="438373" y="2047561"/>
                </a:cubicBezTo>
                <a:cubicBezTo>
                  <a:pt x="473404" y="2110875"/>
                  <a:pt x="510042" y="2172903"/>
                  <a:pt x="559215" y="2226575"/>
                </a:cubicBezTo>
                <a:cubicBezTo>
                  <a:pt x="581713" y="2251000"/>
                  <a:pt x="605817" y="2273176"/>
                  <a:pt x="633135" y="2292138"/>
                </a:cubicBezTo>
                <a:cubicBezTo>
                  <a:pt x="656918" y="2308850"/>
                  <a:pt x="685199" y="2308207"/>
                  <a:pt x="712517" y="2309814"/>
                </a:cubicBezTo>
                <a:cubicBezTo>
                  <a:pt x="766831" y="2313349"/>
                  <a:pt x="821147" y="2316242"/>
                  <a:pt x="872569" y="2335204"/>
                </a:cubicBezTo>
                <a:cubicBezTo>
                  <a:pt x="916597" y="2351273"/>
                  <a:pt x="956128" y="2374413"/>
                  <a:pt x="985696" y="2412015"/>
                </a:cubicBezTo>
                <a:cubicBezTo>
                  <a:pt x="1004336" y="2435798"/>
                  <a:pt x="1008514" y="2464080"/>
                  <a:pt x="1008193" y="2493327"/>
                </a:cubicBezTo>
                <a:cubicBezTo>
                  <a:pt x="1008193" y="2503932"/>
                  <a:pt x="1000158" y="2508753"/>
                  <a:pt x="991802" y="2512610"/>
                </a:cubicBezTo>
                <a:cubicBezTo>
                  <a:pt x="967055" y="2523537"/>
                  <a:pt x="941344" y="2524180"/>
                  <a:pt x="915314" y="2520645"/>
                </a:cubicBezTo>
                <a:cubicBezTo>
                  <a:pt x="841393" y="2511324"/>
                  <a:pt x="779366" y="2474365"/>
                  <a:pt x="720873" y="2431299"/>
                </a:cubicBezTo>
                <a:cubicBezTo>
                  <a:pt x="639240" y="2370878"/>
                  <a:pt x="573357" y="2295351"/>
                  <a:pt x="514542" y="2213397"/>
                </a:cubicBezTo>
                <a:cubicBezTo>
                  <a:pt x="467299" y="2147513"/>
                  <a:pt x="428731" y="2076808"/>
                  <a:pt x="398199" y="2001924"/>
                </a:cubicBezTo>
                <a:cubicBezTo>
                  <a:pt x="385987" y="1972356"/>
                  <a:pt x="368632" y="1945681"/>
                  <a:pt x="352884" y="1918042"/>
                </a:cubicBezTo>
                <a:cubicBezTo>
                  <a:pt x="340028" y="1895866"/>
                  <a:pt x="328458" y="1873048"/>
                  <a:pt x="320423" y="1848622"/>
                </a:cubicBezTo>
                <a:cubicBezTo>
                  <a:pt x="318816" y="1843480"/>
                  <a:pt x="313031" y="1835767"/>
                  <a:pt x="319459" y="1832231"/>
                </a:cubicBezTo>
                <a:close/>
                <a:moveTo>
                  <a:pt x="1911294" y="1818412"/>
                </a:moveTo>
                <a:cubicBezTo>
                  <a:pt x="1918043" y="1829661"/>
                  <a:pt x="1918686" y="1842195"/>
                  <a:pt x="1920614" y="1854086"/>
                </a:cubicBezTo>
                <a:cubicBezTo>
                  <a:pt x="1932505" y="1923827"/>
                  <a:pt x="1949539" y="1991962"/>
                  <a:pt x="1984570" y="2054632"/>
                </a:cubicBezTo>
                <a:cubicBezTo>
                  <a:pt x="2003532" y="2088378"/>
                  <a:pt x="2009317" y="2126302"/>
                  <a:pt x="2011245" y="2164547"/>
                </a:cubicBezTo>
                <a:cubicBezTo>
                  <a:pt x="2012852" y="2195079"/>
                  <a:pt x="2012209" y="2225611"/>
                  <a:pt x="2005139" y="2255821"/>
                </a:cubicBezTo>
                <a:cubicBezTo>
                  <a:pt x="1995819" y="2295995"/>
                  <a:pt x="1967858" y="2316563"/>
                  <a:pt x="1930577" y="2327812"/>
                </a:cubicBezTo>
                <a:cubicBezTo>
                  <a:pt x="1924149" y="2329740"/>
                  <a:pt x="1922221" y="2326205"/>
                  <a:pt x="1920935" y="2321063"/>
                </a:cubicBezTo>
                <a:cubicBezTo>
                  <a:pt x="1915793" y="2295995"/>
                  <a:pt x="1909365" y="2271248"/>
                  <a:pt x="1906151" y="2245858"/>
                </a:cubicBezTo>
                <a:cubicBezTo>
                  <a:pt x="1903580" y="2226896"/>
                  <a:pt x="1909365" y="2208256"/>
                  <a:pt x="1912258" y="2189615"/>
                </a:cubicBezTo>
                <a:cubicBezTo>
                  <a:pt x="1919328" y="2143335"/>
                  <a:pt x="1927684" y="2097055"/>
                  <a:pt x="1925113" y="2049811"/>
                </a:cubicBezTo>
                <a:cubicBezTo>
                  <a:pt x="1921578" y="1990676"/>
                  <a:pt x="1917721" y="1931541"/>
                  <a:pt x="1914186" y="1872405"/>
                </a:cubicBezTo>
                <a:cubicBezTo>
                  <a:pt x="1913543" y="1854408"/>
                  <a:pt x="1912579" y="1836410"/>
                  <a:pt x="1911294" y="1818412"/>
                </a:cubicBezTo>
                <a:close/>
                <a:moveTo>
                  <a:pt x="2618026" y="1780166"/>
                </a:moveTo>
                <a:cubicBezTo>
                  <a:pt x="2621240" y="1782095"/>
                  <a:pt x="2619633" y="1785630"/>
                  <a:pt x="2618990" y="1788523"/>
                </a:cubicBezTo>
                <a:cubicBezTo>
                  <a:pt x="2614169" y="1807806"/>
                  <a:pt x="2606777" y="1826446"/>
                  <a:pt x="2596171" y="1843158"/>
                </a:cubicBezTo>
                <a:cubicBezTo>
                  <a:pt x="2554712" y="1908722"/>
                  <a:pt x="2527716" y="1981355"/>
                  <a:pt x="2491720" y="2049489"/>
                </a:cubicBezTo>
                <a:cubicBezTo>
                  <a:pt x="2451547" y="2125980"/>
                  <a:pt x="2401089" y="2195721"/>
                  <a:pt x="2343560" y="2260320"/>
                </a:cubicBezTo>
                <a:cubicBezTo>
                  <a:pt x="2296959" y="2312706"/>
                  <a:pt x="2246501" y="2360593"/>
                  <a:pt x="2188008" y="2399481"/>
                </a:cubicBezTo>
                <a:cubicBezTo>
                  <a:pt x="2141086" y="2430656"/>
                  <a:pt x="2092235" y="2457010"/>
                  <a:pt x="2035992" y="2467294"/>
                </a:cubicBezTo>
                <a:cubicBezTo>
                  <a:pt x="2007710" y="2472436"/>
                  <a:pt x="1978785" y="2473400"/>
                  <a:pt x="1950824" y="2463759"/>
                </a:cubicBezTo>
                <a:cubicBezTo>
                  <a:pt x="1930577" y="2456688"/>
                  <a:pt x="1927684" y="2451546"/>
                  <a:pt x="1928006" y="2430334"/>
                </a:cubicBezTo>
                <a:cubicBezTo>
                  <a:pt x="1929291" y="2382448"/>
                  <a:pt x="1953717" y="2348380"/>
                  <a:pt x="1991640" y="2321384"/>
                </a:cubicBezTo>
                <a:cubicBezTo>
                  <a:pt x="2040170" y="2286995"/>
                  <a:pt x="2094806" y="2269962"/>
                  <a:pt x="2152977" y="2264177"/>
                </a:cubicBezTo>
                <a:cubicBezTo>
                  <a:pt x="2187366" y="2260641"/>
                  <a:pt x="2221754" y="2257749"/>
                  <a:pt x="2256143" y="2255499"/>
                </a:cubicBezTo>
                <a:cubicBezTo>
                  <a:pt x="2283782" y="2253892"/>
                  <a:pt x="2305315" y="2240715"/>
                  <a:pt x="2325562" y="2223682"/>
                </a:cubicBezTo>
                <a:cubicBezTo>
                  <a:pt x="2388233" y="2170974"/>
                  <a:pt x="2435799" y="2106054"/>
                  <a:pt x="2475329" y="2035349"/>
                </a:cubicBezTo>
                <a:cubicBezTo>
                  <a:pt x="2486899" y="2014780"/>
                  <a:pt x="2499112" y="1995175"/>
                  <a:pt x="2508111" y="1973321"/>
                </a:cubicBezTo>
                <a:cubicBezTo>
                  <a:pt x="2493327" y="1982641"/>
                  <a:pt x="2481436" y="1994854"/>
                  <a:pt x="2468902" y="2006424"/>
                </a:cubicBezTo>
                <a:cubicBezTo>
                  <a:pt x="2422943" y="2049811"/>
                  <a:pt x="2378270" y="2094805"/>
                  <a:pt x="2331026" y="2136586"/>
                </a:cubicBezTo>
                <a:cubicBezTo>
                  <a:pt x="2283782" y="2178366"/>
                  <a:pt x="2233967" y="2215326"/>
                  <a:pt x="2170654" y="2229788"/>
                </a:cubicBezTo>
                <a:cubicBezTo>
                  <a:pt x="2149121" y="2234609"/>
                  <a:pt x="2127588" y="2240073"/>
                  <a:pt x="2105412" y="2240715"/>
                </a:cubicBezTo>
                <a:cubicBezTo>
                  <a:pt x="2083879" y="2241358"/>
                  <a:pt x="2065238" y="2232681"/>
                  <a:pt x="2047240" y="2223039"/>
                </a:cubicBezTo>
                <a:cubicBezTo>
                  <a:pt x="2039206" y="2218861"/>
                  <a:pt x="2037278" y="2211148"/>
                  <a:pt x="2038242" y="2202149"/>
                </a:cubicBezTo>
                <a:cubicBezTo>
                  <a:pt x="2042741" y="2156190"/>
                  <a:pt x="2066845" y="2121480"/>
                  <a:pt x="2102198" y="2094162"/>
                </a:cubicBezTo>
                <a:cubicBezTo>
                  <a:pt x="2141407" y="2063631"/>
                  <a:pt x="2184473" y="2040169"/>
                  <a:pt x="2233646" y="2029564"/>
                </a:cubicBezTo>
                <a:cubicBezTo>
                  <a:pt x="2261928" y="2023457"/>
                  <a:pt x="2290853" y="2024100"/>
                  <a:pt x="2319135" y="2027314"/>
                </a:cubicBezTo>
                <a:cubicBezTo>
                  <a:pt x="2357701" y="2031813"/>
                  <a:pt x="2390804" y="2020243"/>
                  <a:pt x="2421658" y="1998389"/>
                </a:cubicBezTo>
                <a:cubicBezTo>
                  <a:pt x="2475651" y="1959822"/>
                  <a:pt x="2520002" y="1911935"/>
                  <a:pt x="2556641" y="1856978"/>
                </a:cubicBezTo>
                <a:cubicBezTo>
                  <a:pt x="2570460" y="1836409"/>
                  <a:pt x="2584923" y="1816162"/>
                  <a:pt x="2599385" y="1795914"/>
                </a:cubicBezTo>
                <a:cubicBezTo>
                  <a:pt x="2602599" y="1791415"/>
                  <a:pt x="2606456" y="1787558"/>
                  <a:pt x="2610312" y="1783702"/>
                </a:cubicBezTo>
                <a:cubicBezTo>
                  <a:pt x="2612241" y="1781452"/>
                  <a:pt x="2614812" y="1778238"/>
                  <a:pt x="2618026" y="1780166"/>
                </a:cubicBezTo>
                <a:close/>
                <a:moveTo>
                  <a:pt x="239755" y="1655146"/>
                </a:moveTo>
                <a:cubicBezTo>
                  <a:pt x="245861" y="1651289"/>
                  <a:pt x="250361" y="1659645"/>
                  <a:pt x="254218" y="1663823"/>
                </a:cubicBezTo>
                <a:cubicBezTo>
                  <a:pt x="293427" y="1706568"/>
                  <a:pt x="333922" y="1748670"/>
                  <a:pt x="371524" y="1793021"/>
                </a:cubicBezTo>
                <a:cubicBezTo>
                  <a:pt x="400128" y="1826767"/>
                  <a:pt x="435802" y="1840908"/>
                  <a:pt x="478868" y="1844444"/>
                </a:cubicBezTo>
                <a:cubicBezTo>
                  <a:pt x="528683" y="1848622"/>
                  <a:pt x="578498" y="1851193"/>
                  <a:pt x="627671" y="1861799"/>
                </a:cubicBezTo>
                <a:cubicBezTo>
                  <a:pt x="690984" y="1875297"/>
                  <a:pt x="739514" y="1908078"/>
                  <a:pt x="771652" y="1964643"/>
                </a:cubicBezTo>
                <a:cubicBezTo>
                  <a:pt x="777116" y="1974284"/>
                  <a:pt x="783222" y="1983926"/>
                  <a:pt x="788043" y="1994211"/>
                </a:cubicBezTo>
                <a:cubicBezTo>
                  <a:pt x="798006" y="2014458"/>
                  <a:pt x="785472" y="2040812"/>
                  <a:pt x="763618" y="2046918"/>
                </a:cubicBezTo>
                <a:cubicBezTo>
                  <a:pt x="748512" y="2051418"/>
                  <a:pt x="733729" y="2048847"/>
                  <a:pt x="718945" y="2049489"/>
                </a:cubicBezTo>
                <a:cubicBezTo>
                  <a:pt x="657238" y="2053667"/>
                  <a:pt x="602602" y="2031813"/>
                  <a:pt x="551823" y="2000638"/>
                </a:cubicBezTo>
                <a:cubicBezTo>
                  <a:pt x="435159" y="1929290"/>
                  <a:pt x="340992" y="1834481"/>
                  <a:pt x="263538" y="1722316"/>
                </a:cubicBezTo>
                <a:cubicBezTo>
                  <a:pt x="253253" y="1707211"/>
                  <a:pt x="244255" y="1691463"/>
                  <a:pt x="239112" y="1673465"/>
                </a:cubicBezTo>
                <a:cubicBezTo>
                  <a:pt x="237184" y="1667037"/>
                  <a:pt x="233970" y="1658681"/>
                  <a:pt x="239755" y="1655146"/>
                </a:cubicBezTo>
                <a:close/>
                <a:moveTo>
                  <a:pt x="1902616" y="1650647"/>
                </a:moveTo>
                <a:cubicBezTo>
                  <a:pt x="1908722" y="1655147"/>
                  <a:pt x="1907115" y="1660931"/>
                  <a:pt x="1907115" y="1666074"/>
                </a:cubicBezTo>
                <a:cubicBezTo>
                  <a:pt x="1908722" y="1723923"/>
                  <a:pt x="1904223" y="1781452"/>
                  <a:pt x="1898116" y="1838980"/>
                </a:cubicBezTo>
                <a:cubicBezTo>
                  <a:pt x="1890082" y="1917078"/>
                  <a:pt x="1875619" y="1993889"/>
                  <a:pt x="1850551" y="2068451"/>
                </a:cubicBezTo>
                <a:cubicBezTo>
                  <a:pt x="1823233" y="2149763"/>
                  <a:pt x="1783059" y="2224967"/>
                  <a:pt x="1738387" y="2297923"/>
                </a:cubicBezTo>
                <a:cubicBezTo>
                  <a:pt x="1709140" y="2346131"/>
                  <a:pt x="1676358" y="2391768"/>
                  <a:pt x="1634578" y="2430334"/>
                </a:cubicBezTo>
                <a:cubicBezTo>
                  <a:pt x="1601796" y="2460545"/>
                  <a:pt x="1563551" y="2476936"/>
                  <a:pt x="1518557" y="2475650"/>
                </a:cubicBezTo>
                <a:cubicBezTo>
                  <a:pt x="1511165" y="2475329"/>
                  <a:pt x="1503773" y="2474365"/>
                  <a:pt x="1496703" y="2472436"/>
                </a:cubicBezTo>
                <a:cubicBezTo>
                  <a:pt x="1480955" y="2468580"/>
                  <a:pt x="1471634" y="2458295"/>
                  <a:pt x="1468742" y="2441904"/>
                </a:cubicBezTo>
                <a:cubicBezTo>
                  <a:pt x="1462314" y="2401088"/>
                  <a:pt x="1468099" y="2361557"/>
                  <a:pt x="1483847" y="2324276"/>
                </a:cubicBezTo>
                <a:cubicBezTo>
                  <a:pt x="1526592" y="2222075"/>
                  <a:pt x="1602118" y="2152655"/>
                  <a:pt x="1705605" y="2113767"/>
                </a:cubicBezTo>
                <a:cubicBezTo>
                  <a:pt x="1712033" y="2111196"/>
                  <a:pt x="1719103" y="2109589"/>
                  <a:pt x="1725852" y="2108946"/>
                </a:cubicBezTo>
                <a:cubicBezTo>
                  <a:pt x="1746100" y="2106697"/>
                  <a:pt x="1759919" y="2095769"/>
                  <a:pt x="1770204" y="2078736"/>
                </a:cubicBezTo>
                <a:cubicBezTo>
                  <a:pt x="1824840" y="1989711"/>
                  <a:pt x="1867906" y="1896188"/>
                  <a:pt x="1882368" y="1791415"/>
                </a:cubicBezTo>
                <a:cubicBezTo>
                  <a:pt x="1887832" y="1753491"/>
                  <a:pt x="1890724" y="1715246"/>
                  <a:pt x="1894902" y="1677001"/>
                </a:cubicBezTo>
                <a:cubicBezTo>
                  <a:pt x="1896509" y="1668002"/>
                  <a:pt x="1897152" y="1658682"/>
                  <a:pt x="1902616" y="1650647"/>
                </a:cubicBezTo>
                <a:close/>
                <a:moveTo>
                  <a:pt x="2699015" y="1603403"/>
                </a:moveTo>
                <a:cubicBezTo>
                  <a:pt x="2702551" y="1605974"/>
                  <a:pt x="2699337" y="1609188"/>
                  <a:pt x="2698051" y="1611759"/>
                </a:cubicBezTo>
                <a:cubicBezTo>
                  <a:pt x="2665269" y="1675394"/>
                  <a:pt x="2627024" y="1735494"/>
                  <a:pt x="2578173" y="1788201"/>
                </a:cubicBezTo>
                <a:cubicBezTo>
                  <a:pt x="2529001" y="1841230"/>
                  <a:pt x="2475650" y="1889760"/>
                  <a:pt x="2415551" y="1929933"/>
                </a:cubicBezTo>
                <a:cubicBezTo>
                  <a:pt x="2374413" y="1957251"/>
                  <a:pt x="2331347" y="1981034"/>
                  <a:pt x="2282496" y="1991961"/>
                </a:cubicBezTo>
                <a:cubicBezTo>
                  <a:pt x="2260320" y="1996782"/>
                  <a:pt x="2238145" y="1998710"/>
                  <a:pt x="2212434" y="1998067"/>
                </a:cubicBezTo>
                <a:cubicBezTo>
                  <a:pt x="2204078" y="1997746"/>
                  <a:pt x="2192186" y="1998389"/>
                  <a:pt x="2180295" y="1996460"/>
                </a:cubicBezTo>
                <a:cubicBezTo>
                  <a:pt x="2150406" y="1991318"/>
                  <a:pt x="2136586" y="1963679"/>
                  <a:pt x="2151370" y="1937325"/>
                </a:cubicBezTo>
                <a:cubicBezTo>
                  <a:pt x="2172582" y="1899080"/>
                  <a:pt x="2196043" y="1862442"/>
                  <a:pt x="2234609" y="1838980"/>
                </a:cubicBezTo>
                <a:cubicBezTo>
                  <a:pt x="2271569" y="1816483"/>
                  <a:pt x="2312707" y="1807806"/>
                  <a:pt x="2355130" y="1802664"/>
                </a:cubicBezTo>
                <a:cubicBezTo>
                  <a:pt x="2402374" y="1796557"/>
                  <a:pt x="2449939" y="1795272"/>
                  <a:pt x="2497184" y="1786916"/>
                </a:cubicBezTo>
                <a:cubicBezTo>
                  <a:pt x="2519038" y="1783059"/>
                  <a:pt x="2535107" y="1771810"/>
                  <a:pt x="2549570" y="1757026"/>
                </a:cubicBezTo>
                <a:cubicBezTo>
                  <a:pt x="2587815" y="1717817"/>
                  <a:pt x="2623810" y="1677001"/>
                  <a:pt x="2660449" y="1636185"/>
                </a:cubicBezTo>
                <a:cubicBezTo>
                  <a:pt x="2670090" y="1625579"/>
                  <a:pt x="2679732" y="1614973"/>
                  <a:pt x="2690659" y="1605653"/>
                </a:cubicBezTo>
                <a:cubicBezTo>
                  <a:pt x="2692909" y="1603724"/>
                  <a:pt x="2696123" y="1601153"/>
                  <a:pt x="2699015" y="1603403"/>
                </a:cubicBezTo>
                <a:close/>
                <a:moveTo>
                  <a:pt x="933309" y="1490917"/>
                </a:moveTo>
                <a:cubicBezTo>
                  <a:pt x="938773" y="1488988"/>
                  <a:pt x="942630" y="1503130"/>
                  <a:pt x="945522" y="1510843"/>
                </a:cubicBezTo>
                <a:cubicBezTo>
                  <a:pt x="970269" y="1576085"/>
                  <a:pt x="986981" y="1643255"/>
                  <a:pt x="995016" y="1712353"/>
                </a:cubicBezTo>
                <a:cubicBezTo>
                  <a:pt x="998551" y="1748027"/>
                  <a:pt x="1001444" y="1783701"/>
                  <a:pt x="1001444" y="1834159"/>
                </a:cubicBezTo>
                <a:cubicBezTo>
                  <a:pt x="1000158" y="1890724"/>
                  <a:pt x="993409" y="1961107"/>
                  <a:pt x="967698" y="2028278"/>
                </a:cubicBezTo>
                <a:cubicBezTo>
                  <a:pt x="957092" y="2056238"/>
                  <a:pt x="943272" y="2081949"/>
                  <a:pt x="920454" y="2101876"/>
                </a:cubicBezTo>
                <a:cubicBezTo>
                  <a:pt x="909205" y="2111517"/>
                  <a:pt x="896672" y="2118909"/>
                  <a:pt x="881245" y="2119873"/>
                </a:cubicBezTo>
                <a:cubicBezTo>
                  <a:pt x="861641" y="2121159"/>
                  <a:pt x="848463" y="2112481"/>
                  <a:pt x="839785" y="2095769"/>
                </a:cubicBezTo>
                <a:cubicBezTo>
                  <a:pt x="827252" y="2071665"/>
                  <a:pt x="823716" y="2045633"/>
                  <a:pt x="822109" y="2019279"/>
                </a:cubicBezTo>
                <a:cubicBezTo>
                  <a:pt x="818253" y="1956929"/>
                  <a:pt x="839143" y="1901008"/>
                  <a:pt x="867746" y="1847336"/>
                </a:cubicBezTo>
                <a:cubicBezTo>
                  <a:pt x="882530" y="1819375"/>
                  <a:pt x="901171" y="1793986"/>
                  <a:pt x="921418" y="1769882"/>
                </a:cubicBezTo>
                <a:cubicBezTo>
                  <a:pt x="946808" y="1739671"/>
                  <a:pt x="955164" y="1704640"/>
                  <a:pt x="951950" y="1665752"/>
                </a:cubicBezTo>
                <a:cubicBezTo>
                  <a:pt x="947772" y="1614973"/>
                  <a:pt x="935881" y="1565479"/>
                  <a:pt x="930738" y="1515021"/>
                </a:cubicBezTo>
                <a:cubicBezTo>
                  <a:pt x="929774" y="1506665"/>
                  <a:pt x="925275" y="1493809"/>
                  <a:pt x="933309" y="1490917"/>
                </a:cubicBezTo>
                <a:close/>
                <a:moveTo>
                  <a:pt x="2003854" y="1437889"/>
                </a:moveTo>
                <a:cubicBezTo>
                  <a:pt x="2008032" y="1438853"/>
                  <a:pt x="2006746" y="1443674"/>
                  <a:pt x="2006746" y="1446888"/>
                </a:cubicBezTo>
                <a:cubicBezTo>
                  <a:pt x="2006746" y="1463600"/>
                  <a:pt x="2003854" y="1479991"/>
                  <a:pt x="2001283" y="1496381"/>
                </a:cubicBezTo>
                <a:cubicBezTo>
                  <a:pt x="1995498" y="1536233"/>
                  <a:pt x="1987463" y="1575764"/>
                  <a:pt x="1984249" y="1615938"/>
                </a:cubicBezTo>
                <a:cubicBezTo>
                  <a:pt x="1981035" y="1655790"/>
                  <a:pt x="1991319" y="1690821"/>
                  <a:pt x="2017673" y="1721674"/>
                </a:cubicBezTo>
                <a:cubicBezTo>
                  <a:pt x="2049812" y="1758955"/>
                  <a:pt x="2074238" y="1801057"/>
                  <a:pt x="2092557" y="1847016"/>
                </a:cubicBezTo>
                <a:cubicBezTo>
                  <a:pt x="2114732" y="1902294"/>
                  <a:pt x="2121160" y="1958537"/>
                  <a:pt x="2106698" y="2016709"/>
                </a:cubicBezTo>
                <a:cubicBezTo>
                  <a:pt x="2104127" y="2026672"/>
                  <a:pt x="2101234" y="2035992"/>
                  <a:pt x="2096092" y="2044991"/>
                </a:cubicBezTo>
                <a:cubicBezTo>
                  <a:pt x="2083558" y="2067166"/>
                  <a:pt x="2063632" y="2074559"/>
                  <a:pt x="2039849" y="2064917"/>
                </a:cubicBezTo>
                <a:cubicBezTo>
                  <a:pt x="2018316" y="2056561"/>
                  <a:pt x="2003211" y="2040491"/>
                  <a:pt x="1990998" y="2021529"/>
                </a:cubicBezTo>
                <a:cubicBezTo>
                  <a:pt x="1964644" y="1980070"/>
                  <a:pt x="1952431" y="1933790"/>
                  <a:pt x="1944397" y="1886225"/>
                </a:cubicBezTo>
                <a:cubicBezTo>
                  <a:pt x="1937969" y="1846373"/>
                  <a:pt x="1934434" y="1806842"/>
                  <a:pt x="1934755" y="1766669"/>
                </a:cubicBezTo>
                <a:cubicBezTo>
                  <a:pt x="1936041" y="1659968"/>
                  <a:pt x="1953074" y="1556160"/>
                  <a:pt x="1992284" y="1456529"/>
                </a:cubicBezTo>
                <a:cubicBezTo>
                  <a:pt x="1993891" y="1452673"/>
                  <a:pt x="1995498" y="1448495"/>
                  <a:pt x="1997426" y="1444959"/>
                </a:cubicBezTo>
                <a:cubicBezTo>
                  <a:pt x="1999033" y="1442067"/>
                  <a:pt x="1999997" y="1436925"/>
                  <a:pt x="2003854" y="1437889"/>
                </a:cubicBezTo>
                <a:close/>
                <a:moveTo>
                  <a:pt x="88702" y="1352077"/>
                </a:moveTo>
                <a:cubicBezTo>
                  <a:pt x="92880" y="1349827"/>
                  <a:pt x="95773" y="1354006"/>
                  <a:pt x="98344" y="1356898"/>
                </a:cubicBezTo>
                <a:cubicBezTo>
                  <a:pt x="110235" y="1369432"/>
                  <a:pt x="119556" y="1383573"/>
                  <a:pt x="129197" y="1397714"/>
                </a:cubicBezTo>
                <a:cubicBezTo>
                  <a:pt x="158443" y="1441102"/>
                  <a:pt x="186083" y="1485454"/>
                  <a:pt x="219507" y="1526270"/>
                </a:cubicBezTo>
                <a:cubicBezTo>
                  <a:pt x="244897" y="1557123"/>
                  <a:pt x="273822" y="1583477"/>
                  <a:pt x="310781" y="1600510"/>
                </a:cubicBezTo>
                <a:cubicBezTo>
                  <a:pt x="332636" y="1610795"/>
                  <a:pt x="355454" y="1615294"/>
                  <a:pt x="379559" y="1615937"/>
                </a:cubicBezTo>
                <a:cubicBezTo>
                  <a:pt x="413304" y="1616901"/>
                  <a:pt x="447050" y="1614651"/>
                  <a:pt x="480796" y="1618187"/>
                </a:cubicBezTo>
                <a:cubicBezTo>
                  <a:pt x="491402" y="1619151"/>
                  <a:pt x="501686" y="1620436"/>
                  <a:pt x="511649" y="1623972"/>
                </a:cubicBezTo>
                <a:cubicBezTo>
                  <a:pt x="564357" y="1643576"/>
                  <a:pt x="611601" y="1671858"/>
                  <a:pt x="647918" y="1715888"/>
                </a:cubicBezTo>
                <a:cubicBezTo>
                  <a:pt x="662380" y="1733243"/>
                  <a:pt x="674271" y="1752527"/>
                  <a:pt x="675557" y="1776309"/>
                </a:cubicBezTo>
                <a:cubicBezTo>
                  <a:pt x="676521" y="1797521"/>
                  <a:pt x="667201" y="1810698"/>
                  <a:pt x="646632" y="1817126"/>
                </a:cubicBezTo>
                <a:cubicBezTo>
                  <a:pt x="636990" y="1820018"/>
                  <a:pt x="627349" y="1821304"/>
                  <a:pt x="617707" y="1821304"/>
                </a:cubicBezTo>
                <a:cubicBezTo>
                  <a:pt x="567892" y="1817126"/>
                  <a:pt x="520005" y="1804270"/>
                  <a:pt x="474368" y="1783701"/>
                </a:cubicBezTo>
                <a:cubicBezTo>
                  <a:pt x="388236" y="1744813"/>
                  <a:pt x="316888" y="1686964"/>
                  <a:pt x="254539" y="1616580"/>
                </a:cubicBezTo>
                <a:cubicBezTo>
                  <a:pt x="196046" y="1550374"/>
                  <a:pt x="147195" y="1477097"/>
                  <a:pt x="104129" y="1399964"/>
                </a:cubicBezTo>
                <a:cubicBezTo>
                  <a:pt x="97380" y="1388073"/>
                  <a:pt x="91595" y="1375860"/>
                  <a:pt x="87738" y="1362683"/>
                </a:cubicBezTo>
                <a:cubicBezTo>
                  <a:pt x="86774" y="1359148"/>
                  <a:pt x="84203" y="1354648"/>
                  <a:pt x="88702" y="1352077"/>
                </a:cubicBezTo>
                <a:close/>
                <a:moveTo>
                  <a:pt x="1901331" y="1342115"/>
                </a:moveTo>
                <a:cubicBezTo>
                  <a:pt x="1905509" y="1342115"/>
                  <a:pt x="1906152" y="1346615"/>
                  <a:pt x="1907116" y="1349828"/>
                </a:cubicBezTo>
                <a:cubicBezTo>
                  <a:pt x="1910972" y="1363969"/>
                  <a:pt x="1909044" y="1378111"/>
                  <a:pt x="1910008" y="1394823"/>
                </a:cubicBezTo>
                <a:cubicBezTo>
                  <a:pt x="1907437" y="1463921"/>
                  <a:pt x="1897796" y="1535269"/>
                  <a:pt x="1885261" y="1606296"/>
                </a:cubicBezTo>
                <a:cubicBezTo>
                  <a:pt x="1875298" y="1662217"/>
                  <a:pt x="1865335" y="1718139"/>
                  <a:pt x="1842838" y="1770204"/>
                </a:cubicBezTo>
                <a:cubicBezTo>
                  <a:pt x="1795273" y="1879797"/>
                  <a:pt x="1742565" y="1986177"/>
                  <a:pt x="1667039" y="2079701"/>
                </a:cubicBezTo>
                <a:cubicBezTo>
                  <a:pt x="1655790" y="2093520"/>
                  <a:pt x="1642935" y="2106054"/>
                  <a:pt x="1629758" y="2118267"/>
                </a:cubicBezTo>
                <a:cubicBezTo>
                  <a:pt x="1603083" y="2143014"/>
                  <a:pt x="1569980" y="2149442"/>
                  <a:pt x="1535270" y="2151370"/>
                </a:cubicBezTo>
                <a:cubicBezTo>
                  <a:pt x="1524343" y="2152013"/>
                  <a:pt x="1513415" y="2151692"/>
                  <a:pt x="1502810" y="2151692"/>
                </a:cubicBezTo>
                <a:cubicBezTo>
                  <a:pt x="1483848" y="2151370"/>
                  <a:pt x="1476456" y="2145264"/>
                  <a:pt x="1472278" y="2126302"/>
                </a:cubicBezTo>
                <a:cubicBezTo>
                  <a:pt x="1463600" y="2088057"/>
                  <a:pt x="1465529" y="2050454"/>
                  <a:pt x="1480955" y="2014459"/>
                </a:cubicBezTo>
                <a:cubicBezTo>
                  <a:pt x="1524985" y="1913222"/>
                  <a:pt x="1595691" y="1837695"/>
                  <a:pt x="1698214" y="1794308"/>
                </a:cubicBezTo>
                <a:cubicBezTo>
                  <a:pt x="1707212" y="1790451"/>
                  <a:pt x="1716533" y="1787880"/>
                  <a:pt x="1726174" y="1786273"/>
                </a:cubicBezTo>
                <a:cubicBezTo>
                  <a:pt x="1746100" y="1783059"/>
                  <a:pt x="1759599" y="1771811"/>
                  <a:pt x="1770526" y="1755420"/>
                </a:cubicBezTo>
                <a:cubicBezTo>
                  <a:pt x="1826126" y="1672181"/>
                  <a:pt x="1865657" y="1582192"/>
                  <a:pt x="1881405" y="1482884"/>
                </a:cubicBezTo>
                <a:cubicBezTo>
                  <a:pt x="1887511" y="1445281"/>
                  <a:pt x="1893618" y="1408000"/>
                  <a:pt x="1893296" y="1369754"/>
                </a:cubicBezTo>
                <a:cubicBezTo>
                  <a:pt x="1893296" y="1363327"/>
                  <a:pt x="1894582" y="1356577"/>
                  <a:pt x="1895867" y="1350150"/>
                </a:cubicBezTo>
                <a:cubicBezTo>
                  <a:pt x="1896510" y="1346936"/>
                  <a:pt x="1897153" y="1342115"/>
                  <a:pt x="1901331" y="1342115"/>
                </a:cubicBezTo>
                <a:close/>
                <a:moveTo>
                  <a:pt x="2847176" y="1301299"/>
                </a:moveTo>
                <a:cubicBezTo>
                  <a:pt x="2853925" y="1305155"/>
                  <a:pt x="2847497" y="1313511"/>
                  <a:pt x="2845248" y="1318975"/>
                </a:cubicBezTo>
                <a:cubicBezTo>
                  <a:pt x="2827893" y="1360755"/>
                  <a:pt x="2803146" y="1398358"/>
                  <a:pt x="2778399" y="1435960"/>
                </a:cubicBezTo>
                <a:cubicBezTo>
                  <a:pt x="2738547" y="1496703"/>
                  <a:pt x="2694838" y="1554552"/>
                  <a:pt x="2642452" y="1605332"/>
                </a:cubicBezTo>
                <a:cubicBezTo>
                  <a:pt x="2578174" y="1667360"/>
                  <a:pt x="2506183" y="1718139"/>
                  <a:pt x="2421015" y="1747385"/>
                </a:cubicBezTo>
                <a:cubicBezTo>
                  <a:pt x="2388876" y="1758312"/>
                  <a:pt x="2356095" y="1766347"/>
                  <a:pt x="2322349" y="1768275"/>
                </a:cubicBezTo>
                <a:cubicBezTo>
                  <a:pt x="2310779" y="1768918"/>
                  <a:pt x="2299209" y="1767954"/>
                  <a:pt x="2287961" y="1764097"/>
                </a:cubicBezTo>
                <a:cubicBezTo>
                  <a:pt x="2269963" y="1757991"/>
                  <a:pt x="2260643" y="1744814"/>
                  <a:pt x="2260964" y="1720389"/>
                </a:cubicBezTo>
                <a:cubicBezTo>
                  <a:pt x="2262250" y="1700463"/>
                  <a:pt x="2274462" y="1679894"/>
                  <a:pt x="2290532" y="1661575"/>
                </a:cubicBezTo>
                <a:cubicBezTo>
                  <a:pt x="2330062" y="1616259"/>
                  <a:pt x="2379235" y="1585727"/>
                  <a:pt x="2436763" y="1569015"/>
                </a:cubicBezTo>
                <a:cubicBezTo>
                  <a:pt x="2449297" y="1565480"/>
                  <a:pt x="2462796" y="1565158"/>
                  <a:pt x="2475973" y="1564837"/>
                </a:cubicBezTo>
                <a:cubicBezTo>
                  <a:pt x="2507790" y="1564516"/>
                  <a:pt x="2539608" y="1565480"/>
                  <a:pt x="2571425" y="1562587"/>
                </a:cubicBezTo>
                <a:cubicBezTo>
                  <a:pt x="2616419" y="1558730"/>
                  <a:pt x="2653058" y="1537519"/>
                  <a:pt x="2685196" y="1507308"/>
                </a:cubicBezTo>
                <a:cubicBezTo>
                  <a:pt x="2723763" y="1470671"/>
                  <a:pt x="2753009" y="1426640"/>
                  <a:pt x="2782256" y="1382610"/>
                </a:cubicBezTo>
                <a:cubicBezTo>
                  <a:pt x="2798325" y="1358506"/>
                  <a:pt x="2813430" y="1333437"/>
                  <a:pt x="2832392" y="1311262"/>
                </a:cubicBezTo>
                <a:cubicBezTo>
                  <a:pt x="2836249" y="1306762"/>
                  <a:pt x="2840748" y="1297442"/>
                  <a:pt x="2847176" y="1301299"/>
                </a:cubicBezTo>
                <a:close/>
                <a:moveTo>
                  <a:pt x="807326" y="1224487"/>
                </a:moveTo>
                <a:cubicBezTo>
                  <a:pt x="819539" y="1230272"/>
                  <a:pt x="824360" y="1241199"/>
                  <a:pt x="828859" y="1251805"/>
                </a:cubicBezTo>
                <a:cubicBezTo>
                  <a:pt x="844286" y="1289407"/>
                  <a:pt x="853284" y="1328617"/>
                  <a:pt x="861641" y="1368148"/>
                </a:cubicBezTo>
                <a:cubicBezTo>
                  <a:pt x="877389" y="1443031"/>
                  <a:pt x="889923" y="1518557"/>
                  <a:pt x="890887" y="1595047"/>
                </a:cubicBezTo>
                <a:cubicBezTo>
                  <a:pt x="892172" y="1675394"/>
                  <a:pt x="878996" y="1753492"/>
                  <a:pt x="844928" y="1827090"/>
                </a:cubicBezTo>
                <a:cubicBezTo>
                  <a:pt x="836894" y="1844445"/>
                  <a:pt x="826609" y="1860193"/>
                  <a:pt x="811504" y="1872727"/>
                </a:cubicBezTo>
                <a:cubicBezTo>
                  <a:pt x="779687" y="1899723"/>
                  <a:pt x="739513" y="1891367"/>
                  <a:pt x="721515" y="1854086"/>
                </a:cubicBezTo>
                <a:cubicBezTo>
                  <a:pt x="715409" y="1841231"/>
                  <a:pt x="711874" y="1828054"/>
                  <a:pt x="709945" y="1813913"/>
                </a:cubicBezTo>
                <a:cubicBezTo>
                  <a:pt x="700304" y="1743207"/>
                  <a:pt x="712195" y="1677001"/>
                  <a:pt x="750762" y="1616580"/>
                </a:cubicBezTo>
                <a:cubicBezTo>
                  <a:pt x="770688" y="1585084"/>
                  <a:pt x="791578" y="1554231"/>
                  <a:pt x="811825" y="1523056"/>
                </a:cubicBezTo>
                <a:cubicBezTo>
                  <a:pt x="834965" y="1487704"/>
                  <a:pt x="839143" y="1448816"/>
                  <a:pt x="834323" y="1408000"/>
                </a:cubicBezTo>
                <a:cubicBezTo>
                  <a:pt x="827573" y="1349828"/>
                  <a:pt x="816003" y="1292300"/>
                  <a:pt x="806040" y="1234771"/>
                </a:cubicBezTo>
                <a:cubicBezTo>
                  <a:pt x="806040" y="1231558"/>
                  <a:pt x="805076" y="1228665"/>
                  <a:pt x="807326" y="1224487"/>
                </a:cubicBezTo>
                <a:close/>
                <a:moveTo>
                  <a:pt x="0" y="1176278"/>
                </a:moveTo>
                <a:cubicBezTo>
                  <a:pt x="6428" y="1173387"/>
                  <a:pt x="10284" y="1178207"/>
                  <a:pt x="13820" y="1181742"/>
                </a:cubicBezTo>
                <a:cubicBezTo>
                  <a:pt x="29889" y="1197169"/>
                  <a:pt x="41459" y="1216132"/>
                  <a:pt x="54957" y="1233486"/>
                </a:cubicBezTo>
                <a:cubicBezTo>
                  <a:pt x="91274" y="1279123"/>
                  <a:pt x="132733" y="1319939"/>
                  <a:pt x="178692" y="1355934"/>
                </a:cubicBezTo>
                <a:cubicBezTo>
                  <a:pt x="198939" y="1371682"/>
                  <a:pt x="221758" y="1378110"/>
                  <a:pt x="246826" y="1378753"/>
                </a:cubicBezTo>
                <a:cubicBezTo>
                  <a:pt x="286678" y="1379717"/>
                  <a:pt x="326852" y="1378110"/>
                  <a:pt x="366382" y="1386145"/>
                </a:cubicBezTo>
                <a:cubicBezTo>
                  <a:pt x="435802" y="1399965"/>
                  <a:pt x="493331" y="1434674"/>
                  <a:pt x="538647" y="1488989"/>
                </a:cubicBezTo>
                <a:cubicBezTo>
                  <a:pt x="549895" y="1502487"/>
                  <a:pt x="557609" y="1518235"/>
                  <a:pt x="558895" y="1536554"/>
                </a:cubicBezTo>
                <a:cubicBezTo>
                  <a:pt x="560822" y="1559694"/>
                  <a:pt x="552146" y="1574157"/>
                  <a:pt x="530933" y="1583477"/>
                </a:cubicBezTo>
                <a:cubicBezTo>
                  <a:pt x="502651" y="1596011"/>
                  <a:pt x="474047" y="1592797"/>
                  <a:pt x="445445" y="1586048"/>
                </a:cubicBezTo>
                <a:cubicBezTo>
                  <a:pt x="372489" y="1568372"/>
                  <a:pt x="309818" y="1531734"/>
                  <a:pt x="252290" y="1484811"/>
                </a:cubicBezTo>
                <a:cubicBezTo>
                  <a:pt x="206331" y="1447210"/>
                  <a:pt x="166158" y="1404464"/>
                  <a:pt x="126306" y="1361077"/>
                </a:cubicBezTo>
                <a:cubicBezTo>
                  <a:pt x="111522" y="1343723"/>
                  <a:pt x="17034" y="1220951"/>
                  <a:pt x="0" y="1185599"/>
                </a:cubicBezTo>
                <a:cubicBezTo>
                  <a:pt x="0" y="1182385"/>
                  <a:pt x="0" y="1179492"/>
                  <a:pt x="0" y="1176278"/>
                </a:cubicBezTo>
                <a:close/>
                <a:moveTo>
                  <a:pt x="2128873" y="1174029"/>
                </a:moveTo>
                <a:cubicBezTo>
                  <a:pt x="2132087" y="1175636"/>
                  <a:pt x="2130159" y="1179493"/>
                  <a:pt x="2129837" y="1182385"/>
                </a:cubicBezTo>
                <a:cubicBezTo>
                  <a:pt x="2122767" y="1223844"/>
                  <a:pt x="2115375" y="1265625"/>
                  <a:pt x="2108304" y="1307084"/>
                </a:cubicBezTo>
                <a:cubicBezTo>
                  <a:pt x="2102519" y="1341472"/>
                  <a:pt x="2097377" y="1375861"/>
                  <a:pt x="2101877" y="1411213"/>
                </a:cubicBezTo>
                <a:cubicBezTo>
                  <a:pt x="2105733" y="1441424"/>
                  <a:pt x="2120517" y="1466814"/>
                  <a:pt x="2137229" y="1491239"/>
                </a:cubicBezTo>
                <a:cubicBezTo>
                  <a:pt x="2163262" y="1529806"/>
                  <a:pt x="2191222" y="1567087"/>
                  <a:pt x="2209220" y="1610474"/>
                </a:cubicBezTo>
                <a:cubicBezTo>
                  <a:pt x="2233324" y="1668967"/>
                  <a:pt x="2236217" y="1728745"/>
                  <a:pt x="2219505" y="1789166"/>
                </a:cubicBezTo>
                <a:cubicBezTo>
                  <a:pt x="2205364" y="1840266"/>
                  <a:pt x="2154584" y="1851515"/>
                  <a:pt x="2117303" y="1813591"/>
                </a:cubicBezTo>
                <a:cubicBezTo>
                  <a:pt x="2099305" y="1794951"/>
                  <a:pt x="2088700" y="1772132"/>
                  <a:pt x="2080022" y="1748350"/>
                </a:cubicBezTo>
                <a:cubicBezTo>
                  <a:pt x="2060417" y="1694678"/>
                  <a:pt x="2049169" y="1638756"/>
                  <a:pt x="2046598" y="1581549"/>
                </a:cubicBezTo>
                <a:cubicBezTo>
                  <a:pt x="2045955" y="1571907"/>
                  <a:pt x="2045312" y="1562266"/>
                  <a:pt x="2044348" y="1552624"/>
                </a:cubicBezTo>
                <a:cubicBezTo>
                  <a:pt x="2046276" y="1483204"/>
                  <a:pt x="2055597" y="1414427"/>
                  <a:pt x="2068774" y="1346293"/>
                </a:cubicBezTo>
                <a:cubicBezTo>
                  <a:pt x="2078415" y="1296799"/>
                  <a:pt x="2088700" y="1247627"/>
                  <a:pt x="2107340" y="1200383"/>
                </a:cubicBezTo>
                <a:cubicBezTo>
                  <a:pt x="2110554" y="1192027"/>
                  <a:pt x="2114411" y="1183992"/>
                  <a:pt x="2120839" y="1177564"/>
                </a:cubicBezTo>
                <a:cubicBezTo>
                  <a:pt x="2123088" y="1175636"/>
                  <a:pt x="2125659" y="1172101"/>
                  <a:pt x="2128873" y="1174029"/>
                </a:cubicBezTo>
                <a:close/>
                <a:moveTo>
                  <a:pt x="2929009" y="1123572"/>
                </a:moveTo>
                <a:cubicBezTo>
                  <a:pt x="2930656" y="1122688"/>
                  <a:pt x="2932504" y="1122608"/>
                  <a:pt x="2934593" y="1124535"/>
                </a:cubicBezTo>
                <a:cubicBezTo>
                  <a:pt x="2937806" y="1127429"/>
                  <a:pt x="2934914" y="1130963"/>
                  <a:pt x="2933628" y="1134177"/>
                </a:cubicBezTo>
                <a:cubicBezTo>
                  <a:pt x="2920130" y="1161495"/>
                  <a:pt x="2904703" y="1187527"/>
                  <a:pt x="2887349" y="1212274"/>
                </a:cubicBezTo>
                <a:cubicBezTo>
                  <a:pt x="2855210" y="1258233"/>
                  <a:pt x="2817607" y="1299370"/>
                  <a:pt x="2779362" y="1340187"/>
                </a:cubicBezTo>
                <a:cubicBezTo>
                  <a:pt x="2735011" y="1387752"/>
                  <a:pt x="2687766" y="1431461"/>
                  <a:pt x="2634095" y="1468420"/>
                </a:cubicBezTo>
                <a:cubicBezTo>
                  <a:pt x="2581708" y="1504416"/>
                  <a:pt x="2524501" y="1529484"/>
                  <a:pt x="2461188" y="1539126"/>
                </a:cubicBezTo>
                <a:cubicBezTo>
                  <a:pt x="2456046" y="1539769"/>
                  <a:pt x="2451546" y="1539447"/>
                  <a:pt x="2446725" y="1539769"/>
                </a:cubicBezTo>
                <a:cubicBezTo>
                  <a:pt x="2435156" y="1540090"/>
                  <a:pt x="2424228" y="1537840"/>
                  <a:pt x="2413622" y="1534305"/>
                </a:cubicBezTo>
                <a:cubicBezTo>
                  <a:pt x="2380520" y="1524021"/>
                  <a:pt x="2368307" y="1498631"/>
                  <a:pt x="2380520" y="1465849"/>
                </a:cubicBezTo>
                <a:cubicBezTo>
                  <a:pt x="2390804" y="1438531"/>
                  <a:pt x="2410087" y="1417641"/>
                  <a:pt x="2432584" y="1399965"/>
                </a:cubicBezTo>
                <a:cubicBezTo>
                  <a:pt x="2478221" y="1363969"/>
                  <a:pt x="2528358" y="1336973"/>
                  <a:pt x="2587493" y="1330545"/>
                </a:cubicBezTo>
                <a:cubicBezTo>
                  <a:pt x="2612562" y="1327974"/>
                  <a:pt x="2637630" y="1326688"/>
                  <a:pt x="2663020" y="1327331"/>
                </a:cubicBezTo>
                <a:cubicBezTo>
                  <a:pt x="2678125" y="1327653"/>
                  <a:pt x="2693230" y="1326046"/>
                  <a:pt x="2708335" y="1324439"/>
                </a:cubicBezTo>
                <a:cubicBezTo>
                  <a:pt x="2729226" y="1322510"/>
                  <a:pt x="2746259" y="1311905"/>
                  <a:pt x="2762329" y="1299370"/>
                </a:cubicBezTo>
                <a:cubicBezTo>
                  <a:pt x="2818571" y="1255983"/>
                  <a:pt x="2865816" y="1203597"/>
                  <a:pt x="2907596" y="1146390"/>
                </a:cubicBezTo>
                <a:cubicBezTo>
                  <a:pt x="2912417" y="1139642"/>
                  <a:pt x="2918523" y="1133213"/>
                  <a:pt x="2924630" y="1127429"/>
                </a:cubicBezTo>
                <a:cubicBezTo>
                  <a:pt x="2925916" y="1126143"/>
                  <a:pt x="2927362" y="1124455"/>
                  <a:pt x="2929009" y="1123572"/>
                </a:cubicBezTo>
                <a:close/>
                <a:moveTo>
                  <a:pt x="705768" y="1027476"/>
                </a:moveTo>
                <a:cubicBezTo>
                  <a:pt x="710589" y="1025548"/>
                  <a:pt x="713160" y="1030690"/>
                  <a:pt x="715410" y="1033904"/>
                </a:cubicBezTo>
                <a:cubicBezTo>
                  <a:pt x="727300" y="1049973"/>
                  <a:pt x="735014" y="1068292"/>
                  <a:pt x="740156" y="1087576"/>
                </a:cubicBezTo>
                <a:cubicBezTo>
                  <a:pt x="759440" y="1162459"/>
                  <a:pt x="771653" y="1238306"/>
                  <a:pt x="777759" y="1315440"/>
                </a:cubicBezTo>
                <a:cubicBezTo>
                  <a:pt x="779366" y="1329581"/>
                  <a:pt x="780330" y="1343400"/>
                  <a:pt x="780330" y="1357220"/>
                </a:cubicBezTo>
                <a:cubicBezTo>
                  <a:pt x="777759" y="1434996"/>
                  <a:pt x="763939" y="1510201"/>
                  <a:pt x="734372" y="1582513"/>
                </a:cubicBezTo>
                <a:cubicBezTo>
                  <a:pt x="727944" y="1597940"/>
                  <a:pt x="720552" y="1613045"/>
                  <a:pt x="709625" y="1625900"/>
                </a:cubicBezTo>
                <a:cubicBezTo>
                  <a:pt x="694841" y="1643577"/>
                  <a:pt x="675236" y="1650969"/>
                  <a:pt x="652418" y="1647433"/>
                </a:cubicBezTo>
                <a:cubicBezTo>
                  <a:pt x="624778" y="1643255"/>
                  <a:pt x="610316" y="1628150"/>
                  <a:pt x="606459" y="1595369"/>
                </a:cubicBezTo>
                <a:cubicBezTo>
                  <a:pt x="600674" y="1548767"/>
                  <a:pt x="600353" y="1501845"/>
                  <a:pt x="606459" y="1455243"/>
                </a:cubicBezTo>
                <a:cubicBezTo>
                  <a:pt x="611280" y="1417641"/>
                  <a:pt x="631527" y="1386466"/>
                  <a:pt x="652418" y="1355934"/>
                </a:cubicBezTo>
                <a:cubicBezTo>
                  <a:pt x="665273" y="1336973"/>
                  <a:pt x="680057" y="1319296"/>
                  <a:pt x="695162" y="1302263"/>
                </a:cubicBezTo>
                <a:cubicBezTo>
                  <a:pt x="720873" y="1273338"/>
                  <a:pt x="726336" y="1239913"/>
                  <a:pt x="723122" y="1202632"/>
                </a:cubicBezTo>
                <a:cubicBezTo>
                  <a:pt x="718624" y="1147675"/>
                  <a:pt x="712839" y="1093039"/>
                  <a:pt x="703197" y="1039047"/>
                </a:cubicBezTo>
                <a:cubicBezTo>
                  <a:pt x="702554" y="1035189"/>
                  <a:pt x="700947" y="1029404"/>
                  <a:pt x="705768" y="1027476"/>
                </a:cubicBezTo>
                <a:close/>
                <a:moveTo>
                  <a:pt x="1902295" y="1019442"/>
                </a:moveTo>
                <a:cubicBezTo>
                  <a:pt x="1906151" y="1019762"/>
                  <a:pt x="1906151" y="1023620"/>
                  <a:pt x="1907116" y="1026511"/>
                </a:cubicBezTo>
                <a:cubicBezTo>
                  <a:pt x="1910972" y="1038724"/>
                  <a:pt x="1908723" y="1051580"/>
                  <a:pt x="1909687" y="1067007"/>
                </a:cubicBezTo>
                <a:cubicBezTo>
                  <a:pt x="1908080" y="1120678"/>
                  <a:pt x="1901330" y="1176278"/>
                  <a:pt x="1892974" y="1231878"/>
                </a:cubicBezTo>
                <a:cubicBezTo>
                  <a:pt x="1883654" y="1293586"/>
                  <a:pt x="1874013" y="1355291"/>
                  <a:pt x="1855694" y="1415070"/>
                </a:cubicBezTo>
                <a:cubicBezTo>
                  <a:pt x="1830304" y="1497666"/>
                  <a:pt x="1791094" y="1573835"/>
                  <a:pt x="1746100" y="1646790"/>
                </a:cubicBezTo>
                <a:cubicBezTo>
                  <a:pt x="1717497" y="1693392"/>
                  <a:pt x="1685036" y="1737422"/>
                  <a:pt x="1647755" y="1777917"/>
                </a:cubicBezTo>
                <a:cubicBezTo>
                  <a:pt x="1613688" y="1815198"/>
                  <a:pt x="1571265" y="1830624"/>
                  <a:pt x="1521771" y="1829017"/>
                </a:cubicBezTo>
                <a:cubicBezTo>
                  <a:pt x="1516308" y="1828696"/>
                  <a:pt x="1510844" y="1828375"/>
                  <a:pt x="1505380" y="1828375"/>
                </a:cubicBezTo>
                <a:cubicBezTo>
                  <a:pt x="1482241" y="1827732"/>
                  <a:pt x="1471313" y="1818090"/>
                  <a:pt x="1468742" y="1794950"/>
                </a:cubicBezTo>
                <a:cubicBezTo>
                  <a:pt x="1463600" y="1747706"/>
                  <a:pt x="1472277" y="1702390"/>
                  <a:pt x="1494132" y="1660932"/>
                </a:cubicBezTo>
                <a:cubicBezTo>
                  <a:pt x="1535912" y="1580906"/>
                  <a:pt x="1598262" y="1520806"/>
                  <a:pt x="1679573" y="1480954"/>
                </a:cubicBezTo>
                <a:cubicBezTo>
                  <a:pt x="1694035" y="1473884"/>
                  <a:pt x="1709140" y="1468741"/>
                  <a:pt x="1724567" y="1465529"/>
                </a:cubicBezTo>
                <a:cubicBezTo>
                  <a:pt x="1746743" y="1461028"/>
                  <a:pt x="1761848" y="1448173"/>
                  <a:pt x="1773418" y="1429532"/>
                </a:cubicBezTo>
                <a:cubicBezTo>
                  <a:pt x="1819055" y="1356898"/>
                  <a:pt x="1853122" y="1279765"/>
                  <a:pt x="1873691" y="1196526"/>
                </a:cubicBezTo>
                <a:cubicBezTo>
                  <a:pt x="1885261" y="1148640"/>
                  <a:pt x="1893296" y="1100109"/>
                  <a:pt x="1892653" y="1050617"/>
                </a:cubicBezTo>
                <a:cubicBezTo>
                  <a:pt x="1892653" y="1042260"/>
                  <a:pt x="1893617" y="1034226"/>
                  <a:pt x="1895867" y="1026511"/>
                </a:cubicBezTo>
                <a:cubicBezTo>
                  <a:pt x="1896831" y="1023299"/>
                  <a:pt x="1897474" y="1018799"/>
                  <a:pt x="1902295" y="1019442"/>
                </a:cubicBezTo>
                <a:close/>
                <a:moveTo>
                  <a:pt x="124376" y="1002729"/>
                </a:moveTo>
                <a:cubicBezTo>
                  <a:pt x="165835" y="1146711"/>
                  <a:pt x="204723" y="1214524"/>
                  <a:pt x="254538" y="1285229"/>
                </a:cubicBezTo>
                <a:cubicBezTo>
                  <a:pt x="260966" y="1294549"/>
                  <a:pt x="267715" y="1303548"/>
                  <a:pt x="273821" y="1312868"/>
                </a:cubicBezTo>
                <a:cubicBezTo>
                  <a:pt x="278963" y="1320903"/>
                  <a:pt x="276714" y="1327010"/>
                  <a:pt x="267715" y="1329902"/>
                </a:cubicBezTo>
                <a:cubicBezTo>
                  <a:pt x="243932" y="1337294"/>
                  <a:pt x="240075" y="1345650"/>
                  <a:pt x="224970" y="1313833"/>
                </a:cubicBezTo>
                <a:cubicBezTo>
                  <a:pt x="203759" y="1270124"/>
                  <a:pt x="177083" y="1229629"/>
                  <a:pt x="153943" y="1187206"/>
                </a:cubicBezTo>
                <a:cubicBezTo>
                  <a:pt x="126304" y="1136748"/>
                  <a:pt x="110235" y="1005300"/>
                  <a:pt x="124376" y="1002729"/>
                </a:cubicBezTo>
                <a:close/>
                <a:moveTo>
                  <a:pt x="2229789" y="975411"/>
                </a:moveTo>
                <a:cubicBezTo>
                  <a:pt x="2234931" y="977339"/>
                  <a:pt x="2233324" y="983446"/>
                  <a:pt x="2232681" y="987945"/>
                </a:cubicBezTo>
                <a:cubicBezTo>
                  <a:pt x="2229467" y="1009478"/>
                  <a:pt x="2225611" y="1030690"/>
                  <a:pt x="2222718" y="1052223"/>
                </a:cubicBezTo>
                <a:cubicBezTo>
                  <a:pt x="2217576" y="1092075"/>
                  <a:pt x="2213719" y="1132248"/>
                  <a:pt x="2212112" y="1172743"/>
                </a:cubicBezTo>
                <a:cubicBezTo>
                  <a:pt x="2210827" y="1203597"/>
                  <a:pt x="2222397" y="1228665"/>
                  <a:pt x="2241680" y="1251162"/>
                </a:cubicBezTo>
                <a:cubicBezTo>
                  <a:pt x="2254535" y="1266589"/>
                  <a:pt x="2268034" y="1281694"/>
                  <a:pt x="2279925" y="1298085"/>
                </a:cubicBezTo>
                <a:cubicBezTo>
                  <a:pt x="2308850" y="1337937"/>
                  <a:pt x="2331990" y="1380039"/>
                  <a:pt x="2332954" y="1430818"/>
                </a:cubicBezTo>
                <a:cubicBezTo>
                  <a:pt x="2333597" y="1470349"/>
                  <a:pt x="2335525" y="1509879"/>
                  <a:pt x="2328776" y="1549089"/>
                </a:cubicBezTo>
                <a:cubicBezTo>
                  <a:pt x="2325241" y="1569979"/>
                  <a:pt x="2315278" y="1586691"/>
                  <a:pt x="2293745" y="1592797"/>
                </a:cubicBezTo>
                <a:cubicBezTo>
                  <a:pt x="2270926" y="1599225"/>
                  <a:pt x="2249715" y="1596011"/>
                  <a:pt x="2232038" y="1578978"/>
                </a:cubicBezTo>
                <a:cubicBezTo>
                  <a:pt x="2213076" y="1560659"/>
                  <a:pt x="2203756" y="1536555"/>
                  <a:pt x="2194757" y="1512450"/>
                </a:cubicBezTo>
                <a:cubicBezTo>
                  <a:pt x="2170010" y="1445280"/>
                  <a:pt x="2157476" y="1375218"/>
                  <a:pt x="2155548" y="1305155"/>
                </a:cubicBezTo>
                <a:cubicBezTo>
                  <a:pt x="2157476" y="1244734"/>
                  <a:pt x="2165511" y="1186884"/>
                  <a:pt x="2175474" y="1129035"/>
                </a:cubicBezTo>
                <a:cubicBezTo>
                  <a:pt x="2180938" y="1097861"/>
                  <a:pt x="2187044" y="1066685"/>
                  <a:pt x="2195722" y="1035832"/>
                </a:cubicBezTo>
                <a:cubicBezTo>
                  <a:pt x="2201185" y="1016549"/>
                  <a:pt x="2208256" y="998230"/>
                  <a:pt x="2220147" y="982160"/>
                </a:cubicBezTo>
                <a:cubicBezTo>
                  <a:pt x="2222718" y="978946"/>
                  <a:pt x="2224968" y="973484"/>
                  <a:pt x="2229789" y="975411"/>
                </a:cubicBezTo>
                <a:close/>
                <a:moveTo>
                  <a:pt x="2813751" y="954521"/>
                </a:moveTo>
                <a:cubicBezTo>
                  <a:pt x="2820179" y="955485"/>
                  <a:pt x="2813430" y="1069578"/>
                  <a:pt x="2794789" y="1110072"/>
                </a:cubicBezTo>
                <a:cubicBezTo>
                  <a:pt x="2773256" y="1156352"/>
                  <a:pt x="2745295" y="1198776"/>
                  <a:pt x="2720870" y="1243449"/>
                </a:cubicBezTo>
                <a:cubicBezTo>
                  <a:pt x="2715406" y="1253412"/>
                  <a:pt x="2710586" y="1263375"/>
                  <a:pt x="2705443" y="1273338"/>
                </a:cubicBezTo>
                <a:cubicBezTo>
                  <a:pt x="2700622" y="1282658"/>
                  <a:pt x="2693873" y="1286515"/>
                  <a:pt x="2682625" y="1282658"/>
                </a:cubicBezTo>
                <a:cubicBezTo>
                  <a:pt x="2654985" y="1273659"/>
                  <a:pt x="2653700" y="1271409"/>
                  <a:pt x="2670733" y="1247948"/>
                </a:cubicBezTo>
                <a:cubicBezTo>
                  <a:pt x="2701265" y="1206168"/>
                  <a:pt x="2731154" y="1164066"/>
                  <a:pt x="2754937" y="1118429"/>
                </a:cubicBezTo>
                <a:cubicBezTo>
                  <a:pt x="2770685" y="1088540"/>
                  <a:pt x="2785469" y="1057686"/>
                  <a:pt x="2790611" y="1024262"/>
                </a:cubicBezTo>
                <a:cubicBezTo>
                  <a:pt x="2793504" y="1004657"/>
                  <a:pt x="2807323" y="953235"/>
                  <a:pt x="2813751" y="954521"/>
                </a:cubicBezTo>
                <a:close/>
                <a:moveTo>
                  <a:pt x="435801" y="820180"/>
                </a:moveTo>
                <a:cubicBezTo>
                  <a:pt x="452513" y="818895"/>
                  <a:pt x="505221" y="869352"/>
                  <a:pt x="514862" y="887672"/>
                </a:cubicBezTo>
                <a:cubicBezTo>
                  <a:pt x="564678" y="980231"/>
                  <a:pt x="601637" y="1077933"/>
                  <a:pt x="626384" y="1180456"/>
                </a:cubicBezTo>
                <a:cubicBezTo>
                  <a:pt x="627670" y="1186241"/>
                  <a:pt x="628312" y="1192026"/>
                  <a:pt x="628955" y="1194597"/>
                </a:cubicBezTo>
                <a:cubicBezTo>
                  <a:pt x="629277" y="1211309"/>
                  <a:pt x="626384" y="1214202"/>
                  <a:pt x="612564" y="1216773"/>
                </a:cubicBezTo>
                <a:cubicBezTo>
                  <a:pt x="600352" y="1219023"/>
                  <a:pt x="597781" y="1210988"/>
                  <a:pt x="595852" y="1202310"/>
                </a:cubicBezTo>
                <a:cubicBezTo>
                  <a:pt x="584604" y="1147996"/>
                  <a:pt x="570141" y="1094645"/>
                  <a:pt x="548930" y="1042902"/>
                </a:cubicBezTo>
                <a:cubicBezTo>
                  <a:pt x="524504" y="983445"/>
                  <a:pt x="423267" y="821466"/>
                  <a:pt x="435801" y="820180"/>
                </a:cubicBezTo>
                <a:close/>
                <a:moveTo>
                  <a:pt x="2489470" y="771972"/>
                </a:moveTo>
                <a:cubicBezTo>
                  <a:pt x="2493648" y="776150"/>
                  <a:pt x="2461831" y="830464"/>
                  <a:pt x="2447690" y="852640"/>
                </a:cubicBezTo>
                <a:cubicBezTo>
                  <a:pt x="2403017" y="921417"/>
                  <a:pt x="2375377" y="997265"/>
                  <a:pt x="2356737" y="1076648"/>
                </a:cubicBezTo>
                <a:cubicBezTo>
                  <a:pt x="2350952" y="1101073"/>
                  <a:pt x="2345488" y="1125820"/>
                  <a:pt x="2340346" y="1150567"/>
                </a:cubicBezTo>
                <a:cubicBezTo>
                  <a:pt x="2338096" y="1160851"/>
                  <a:pt x="2333597" y="1166636"/>
                  <a:pt x="2322027" y="1164708"/>
                </a:cubicBezTo>
                <a:cubicBezTo>
                  <a:pt x="2311743" y="1162780"/>
                  <a:pt x="2305958" y="1157638"/>
                  <a:pt x="2307243" y="1146068"/>
                </a:cubicBezTo>
                <a:cubicBezTo>
                  <a:pt x="2309493" y="1125177"/>
                  <a:pt x="2315599" y="1105251"/>
                  <a:pt x="2321063" y="1085004"/>
                </a:cubicBezTo>
                <a:cubicBezTo>
                  <a:pt x="2344524" y="1000157"/>
                  <a:pt x="2373128" y="916918"/>
                  <a:pt x="2414587" y="838821"/>
                </a:cubicBezTo>
                <a:cubicBezTo>
                  <a:pt x="2429371" y="811181"/>
                  <a:pt x="2485292" y="767794"/>
                  <a:pt x="2489470" y="771972"/>
                </a:cubicBezTo>
                <a:close/>
                <a:moveTo>
                  <a:pt x="258075" y="703196"/>
                </a:moveTo>
                <a:cubicBezTo>
                  <a:pt x="263538" y="713480"/>
                  <a:pt x="263860" y="724086"/>
                  <a:pt x="264824" y="734049"/>
                </a:cubicBezTo>
                <a:cubicBezTo>
                  <a:pt x="267395" y="760403"/>
                  <a:pt x="268359" y="786757"/>
                  <a:pt x="270287" y="812789"/>
                </a:cubicBezTo>
                <a:cubicBezTo>
                  <a:pt x="276072" y="899884"/>
                  <a:pt x="287964" y="985695"/>
                  <a:pt x="324281" y="1066042"/>
                </a:cubicBezTo>
                <a:cubicBezTo>
                  <a:pt x="335851" y="1091433"/>
                  <a:pt x="352884" y="1112002"/>
                  <a:pt x="375060" y="1128392"/>
                </a:cubicBezTo>
                <a:cubicBezTo>
                  <a:pt x="386630" y="1137069"/>
                  <a:pt x="399164" y="1141569"/>
                  <a:pt x="413305" y="1143497"/>
                </a:cubicBezTo>
                <a:cubicBezTo>
                  <a:pt x="446087" y="1147996"/>
                  <a:pt x="474047" y="1164387"/>
                  <a:pt x="500723" y="1182706"/>
                </a:cubicBezTo>
                <a:cubicBezTo>
                  <a:pt x="556966" y="1221273"/>
                  <a:pt x="590711" y="1274624"/>
                  <a:pt x="601960" y="1342114"/>
                </a:cubicBezTo>
                <a:cubicBezTo>
                  <a:pt x="603888" y="1353363"/>
                  <a:pt x="603888" y="1364612"/>
                  <a:pt x="602281" y="1375860"/>
                </a:cubicBezTo>
                <a:cubicBezTo>
                  <a:pt x="596175" y="1413141"/>
                  <a:pt x="564357" y="1433389"/>
                  <a:pt x="527719" y="1423426"/>
                </a:cubicBezTo>
                <a:cubicBezTo>
                  <a:pt x="498151" y="1415391"/>
                  <a:pt x="474369" y="1396750"/>
                  <a:pt x="451872" y="1377146"/>
                </a:cubicBezTo>
                <a:cubicBezTo>
                  <a:pt x="410091" y="1340186"/>
                  <a:pt x="376345" y="1297442"/>
                  <a:pt x="354170" y="1245698"/>
                </a:cubicBezTo>
                <a:cubicBezTo>
                  <a:pt x="322995" y="1173064"/>
                  <a:pt x="292785" y="1099789"/>
                  <a:pt x="273501" y="1022656"/>
                </a:cubicBezTo>
                <a:cubicBezTo>
                  <a:pt x="266109" y="993087"/>
                  <a:pt x="263538" y="962877"/>
                  <a:pt x="260967" y="932989"/>
                </a:cubicBezTo>
                <a:cubicBezTo>
                  <a:pt x="254861" y="863569"/>
                  <a:pt x="251647" y="793827"/>
                  <a:pt x="253575" y="723765"/>
                </a:cubicBezTo>
                <a:cubicBezTo>
                  <a:pt x="253897" y="717337"/>
                  <a:pt x="253254" y="710267"/>
                  <a:pt x="258075" y="703196"/>
                </a:cubicBezTo>
                <a:close/>
                <a:moveTo>
                  <a:pt x="1902937" y="696448"/>
                </a:moveTo>
                <a:cubicBezTo>
                  <a:pt x="1907758" y="700304"/>
                  <a:pt x="1906794" y="705447"/>
                  <a:pt x="1907115" y="710267"/>
                </a:cubicBezTo>
                <a:cubicBezTo>
                  <a:pt x="1908722" y="775187"/>
                  <a:pt x="1903580" y="839465"/>
                  <a:pt x="1896188" y="904064"/>
                </a:cubicBezTo>
                <a:cubicBezTo>
                  <a:pt x="1886225" y="991481"/>
                  <a:pt x="1864692" y="1076328"/>
                  <a:pt x="1832232" y="1157959"/>
                </a:cubicBezTo>
                <a:cubicBezTo>
                  <a:pt x="1808449" y="1217737"/>
                  <a:pt x="1779203" y="1274302"/>
                  <a:pt x="1744814" y="1328616"/>
                </a:cubicBezTo>
                <a:cubicBezTo>
                  <a:pt x="1714925" y="1375539"/>
                  <a:pt x="1683751" y="1421176"/>
                  <a:pt x="1645184" y="1461351"/>
                </a:cubicBezTo>
                <a:cubicBezTo>
                  <a:pt x="1605975" y="1501844"/>
                  <a:pt x="1558731" y="1518557"/>
                  <a:pt x="1503131" y="1514057"/>
                </a:cubicBezTo>
                <a:cubicBezTo>
                  <a:pt x="1487704" y="1512772"/>
                  <a:pt x="1478384" y="1506344"/>
                  <a:pt x="1473563" y="1491239"/>
                </a:cubicBezTo>
                <a:cubicBezTo>
                  <a:pt x="1461350" y="1452351"/>
                  <a:pt x="1465528" y="1414427"/>
                  <a:pt x="1479991" y="1377468"/>
                </a:cubicBezTo>
                <a:cubicBezTo>
                  <a:pt x="1503452" y="1316404"/>
                  <a:pt x="1543304" y="1266589"/>
                  <a:pt x="1591191" y="1223201"/>
                </a:cubicBezTo>
                <a:cubicBezTo>
                  <a:pt x="1620759" y="1196204"/>
                  <a:pt x="1653219" y="1172743"/>
                  <a:pt x="1689857" y="1156031"/>
                </a:cubicBezTo>
                <a:cubicBezTo>
                  <a:pt x="1703355" y="1149925"/>
                  <a:pt x="1717175" y="1145425"/>
                  <a:pt x="1731959" y="1143819"/>
                </a:cubicBezTo>
                <a:cubicBezTo>
                  <a:pt x="1745779" y="1142533"/>
                  <a:pt x="1755099" y="1133213"/>
                  <a:pt x="1763133" y="1123250"/>
                </a:cubicBezTo>
                <a:cubicBezTo>
                  <a:pt x="1795272" y="1082434"/>
                  <a:pt x="1818734" y="1036475"/>
                  <a:pt x="1839302" y="989232"/>
                </a:cubicBezTo>
                <a:cubicBezTo>
                  <a:pt x="1867585" y="924310"/>
                  <a:pt x="1883333" y="856177"/>
                  <a:pt x="1889118" y="785793"/>
                </a:cubicBezTo>
                <a:cubicBezTo>
                  <a:pt x="1891367" y="760403"/>
                  <a:pt x="1892331" y="734692"/>
                  <a:pt x="1898116" y="709624"/>
                </a:cubicBezTo>
                <a:cubicBezTo>
                  <a:pt x="1898759" y="704482"/>
                  <a:pt x="1898759" y="699662"/>
                  <a:pt x="1902937" y="696448"/>
                </a:cubicBezTo>
                <a:close/>
                <a:moveTo>
                  <a:pt x="2678768" y="652095"/>
                </a:moveTo>
                <a:cubicBezTo>
                  <a:pt x="2682303" y="657237"/>
                  <a:pt x="2682625" y="662379"/>
                  <a:pt x="2682625" y="667200"/>
                </a:cubicBezTo>
                <a:cubicBezTo>
                  <a:pt x="2684553" y="757510"/>
                  <a:pt x="2680054" y="847820"/>
                  <a:pt x="2668805" y="937487"/>
                </a:cubicBezTo>
                <a:cubicBezTo>
                  <a:pt x="2662698" y="986338"/>
                  <a:pt x="2645665" y="1032296"/>
                  <a:pt x="2628953" y="1078255"/>
                </a:cubicBezTo>
                <a:cubicBezTo>
                  <a:pt x="2609348" y="1131927"/>
                  <a:pt x="2589743" y="1185598"/>
                  <a:pt x="2560818" y="1235092"/>
                </a:cubicBezTo>
                <a:cubicBezTo>
                  <a:pt x="2529644" y="1288442"/>
                  <a:pt x="2486578" y="1331187"/>
                  <a:pt x="2432585" y="1362362"/>
                </a:cubicBezTo>
                <a:cubicBezTo>
                  <a:pt x="2417158" y="1371039"/>
                  <a:pt x="2400446" y="1376503"/>
                  <a:pt x="2382448" y="1373932"/>
                </a:cubicBezTo>
                <a:cubicBezTo>
                  <a:pt x="2353523" y="1370075"/>
                  <a:pt x="2334240" y="1347578"/>
                  <a:pt x="2333276" y="1316403"/>
                </a:cubicBezTo>
                <a:cubicBezTo>
                  <a:pt x="2331669" y="1272373"/>
                  <a:pt x="2347095" y="1233485"/>
                  <a:pt x="2370235" y="1197168"/>
                </a:cubicBezTo>
                <a:cubicBezTo>
                  <a:pt x="2400767" y="1149603"/>
                  <a:pt x="2444797" y="1119393"/>
                  <a:pt x="2496219" y="1098181"/>
                </a:cubicBezTo>
                <a:cubicBezTo>
                  <a:pt x="2504576" y="1094967"/>
                  <a:pt x="2513253" y="1092718"/>
                  <a:pt x="2521931" y="1091754"/>
                </a:cubicBezTo>
                <a:cubicBezTo>
                  <a:pt x="2551820" y="1088860"/>
                  <a:pt x="2572389" y="1070864"/>
                  <a:pt x="2589743" y="1049008"/>
                </a:cubicBezTo>
                <a:cubicBezTo>
                  <a:pt x="2618990" y="1012691"/>
                  <a:pt x="2631202" y="968661"/>
                  <a:pt x="2642130" y="924631"/>
                </a:cubicBezTo>
                <a:cubicBezTo>
                  <a:pt x="2656914" y="866139"/>
                  <a:pt x="2663663" y="806683"/>
                  <a:pt x="2666234" y="746262"/>
                </a:cubicBezTo>
                <a:cubicBezTo>
                  <a:pt x="2667519" y="717337"/>
                  <a:pt x="2668162" y="688090"/>
                  <a:pt x="2674590" y="659487"/>
                </a:cubicBezTo>
                <a:cubicBezTo>
                  <a:pt x="2675554" y="657237"/>
                  <a:pt x="2675233" y="654345"/>
                  <a:pt x="2678768" y="652095"/>
                </a:cubicBezTo>
                <a:close/>
                <a:moveTo>
                  <a:pt x="1902616" y="370881"/>
                </a:moveTo>
                <a:cubicBezTo>
                  <a:pt x="1906794" y="380524"/>
                  <a:pt x="1906794" y="388879"/>
                  <a:pt x="1907115" y="397557"/>
                </a:cubicBezTo>
                <a:cubicBezTo>
                  <a:pt x="1908401" y="459585"/>
                  <a:pt x="1903258" y="521613"/>
                  <a:pt x="1895867" y="582998"/>
                </a:cubicBezTo>
                <a:cubicBezTo>
                  <a:pt x="1883654" y="681985"/>
                  <a:pt x="1861156" y="778401"/>
                  <a:pt x="1818733" y="869354"/>
                </a:cubicBezTo>
                <a:cubicBezTo>
                  <a:pt x="1777274" y="958056"/>
                  <a:pt x="1729066" y="1042903"/>
                  <a:pt x="1665110" y="1118108"/>
                </a:cubicBezTo>
                <a:cubicBezTo>
                  <a:pt x="1633614" y="1155388"/>
                  <a:pt x="1597297" y="1186563"/>
                  <a:pt x="1546196" y="1193955"/>
                </a:cubicBezTo>
                <a:cubicBezTo>
                  <a:pt x="1530448" y="1196205"/>
                  <a:pt x="1514700" y="1197490"/>
                  <a:pt x="1498952" y="1193312"/>
                </a:cubicBezTo>
                <a:cubicBezTo>
                  <a:pt x="1484811" y="1189455"/>
                  <a:pt x="1475491" y="1180778"/>
                  <a:pt x="1473884" y="1165995"/>
                </a:cubicBezTo>
                <a:cubicBezTo>
                  <a:pt x="1468099" y="1112323"/>
                  <a:pt x="1468099" y="1059294"/>
                  <a:pt x="1496060" y="1009800"/>
                </a:cubicBezTo>
                <a:cubicBezTo>
                  <a:pt x="1539447" y="933309"/>
                  <a:pt x="1600511" y="876747"/>
                  <a:pt x="1681179" y="841714"/>
                </a:cubicBezTo>
                <a:cubicBezTo>
                  <a:pt x="1702391" y="832394"/>
                  <a:pt x="1725531" y="830467"/>
                  <a:pt x="1748028" y="827252"/>
                </a:cubicBezTo>
                <a:cubicBezTo>
                  <a:pt x="1754134" y="826288"/>
                  <a:pt x="1757991" y="824039"/>
                  <a:pt x="1760562" y="818575"/>
                </a:cubicBezTo>
                <a:cubicBezTo>
                  <a:pt x="1793665" y="751404"/>
                  <a:pt x="1830625" y="686164"/>
                  <a:pt x="1856657" y="615779"/>
                </a:cubicBezTo>
                <a:cubicBezTo>
                  <a:pt x="1874976" y="566286"/>
                  <a:pt x="1884296" y="515184"/>
                  <a:pt x="1888474" y="462799"/>
                </a:cubicBezTo>
                <a:cubicBezTo>
                  <a:pt x="1890403" y="436444"/>
                  <a:pt x="1891688" y="410090"/>
                  <a:pt x="1896831" y="384380"/>
                </a:cubicBezTo>
                <a:cubicBezTo>
                  <a:pt x="1898116" y="379881"/>
                  <a:pt x="1898759" y="375703"/>
                  <a:pt x="1902616" y="370881"/>
                </a:cubicBezTo>
                <a:close/>
                <a:moveTo>
                  <a:pt x="1258323" y="168848"/>
                </a:moveTo>
                <a:cubicBezTo>
                  <a:pt x="1260649" y="167707"/>
                  <a:pt x="1262693" y="167682"/>
                  <a:pt x="1264340" y="169048"/>
                </a:cubicBezTo>
                <a:cubicBezTo>
                  <a:pt x="1269160" y="172905"/>
                  <a:pt x="1236379" y="308209"/>
                  <a:pt x="1234129" y="349347"/>
                </a:cubicBezTo>
                <a:cubicBezTo>
                  <a:pt x="1229630" y="428087"/>
                  <a:pt x="1240235" y="505541"/>
                  <a:pt x="1252127" y="582996"/>
                </a:cubicBezTo>
                <a:cubicBezTo>
                  <a:pt x="1252770" y="587174"/>
                  <a:pt x="1253091" y="591352"/>
                  <a:pt x="1253412" y="595530"/>
                </a:cubicBezTo>
                <a:cubicBezTo>
                  <a:pt x="1253734" y="602279"/>
                  <a:pt x="1250520" y="605815"/>
                  <a:pt x="1243771" y="605815"/>
                </a:cubicBezTo>
                <a:cubicBezTo>
                  <a:pt x="1240235" y="605815"/>
                  <a:pt x="1236700" y="606136"/>
                  <a:pt x="1233165" y="606136"/>
                </a:cubicBezTo>
                <a:cubicBezTo>
                  <a:pt x="1213882" y="606136"/>
                  <a:pt x="1208739" y="602279"/>
                  <a:pt x="1204883" y="583317"/>
                </a:cubicBezTo>
                <a:cubicBezTo>
                  <a:pt x="1200705" y="562427"/>
                  <a:pt x="1196527" y="541537"/>
                  <a:pt x="1193634" y="520325"/>
                </a:cubicBezTo>
                <a:cubicBezTo>
                  <a:pt x="1188492" y="488508"/>
                  <a:pt x="1184635" y="456690"/>
                  <a:pt x="1185278" y="424230"/>
                </a:cubicBezTo>
                <a:cubicBezTo>
                  <a:pt x="1184314" y="369273"/>
                  <a:pt x="1195884" y="315601"/>
                  <a:pt x="1207133" y="262251"/>
                </a:cubicBezTo>
                <a:cubicBezTo>
                  <a:pt x="1211913" y="239472"/>
                  <a:pt x="1242039" y="176832"/>
                  <a:pt x="1258323" y="168848"/>
                </a:cubicBezTo>
                <a:close/>
                <a:moveTo>
                  <a:pt x="1704415" y="152347"/>
                </a:moveTo>
                <a:cubicBezTo>
                  <a:pt x="1722905" y="171439"/>
                  <a:pt x="1761326" y="319498"/>
                  <a:pt x="1757670" y="391770"/>
                </a:cubicBezTo>
                <a:cubicBezTo>
                  <a:pt x="1754135" y="460225"/>
                  <a:pt x="1743850" y="528038"/>
                  <a:pt x="1729388" y="595208"/>
                </a:cubicBezTo>
                <a:cubicBezTo>
                  <a:pt x="1724246" y="618348"/>
                  <a:pt x="1717818" y="641167"/>
                  <a:pt x="1706891" y="662378"/>
                </a:cubicBezTo>
                <a:cubicBezTo>
                  <a:pt x="1703355" y="669128"/>
                  <a:pt x="1699177" y="675234"/>
                  <a:pt x="1691464" y="677162"/>
                </a:cubicBezTo>
                <a:cubicBezTo>
                  <a:pt x="1683429" y="679412"/>
                  <a:pt x="1674752" y="680055"/>
                  <a:pt x="1668003" y="674913"/>
                </a:cubicBezTo>
                <a:cubicBezTo>
                  <a:pt x="1661254" y="669770"/>
                  <a:pt x="1666717" y="662378"/>
                  <a:pt x="1668324" y="656593"/>
                </a:cubicBezTo>
                <a:cubicBezTo>
                  <a:pt x="1680537" y="606457"/>
                  <a:pt x="1693071" y="556642"/>
                  <a:pt x="1700784" y="505541"/>
                </a:cubicBezTo>
                <a:cubicBezTo>
                  <a:pt x="1707212" y="460547"/>
                  <a:pt x="1711711" y="415231"/>
                  <a:pt x="1711390" y="363809"/>
                </a:cubicBezTo>
                <a:cubicBezTo>
                  <a:pt x="1712676" y="308530"/>
                  <a:pt x="1711390" y="238146"/>
                  <a:pt x="1697892" y="152657"/>
                </a:cubicBezTo>
                <a:cubicBezTo>
                  <a:pt x="1699539" y="149524"/>
                  <a:pt x="1701774" y="149619"/>
                  <a:pt x="1704415" y="152347"/>
                </a:cubicBezTo>
                <a:close/>
                <a:moveTo>
                  <a:pt x="1026190" y="127590"/>
                </a:moveTo>
                <a:cubicBezTo>
                  <a:pt x="1031332" y="135946"/>
                  <a:pt x="1031012" y="144302"/>
                  <a:pt x="1031654" y="152337"/>
                </a:cubicBezTo>
                <a:cubicBezTo>
                  <a:pt x="1033904" y="179655"/>
                  <a:pt x="1033904" y="207294"/>
                  <a:pt x="1034225" y="234934"/>
                </a:cubicBezTo>
                <a:cubicBezTo>
                  <a:pt x="1035511" y="314959"/>
                  <a:pt x="1043867" y="394343"/>
                  <a:pt x="1064757" y="471797"/>
                </a:cubicBezTo>
                <a:cubicBezTo>
                  <a:pt x="1082755" y="538646"/>
                  <a:pt x="1116500" y="596818"/>
                  <a:pt x="1162459" y="648240"/>
                </a:cubicBezTo>
                <a:cubicBezTo>
                  <a:pt x="1174029" y="661095"/>
                  <a:pt x="1187206" y="670094"/>
                  <a:pt x="1206168" y="671701"/>
                </a:cubicBezTo>
                <a:cubicBezTo>
                  <a:pt x="1229308" y="673951"/>
                  <a:pt x="1249555" y="685521"/>
                  <a:pt x="1268838" y="698055"/>
                </a:cubicBezTo>
                <a:cubicBezTo>
                  <a:pt x="1335044" y="741120"/>
                  <a:pt x="1389680" y="795435"/>
                  <a:pt x="1426318" y="866141"/>
                </a:cubicBezTo>
                <a:cubicBezTo>
                  <a:pt x="1445923" y="904064"/>
                  <a:pt x="1455565" y="945201"/>
                  <a:pt x="1453958" y="988589"/>
                </a:cubicBezTo>
                <a:cubicBezTo>
                  <a:pt x="1452029" y="1038724"/>
                  <a:pt x="1422462" y="1057043"/>
                  <a:pt x="1375539" y="1046438"/>
                </a:cubicBezTo>
                <a:cubicBezTo>
                  <a:pt x="1334401" y="1037118"/>
                  <a:pt x="1301941" y="1011728"/>
                  <a:pt x="1273016" y="982804"/>
                </a:cubicBezTo>
                <a:cubicBezTo>
                  <a:pt x="1225772" y="935881"/>
                  <a:pt x="1188813" y="881567"/>
                  <a:pt x="1156674" y="823396"/>
                </a:cubicBezTo>
                <a:cubicBezTo>
                  <a:pt x="1111679" y="741442"/>
                  <a:pt x="1082755" y="653702"/>
                  <a:pt x="1059615" y="563715"/>
                </a:cubicBezTo>
                <a:cubicBezTo>
                  <a:pt x="1052866" y="537682"/>
                  <a:pt x="1046759" y="511007"/>
                  <a:pt x="1037439" y="485939"/>
                </a:cubicBezTo>
                <a:cubicBezTo>
                  <a:pt x="1034225" y="485939"/>
                  <a:pt x="1034225" y="487546"/>
                  <a:pt x="1034225" y="489153"/>
                </a:cubicBezTo>
                <a:cubicBezTo>
                  <a:pt x="1034546" y="579463"/>
                  <a:pt x="1037117" y="669773"/>
                  <a:pt x="1055437" y="758797"/>
                </a:cubicBezTo>
                <a:cubicBezTo>
                  <a:pt x="1072791" y="842679"/>
                  <a:pt x="1113929" y="914347"/>
                  <a:pt x="1169208" y="978626"/>
                </a:cubicBezTo>
                <a:cubicBezTo>
                  <a:pt x="1175636" y="986017"/>
                  <a:pt x="1183349" y="992445"/>
                  <a:pt x="1193633" y="993408"/>
                </a:cubicBezTo>
                <a:cubicBezTo>
                  <a:pt x="1228343" y="996301"/>
                  <a:pt x="1257268" y="1012692"/>
                  <a:pt x="1284586" y="1032297"/>
                </a:cubicBezTo>
                <a:cubicBezTo>
                  <a:pt x="1343079" y="1074720"/>
                  <a:pt x="1393537" y="1124857"/>
                  <a:pt x="1426318" y="1190098"/>
                </a:cubicBezTo>
                <a:cubicBezTo>
                  <a:pt x="1445602" y="1228343"/>
                  <a:pt x="1455243" y="1269159"/>
                  <a:pt x="1453315" y="1312547"/>
                </a:cubicBezTo>
                <a:cubicBezTo>
                  <a:pt x="1451708" y="1347257"/>
                  <a:pt x="1435639" y="1367826"/>
                  <a:pt x="1404143" y="1371362"/>
                </a:cubicBezTo>
                <a:cubicBezTo>
                  <a:pt x="1390002" y="1372968"/>
                  <a:pt x="1376503" y="1369432"/>
                  <a:pt x="1363326" y="1364290"/>
                </a:cubicBezTo>
                <a:cubicBezTo>
                  <a:pt x="1331830" y="1351756"/>
                  <a:pt x="1305477" y="1331830"/>
                  <a:pt x="1281051" y="1308690"/>
                </a:cubicBezTo>
                <a:cubicBezTo>
                  <a:pt x="1199097" y="1230915"/>
                  <a:pt x="1144461" y="1135784"/>
                  <a:pt x="1104930" y="1031012"/>
                </a:cubicBezTo>
                <a:cubicBezTo>
                  <a:pt x="1078577" y="960948"/>
                  <a:pt x="1058972" y="888638"/>
                  <a:pt x="1039367" y="816326"/>
                </a:cubicBezTo>
                <a:cubicBezTo>
                  <a:pt x="1038403" y="812148"/>
                  <a:pt x="1037117" y="808291"/>
                  <a:pt x="1034225" y="804113"/>
                </a:cubicBezTo>
                <a:cubicBezTo>
                  <a:pt x="1034225" y="807326"/>
                  <a:pt x="1033583" y="810541"/>
                  <a:pt x="1033904" y="813432"/>
                </a:cubicBezTo>
                <a:cubicBezTo>
                  <a:pt x="1036476" y="898278"/>
                  <a:pt x="1039046" y="983125"/>
                  <a:pt x="1052544" y="1067329"/>
                </a:cubicBezTo>
                <a:cubicBezTo>
                  <a:pt x="1065721" y="1149283"/>
                  <a:pt x="1101716" y="1219345"/>
                  <a:pt x="1154103" y="1282336"/>
                </a:cubicBezTo>
                <a:cubicBezTo>
                  <a:pt x="1169851" y="1301298"/>
                  <a:pt x="1188491" y="1313512"/>
                  <a:pt x="1212917" y="1320903"/>
                </a:cubicBezTo>
                <a:cubicBezTo>
                  <a:pt x="1290371" y="1343722"/>
                  <a:pt x="1349185" y="1392894"/>
                  <a:pt x="1396751" y="1456850"/>
                </a:cubicBezTo>
                <a:cubicBezTo>
                  <a:pt x="1425997" y="1496381"/>
                  <a:pt x="1446566" y="1540090"/>
                  <a:pt x="1452029" y="1589583"/>
                </a:cubicBezTo>
                <a:cubicBezTo>
                  <a:pt x="1454601" y="1614009"/>
                  <a:pt x="1455565" y="1638113"/>
                  <a:pt x="1447530" y="1662217"/>
                </a:cubicBezTo>
                <a:cubicBezTo>
                  <a:pt x="1443352" y="1674751"/>
                  <a:pt x="1435639" y="1678929"/>
                  <a:pt x="1423426" y="1680215"/>
                </a:cubicBezTo>
                <a:cubicBezTo>
                  <a:pt x="1363005" y="1686000"/>
                  <a:pt x="1313190" y="1665109"/>
                  <a:pt x="1270445" y="1622043"/>
                </a:cubicBezTo>
                <a:cubicBezTo>
                  <a:pt x="1192348" y="1542982"/>
                  <a:pt x="1139319" y="1449780"/>
                  <a:pt x="1101716" y="1346935"/>
                </a:cubicBezTo>
                <a:cubicBezTo>
                  <a:pt x="1077612" y="1280408"/>
                  <a:pt x="1058972" y="1212596"/>
                  <a:pt x="1040653" y="1144140"/>
                </a:cubicBezTo>
                <a:cubicBezTo>
                  <a:pt x="1039046" y="1138354"/>
                  <a:pt x="1037439" y="1132569"/>
                  <a:pt x="1036476" y="1129677"/>
                </a:cubicBezTo>
                <a:cubicBezTo>
                  <a:pt x="1036476" y="1159888"/>
                  <a:pt x="1035511" y="1192990"/>
                  <a:pt x="1036796" y="1225772"/>
                </a:cubicBezTo>
                <a:cubicBezTo>
                  <a:pt x="1038403" y="1263375"/>
                  <a:pt x="1040331" y="1300977"/>
                  <a:pt x="1045474" y="1338258"/>
                </a:cubicBezTo>
                <a:cubicBezTo>
                  <a:pt x="1052223" y="1389680"/>
                  <a:pt x="1058972" y="1441745"/>
                  <a:pt x="1081790" y="1488989"/>
                </a:cubicBezTo>
                <a:cubicBezTo>
                  <a:pt x="1103645" y="1534304"/>
                  <a:pt x="1131927" y="1575764"/>
                  <a:pt x="1162780" y="1614973"/>
                </a:cubicBezTo>
                <a:cubicBezTo>
                  <a:pt x="1171779" y="1626543"/>
                  <a:pt x="1184313" y="1632971"/>
                  <a:pt x="1198133" y="1636185"/>
                </a:cubicBezTo>
                <a:cubicBezTo>
                  <a:pt x="1302905" y="1661896"/>
                  <a:pt x="1371682" y="1731315"/>
                  <a:pt x="1422140" y="1822268"/>
                </a:cubicBezTo>
                <a:cubicBezTo>
                  <a:pt x="1444638" y="1863084"/>
                  <a:pt x="1455243" y="1907115"/>
                  <a:pt x="1453315" y="1954359"/>
                </a:cubicBezTo>
                <a:cubicBezTo>
                  <a:pt x="1452029" y="1988426"/>
                  <a:pt x="1439817" y="2000960"/>
                  <a:pt x="1406071" y="2002888"/>
                </a:cubicBezTo>
                <a:cubicBezTo>
                  <a:pt x="1361077" y="2005459"/>
                  <a:pt x="1322831" y="1989711"/>
                  <a:pt x="1290371" y="1959822"/>
                </a:cubicBezTo>
                <a:cubicBezTo>
                  <a:pt x="1219987" y="1894902"/>
                  <a:pt x="1167280" y="1817769"/>
                  <a:pt x="1129034" y="1730030"/>
                </a:cubicBezTo>
                <a:cubicBezTo>
                  <a:pt x="1091111" y="1642612"/>
                  <a:pt x="1065721" y="1551017"/>
                  <a:pt x="1038724" y="1459743"/>
                </a:cubicBezTo>
                <a:cubicBezTo>
                  <a:pt x="1038082" y="1456850"/>
                  <a:pt x="1038082" y="1452993"/>
                  <a:pt x="1034225" y="1450101"/>
                </a:cubicBezTo>
                <a:cubicBezTo>
                  <a:pt x="1034225" y="1462314"/>
                  <a:pt x="1033904" y="1473562"/>
                  <a:pt x="1034225" y="1485133"/>
                </a:cubicBezTo>
                <a:cubicBezTo>
                  <a:pt x="1036154" y="1526591"/>
                  <a:pt x="1038724" y="1568050"/>
                  <a:pt x="1040653" y="1609509"/>
                </a:cubicBezTo>
                <a:cubicBezTo>
                  <a:pt x="1044831" y="1706890"/>
                  <a:pt x="1072149" y="1797200"/>
                  <a:pt x="1125178" y="1879154"/>
                </a:cubicBezTo>
                <a:cubicBezTo>
                  <a:pt x="1135141" y="1894902"/>
                  <a:pt x="1145104" y="1910650"/>
                  <a:pt x="1155067" y="1926398"/>
                </a:cubicBezTo>
                <a:cubicBezTo>
                  <a:pt x="1165673" y="1943110"/>
                  <a:pt x="1180135" y="1954680"/>
                  <a:pt x="1199740" y="1959501"/>
                </a:cubicBezTo>
                <a:cubicBezTo>
                  <a:pt x="1285229" y="1980391"/>
                  <a:pt x="1346614" y="2033742"/>
                  <a:pt x="1396108" y="2103483"/>
                </a:cubicBezTo>
                <a:cubicBezTo>
                  <a:pt x="1425033" y="2143978"/>
                  <a:pt x="1445923" y="2188329"/>
                  <a:pt x="1451708" y="2238787"/>
                </a:cubicBezTo>
                <a:cubicBezTo>
                  <a:pt x="1453958" y="2258392"/>
                  <a:pt x="1454601" y="2278318"/>
                  <a:pt x="1450101" y="2297923"/>
                </a:cubicBezTo>
                <a:cubicBezTo>
                  <a:pt x="1446566" y="2313671"/>
                  <a:pt x="1436603" y="2322348"/>
                  <a:pt x="1420533" y="2324919"/>
                </a:cubicBezTo>
                <a:cubicBezTo>
                  <a:pt x="1370718" y="2332633"/>
                  <a:pt x="1328938" y="2315920"/>
                  <a:pt x="1291978" y="2284103"/>
                </a:cubicBezTo>
                <a:cubicBezTo>
                  <a:pt x="1215809" y="2219183"/>
                  <a:pt x="1165351" y="2135943"/>
                  <a:pt x="1124535" y="2046276"/>
                </a:cubicBezTo>
                <a:cubicBezTo>
                  <a:pt x="1091111" y="1972999"/>
                  <a:pt x="1069578" y="1895545"/>
                  <a:pt x="1049973" y="1817447"/>
                </a:cubicBezTo>
                <a:cubicBezTo>
                  <a:pt x="1046116" y="1802663"/>
                  <a:pt x="1041617" y="1787880"/>
                  <a:pt x="1037439" y="1773096"/>
                </a:cubicBezTo>
                <a:cubicBezTo>
                  <a:pt x="1036476" y="1773096"/>
                  <a:pt x="1035189" y="1773417"/>
                  <a:pt x="1034225" y="1773417"/>
                </a:cubicBezTo>
                <a:cubicBezTo>
                  <a:pt x="1034225" y="1789808"/>
                  <a:pt x="1033583" y="1806199"/>
                  <a:pt x="1034225" y="1822590"/>
                </a:cubicBezTo>
                <a:cubicBezTo>
                  <a:pt x="1036796" y="1869512"/>
                  <a:pt x="1040653" y="1916113"/>
                  <a:pt x="1042902" y="1963036"/>
                </a:cubicBezTo>
                <a:cubicBezTo>
                  <a:pt x="1046759" y="2041455"/>
                  <a:pt x="1070863" y="2113446"/>
                  <a:pt x="1108787" y="2181580"/>
                </a:cubicBezTo>
                <a:cubicBezTo>
                  <a:pt x="1120678" y="2202792"/>
                  <a:pt x="1132891" y="2224003"/>
                  <a:pt x="1148318" y="2243287"/>
                </a:cubicBezTo>
                <a:cubicBezTo>
                  <a:pt x="1163423" y="2262248"/>
                  <a:pt x="1179171" y="2278318"/>
                  <a:pt x="1205846" y="2282817"/>
                </a:cubicBezTo>
                <a:cubicBezTo>
                  <a:pt x="1236057" y="2287959"/>
                  <a:pt x="1263696" y="2303065"/>
                  <a:pt x="1289728" y="2319777"/>
                </a:cubicBezTo>
                <a:cubicBezTo>
                  <a:pt x="1372004" y="2372806"/>
                  <a:pt x="1427925" y="2445440"/>
                  <a:pt x="1449137" y="2542499"/>
                </a:cubicBezTo>
                <a:cubicBezTo>
                  <a:pt x="1454279" y="2565639"/>
                  <a:pt x="1454922" y="2589421"/>
                  <a:pt x="1450744" y="2612883"/>
                </a:cubicBezTo>
                <a:cubicBezTo>
                  <a:pt x="1446566" y="2638272"/>
                  <a:pt x="1435960" y="2647271"/>
                  <a:pt x="1410249" y="2648878"/>
                </a:cubicBezTo>
                <a:cubicBezTo>
                  <a:pt x="1363969" y="2652092"/>
                  <a:pt x="1325403" y="2634737"/>
                  <a:pt x="1291335" y="2605170"/>
                </a:cubicBezTo>
                <a:cubicBezTo>
                  <a:pt x="1231557" y="2553105"/>
                  <a:pt x="1189455" y="2487542"/>
                  <a:pt x="1151532" y="2419086"/>
                </a:cubicBezTo>
                <a:cubicBezTo>
                  <a:pt x="1098503" y="2322991"/>
                  <a:pt x="1060257" y="2221432"/>
                  <a:pt x="1037761" y="2113767"/>
                </a:cubicBezTo>
                <a:cubicBezTo>
                  <a:pt x="1037117" y="2111196"/>
                  <a:pt x="1036476" y="2108625"/>
                  <a:pt x="1033904" y="2106375"/>
                </a:cubicBezTo>
                <a:cubicBezTo>
                  <a:pt x="1034868" y="2125016"/>
                  <a:pt x="1035189" y="2143656"/>
                  <a:pt x="1036476" y="2161975"/>
                </a:cubicBezTo>
                <a:cubicBezTo>
                  <a:pt x="1039689" y="2203756"/>
                  <a:pt x="1041938" y="2245536"/>
                  <a:pt x="1047723" y="2286995"/>
                </a:cubicBezTo>
                <a:cubicBezTo>
                  <a:pt x="1058650" y="2365414"/>
                  <a:pt x="1073113" y="2443190"/>
                  <a:pt x="1110073" y="2514538"/>
                </a:cubicBezTo>
                <a:cubicBezTo>
                  <a:pt x="1122607" y="2538321"/>
                  <a:pt x="1137712" y="2560497"/>
                  <a:pt x="1156995" y="2579458"/>
                </a:cubicBezTo>
                <a:cubicBezTo>
                  <a:pt x="1170494" y="2592635"/>
                  <a:pt x="1185920" y="2601956"/>
                  <a:pt x="1204882" y="2603241"/>
                </a:cubicBezTo>
                <a:cubicBezTo>
                  <a:pt x="1227379" y="2604848"/>
                  <a:pt x="1247305" y="2612883"/>
                  <a:pt x="1265946" y="2624131"/>
                </a:cubicBezTo>
                <a:cubicBezTo>
                  <a:pt x="1337294" y="2667840"/>
                  <a:pt x="1395787" y="2723762"/>
                  <a:pt x="1430818" y="2800895"/>
                </a:cubicBezTo>
                <a:cubicBezTo>
                  <a:pt x="1448173" y="2839140"/>
                  <a:pt x="1458136" y="2879313"/>
                  <a:pt x="1450422" y="2922058"/>
                </a:cubicBezTo>
                <a:cubicBezTo>
                  <a:pt x="1449780" y="2925915"/>
                  <a:pt x="1448816" y="2929771"/>
                  <a:pt x="1447530" y="2933307"/>
                </a:cubicBezTo>
                <a:cubicBezTo>
                  <a:pt x="1437246" y="2965445"/>
                  <a:pt x="1415391" y="2977016"/>
                  <a:pt x="1381967" y="2971552"/>
                </a:cubicBezTo>
                <a:cubicBezTo>
                  <a:pt x="1343079" y="2965124"/>
                  <a:pt x="1312226" y="2945841"/>
                  <a:pt x="1284265" y="2919487"/>
                </a:cubicBezTo>
                <a:cubicBezTo>
                  <a:pt x="1246984" y="2884456"/>
                  <a:pt x="1215166" y="2844925"/>
                  <a:pt x="1189777" y="2800573"/>
                </a:cubicBezTo>
                <a:cubicBezTo>
                  <a:pt x="1131284" y="2699336"/>
                  <a:pt x="1084361" y="2593278"/>
                  <a:pt x="1053508" y="2480149"/>
                </a:cubicBezTo>
                <a:cubicBezTo>
                  <a:pt x="1046759" y="2455724"/>
                  <a:pt x="1046116" y="2430334"/>
                  <a:pt x="1043225" y="2405266"/>
                </a:cubicBezTo>
                <a:cubicBezTo>
                  <a:pt x="1038403" y="2364771"/>
                  <a:pt x="1034868" y="2324276"/>
                  <a:pt x="1030690" y="2283781"/>
                </a:cubicBezTo>
                <a:cubicBezTo>
                  <a:pt x="1025547" y="2233966"/>
                  <a:pt x="1022334" y="2184151"/>
                  <a:pt x="1019762" y="2134336"/>
                </a:cubicBezTo>
                <a:cubicBezTo>
                  <a:pt x="1017513" y="2091270"/>
                  <a:pt x="1022334" y="2048204"/>
                  <a:pt x="1019762" y="2005459"/>
                </a:cubicBezTo>
                <a:cubicBezTo>
                  <a:pt x="1017834" y="1972356"/>
                  <a:pt x="1012371" y="1939253"/>
                  <a:pt x="1012371" y="1905829"/>
                </a:cubicBezTo>
                <a:cubicBezTo>
                  <a:pt x="1012692" y="1865656"/>
                  <a:pt x="1017191" y="1826125"/>
                  <a:pt x="1020405" y="1786273"/>
                </a:cubicBezTo>
                <a:cubicBezTo>
                  <a:pt x="1023941" y="1741600"/>
                  <a:pt x="1022655" y="1697248"/>
                  <a:pt x="1016549" y="1652897"/>
                </a:cubicBezTo>
                <a:cubicBezTo>
                  <a:pt x="1010121" y="1607260"/>
                  <a:pt x="1011085" y="1561622"/>
                  <a:pt x="1016227" y="1515985"/>
                </a:cubicBezTo>
                <a:cubicBezTo>
                  <a:pt x="1023298" y="1452029"/>
                  <a:pt x="1025226" y="1388716"/>
                  <a:pt x="1015906" y="1324761"/>
                </a:cubicBezTo>
                <a:cubicBezTo>
                  <a:pt x="1009478" y="1280729"/>
                  <a:pt x="1011085" y="1236379"/>
                  <a:pt x="1016227" y="1192348"/>
                </a:cubicBezTo>
                <a:cubicBezTo>
                  <a:pt x="1024262" y="1123572"/>
                  <a:pt x="1024905" y="1054795"/>
                  <a:pt x="1014620" y="986339"/>
                </a:cubicBezTo>
                <a:cubicBezTo>
                  <a:pt x="1010442" y="958377"/>
                  <a:pt x="1011728" y="929774"/>
                  <a:pt x="1013978" y="901491"/>
                </a:cubicBezTo>
                <a:cubicBezTo>
                  <a:pt x="1018477" y="844608"/>
                  <a:pt x="1025226" y="788042"/>
                  <a:pt x="1022012" y="730836"/>
                </a:cubicBezTo>
                <a:cubicBezTo>
                  <a:pt x="1020084" y="696126"/>
                  <a:pt x="1013013" y="661738"/>
                  <a:pt x="1012692" y="626707"/>
                </a:cubicBezTo>
                <a:cubicBezTo>
                  <a:pt x="1012371" y="581070"/>
                  <a:pt x="1018477" y="536075"/>
                  <a:pt x="1021369" y="491081"/>
                </a:cubicBezTo>
                <a:cubicBezTo>
                  <a:pt x="1023619" y="453478"/>
                  <a:pt x="1023619" y="415876"/>
                  <a:pt x="1019120" y="378274"/>
                </a:cubicBezTo>
                <a:cubicBezTo>
                  <a:pt x="1013013" y="325886"/>
                  <a:pt x="1011406" y="273179"/>
                  <a:pt x="1014620" y="220471"/>
                </a:cubicBezTo>
                <a:cubicBezTo>
                  <a:pt x="1016227" y="196046"/>
                  <a:pt x="1016227" y="171620"/>
                  <a:pt x="1020084" y="147516"/>
                </a:cubicBezTo>
                <a:cubicBezTo>
                  <a:pt x="1021048" y="141088"/>
                  <a:pt x="1021369" y="134339"/>
                  <a:pt x="1026190" y="127590"/>
                </a:cubicBezTo>
                <a:close/>
                <a:moveTo>
                  <a:pt x="1518235" y="0"/>
                </a:moveTo>
                <a:cubicBezTo>
                  <a:pt x="1520485" y="321"/>
                  <a:pt x="1522735" y="321"/>
                  <a:pt x="1525306" y="321"/>
                </a:cubicBezTo>
                <a:cubicBezTo>
                  <a:pt x="1526270" y="28281"/>
                  <a:pt x="1514700" y="53349"/>
                  <a:pt x="1506023" y="78739"/>
                </a:cubicBezTo>
                <a:cubicBezTo>
                  <a:pt x="1490596" y="125020"/>
                  <a:pt x="1471313" y="170013"/>
                  <a:pt x="1459743" y="217579"/>
                </a:cubicBezTo>
                <a:cubicBezTo>
                  <a:pt x="1446566" y="271572"/>
                  <a:pt x="1438531" y="326208"/>
                  <a:pt x="1439174" y="382130"/>
                </a:cubicBezTo>
                <a:cubicBezTo>
                  <a:pt x="1439495" y="410413"/>
                  <a:pt x="1455243" y="430660"/>
                  <a:pt x="1470670" y="451550"/>
                </a:cubicBezTo>
                <a:cubicBezTo>
                  <a:pt x="1494453" y="483368"/>
                  <a:pt x="1521771" y="511650"/>
                  <a:pt x="1547482" y="541860"/>
                </a:cubicBezTo>
                <a:cubicBezTo>
                  <a:pt x="1586048" y="587497"/>
                  <a:pt x="1606296" y="639241"/>
                  <a:pt x="1607581" y="699340"/>
                </a:cubicBezTo>
                <a:cubicBezTo>
                  <a:pt x="1608224" y="730194"/>
                  <a:pt x="1610795" y="761367"/>
                  <a:pt x="1607260" y="792221"/>
                </a:cubicBezTo>
                <a:cubicBezTo>
                  <a:pt x="1604689" y="815040"/>
                  <a:pt x="1598261" y="836252"/>
                  <a:pt x="1584120" y="854571"/>
                </a:cubicBezTo>
                <a:cubicBezTo>
                  <a:pt x="1563230" y="881889"/>
                  <a:pt x="1535269" y="889281"/>
                  <a:pt x="1503451" y="875782"/>
                </a:cubicBezTo>
                <a:cubicBezTo>
                  <a:pt x="1473241" y="863248"/>
                  <a:pt x="1451708" y="840751"/>
                  <a:pt x="1434996" y="813432"/>
                </a:cubicBezTo>
                <a:cubicBezTo>
                  <a:pt x="1416677" y="783864"/>
                  <a:pt x="1405107" y="751404"/>
                  <a:pt x="1396429" y="717660"/>
                </a:cubicBezTo>
                <a:cubicBezTo>
                  <a:pt x="1382288" y="662381"/>
                  <a:pt x="1377146" y="606138"/>
                  <a:pt x="1377146" y="549574"/>
                </a:cubicBezTo>
                <a:cubicBezTo>
                  <a:pt x="1377467" y="484975"/>
                  <a:pt x="1382931" y="420376"/>
                  <a:pt x="1394180" y="356418"/>
                </a:cubicBezTo>
                <a:cubicBezTo>
                  <a:pt x="1414427" y="242004"/>
                  <a:pt x="1447530" y="131768"/>
                  <a:pt x="1499273" y="27639"/>
                </a:cubicBezTo>
                <a:cubicBezTo>
                  <a:pt x="1504416" y="17676"/>
                  <a:pt x="1509879" y="7713"/>
                  <a:pt x="1518235" y="0"/>
                </a:cubicBezTo>
                <a:close/>
              </a:path>
            </a:pathLst>
          </a:custGeom>
          <a:solidFill>
            <a:schemeClr val="bg1"/>
          </a:solidFill>
          <a:ln w="3240">
            <a:noFill/>
          </a:ln>
        </p:spPr>
        <p:style>
          <a:lnRef idx="0">
            <a:scrgbClr r="0" g="0" b="0"/>
          </a:lnRef>
          <a:fillRef idx="0">
            <a:scrgbClr r="0" g="0" b="0"/>
          </a:fillRef>
          <a:effectRef idx="0">
            <a:scrgbClr r="0" g="0" b="0"/>
          </a:effectRef>
          <a:fontRef idx="minor"/>
        </p:style>
      </p:sp>
      <p:sp>
        <p:nvSpPr>
          <p:cNvPr id="545" name="CustomShape 14"/>
          <p:cNvSpPr/>
          <p:nvPr/>
        </p:nvSpPr>
        <p:spPr>
          <a:xfrm>
            <a:off x="366120" y="284040"/>
            <a:ext cx="4861800" cy="548640"/>
          </a:xfrm>
          <a:prstGeom prst="rect">
            <a:avLst/>
          </a:prstGeom>
          <a:noFill/>
          <a:ln>
            <a:noFill/>
          </a:ln>
        </p:spPr>
        <p:style>
          <a:lnRef idx="0">
            <a:scrgbClr r="0" g="0" b="0"/>
          </a:lnRef>
          <a:fillRef idx="0">
            <a:scrgbClr r="0" g="0" b="0"/>
          </a:fillRef>
          <a:effectRef idx="0">
            <a:scrgbClr r="0" g="0" b="0"/>
          </a:effectRef>
          <a:fontRef idx="minor"/>
        </p:style>
        <p:txBody>
          <a:bodyPr lIns="47880" tIns="0" rIns="24120" bIns="0">
            <a:spAutoFit/>
          </a:bodyPr>
          <a:lstStyle/>
          <a:p>
            <a:pPr>
              <a:lnSpc>
                <a:spcPct val="100000"/>
              </a:lnSpc>
            </a:pPr>
            <a:r>
              <a:rPr lang="en-US" sz="3600" b="0" u="sng" strike="noStrike" spc="-1">
                <a:solidFill>
                  <a:srgbClr val="000000"/>
                </a:solidFill>
                <a:uFillTx/>
                <a:latin typeface="Comic Sans MS"/>
                <a:ea typeface="Arial Unicode MS"/>
              </a:rPr>
              <a:t>Component</a:t>
            </a:r>
            <a:r>
              <a:rPr lang="en-US" sz="3600" b="0" strike="noStrike" spc="-1">
                <a:solidFill>
                  <a:srgbClr val="000000"/>
                </a:solidFill>
                <a:latin typeface="Comic Sans MS"/>
                <a:ea typeface="Arial Unicode MS"/>
              </a:rPr>
              <a:t> </a:t>
            </a:r>
            <a:r>
              <a:rPr lang="en-US" sz="3600" b="0" u="sng" strike="noStrike" spc="-1">
                <a:solidFill>
                  <a:srgbClr val="000000"/>
                </a:solidFill>
                <a:uFillTx/>
                <a:latin typeface="Comic Sans MS"/>
                <a:ea typeface="Arial Unicode MS"/>
              </a:rPr>
              <a:t>Diagram</a:t>
            </a:r>
            <a:r>
              <a:rPr lang="en-US" sz="3600" b="0" strike="noStrike" spc="-1">
                <a:solidFill>
                  <a:srgbClr val="000000"/>
                </a:solidFill>
                <a:latin typeface="Comic Sans MS"/>
                <a:ea typeface="Arial Unicode MS"/>
              </a:rPr>
              <a:t> :-</a:t>
            </a:r>
            <a:endParaRPr lang="en-IN" sz="3600" b="0" strike="noStrike" spc="-1">
              <a:latin typeface="Arial"/>
            </a:endParaRPr>
          </a:p>
        </p:txBody>
      </p:sp>
      <p:sp>
        <p:nvSpPr>
          <p:cNvPr id="546" name="CustomShape 15"/>
          <p:cNvSpPr/>
          <p:nvPr/>
        </p:nvSpPr>
        <p:spPr>
          <a:xfrm>
            <a:off x="6530760" y="2232000"/>
            <a:ext cx="4701240" cy="22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r>
              <a:rPr lang="en-US" sz="1400" b="1" strike="noStrike" spc="-1">
                <a:solidFill>
                  <a:srgbClr val="404040"/>
                </a:solidFill>
                <a:latin typeface="Arial"/>
                <a:ea typeface="Arial Unicode MS"/>
              </a:rPr>
              <a:t>Component diagrams are different in terms of nature and</a:t>
            </a:r>
            <a:r>
              <a:rPr lang="en-US" sz="1400" b="1" strike="noStrike" spc="4">
                <a:solidFill>
                  <a:srgbClr val="404040"/>
                </a:solidFill>
                <a:latin typeface="Arial"/>
                <a:ea typeface="Arial Unicode MS"/>
              </a:rPr>
              <a:t> </a:t>
            </a:r>
            <a:r>
              <a:rPr lang="en-US" sz="1400" b="1" strike="noStrike" spc="-1">
                <a:solidFill>
                  <a:srgbClr val="404040"/>
                </a:solidFill>
                <a:latin typeface="Arial"/>
                <a:ea typeface="Arial Unicode MS"/>
              </a:rPr>
              <a:t>behavior. Component diagrams are used to model the physical</a:t>
            </a:r>
            <a:r>
              <a:rPr lang="en-US" sz="1400" b="1" strike="noStrike" spc="4">
                <a:solidFill>
                  <a:srgbClr val="404040"/>
                </a:solidFill>
                <a:latin typeface="Arial"/>
                <a:ea typeface="Arial Unicode MS"/>
              </a:rPr>
              <a:t> </a:t>
            </a:r>
            <a:r>
              <a:rPr lang="en-US" sz="1400" b="1" strike="noStrike" spc="-1">
                <a:solidFill>
                  <a:srgbClr val="404040"/>
                </a:solidFill>
                <a:latin typeface="Arial"/>
                <a:ea typeface="Arial Unicode MS"/>
              </a:rPr>
              <a:t>aspects of a system. Now the question is, what are these physical</a:t>
            </a:r>
            <a:r>
              <a:rPr lang="en-US" sz="1400" b="1" strike="noStrike" spc="4">
                <a:solidFill>
                  <a:srgbClr val="404040"/>
                </a:solidFill>
                <a:latin typeface="Arial"/>
                <a:ea typeface="Arial Unicode MS"/>
              </a:rPr>
              <a:t> </a:t>
            </a:r>
            <a:r>
              <a:rPr lang="en-US" sz="1400" b="1" strike="noStrike" spc="-1">
                <a:solidFill>
                  <a:srgbClr val="404040"/>
                </a:solidFill>
                <a:latin typeface="Arial"/>
                <a:ea typeface="Arial Unicode MS"/>
              </a:rPr>
              <a:t>aspects? Physical aspects are the elements such as executables,</a:t>
            </a:r>
            <a:r>
              <a:rPr lang="en-US" sz="1400" b="1" strike="noStrike" spc="4">
                <a:solidFill>
                  <a:srgbClr val="404040"/>
                </a:solidFill>
                <a:latin typeface="Arial"/>
                <a:ea typeface="Arial Unicode MS"/>
              </a:rPr>
              <a:t> </a:t>
            </a:r>
            <a:r>
              <a:rPr lang="en-US" sz="1400" b="1" strike="noStrike" spc="-1">
                <a:solidFill>
                  <a:srgbClr val="404040"/>
                </a:solidFill>
                <a:latin typeface="Arial"/>
                <a:ea typeface="Arial Unicode MS"/>
              </a:rPr>
              <a:t>libraries, files, documents, etc. which reside in a node. Component</a:t>
            </a:r>
            <a:r>
              <a:rPr lang="en-US" sz="1400" b="1" strike="noStrike" spc="-367">
                <a:solidFill>
                  <a:srgbClr val="404040"/>
                </a:solidFill>
                <a:latin typeface="Arial"/>
                <a:ea typeface="Arial Unicode MS"/>
              </a:rPr>
              <a:t> </a:t>
            </a:r>
            <a:r>
              <a:rPr lang="en-US" sz="1400" b="1" strike="noStrike" spc="-1">
                <a:solidFill>
                  <a:srgbClr val="404040"/>
                </a:solidFill>
                <a:latin typeface="Arial"/>
                <a:ea typeface="Arial Unicode MS"/>
              </a:rPr>
              <a:t>diagrams are used to visualize the organization and relationships</a:t>
            </a:r>
            <a:r>
              <a:rPr lang="en-US" sz="1400" b="1" strike="noStrike" spc="4">
                <a:solidFill>
                  <a:srgbClr val="404040"/>
                </a:solidFill>
                <a:latin typeface="Arial"/>
                <a:ea typeface="Arial Unicode MS"/>
              </a:rPr>
              <a:t> </a:t>
            </a:r>
            <a:r>
              <a:rPr lang="en-US" sz="1400" b="1" strike="noStrike" spc="-1">
                <a:solidFill>
                  <a:srgbClr val="404040"/>
                </a:solidFill>
                <a:latin typeface="Arial"/>
                <a:ea typeface="Arial Unicode MS"/>
              </a:rPr>
              <a:t>among components in a system. These diagrams are also used to</a:t>
            </a:r>
            <a:r>
              <a:rPr lang="en-US" sz="1400" b="1" strike="noStrike" spc="4">
                <a:solidFill>
                  <a:srgbClr val="404040"/>
                </a:solidFill>
                <a:latin typeface="Arial"/>
                <a:ea typeface="Arial Unicode MS"/>
              </a:rPr>
              <a:t> </a:t>
            </a:r>
            <a:r>
              <a:rPr lang="en-US" sz="1400" b="1" strike="noStrike" spc="-1">
                <a:solidFill>
                  <a:srgbClr val="404040"/>
                </a:solidFill>
                <a:latin typeface="Arial"/>
                <a:ea typeface="Arial Unicode MS"/>
              </a:rPr>
              <a:t>make</a:t>
            </a:r>
            <a:r>
              <a:rPr lang="en-US" sz="1400" b="1" strike="noStrike" spc="-15">
                <a:solidFill>
                  <a:srgbClr val="404040"/>
                </a:solidFill>
                <a:latin typeface="Arial"/>
                <a:ea typeface="Arial Unicode MS"/>
              </a:rPr>
              <a:t> </a:t>
            </a:r>
            <a:r>
              <a:rPr lang="en-US" sz="1400" b="1" strike="noStrike" spc="-1">
                <a:solidFill>
                  <a:srgbClr val="404040"/>
                </a:solidFill>
                <a:latin typeface="Arial"/>
                <a:ea typeface="Arial Unicode MS"/>
              </a:rPr>
              <a:t>executable</a:t>
            </a:r>
            <a:r>
              <a:rPr lang="en-US" sz="1400" b="1" strike="noStrike" spc="-12">
                <a:solidFill>
                  <a:srgbClr val="404040"/>
                </a:solidFill>
                <a:latin typeface="Arial"/>
                <a:ea typeface="Arial Unicode MS"/>
              </a:rPr>
              <a:t> </a:t>
            </a:r>
            <a:r>
              <a:rPr lang="en-US" sz="1400" b="1" strike="noStrike" spc="-1">
                <a:solidFill>
                  <a:srgbClr val="404040"/>
                </a:solidFill>
                <a:latin typeface="Arial"/>
                <a:ea typeface="Arial Unicode MS"/>
              </a:rPr>
              <a:t>systems.</a:t>
            </a:r>
            <a:endParaRPr lang="en-IN" sz="1400" b="0" strike="noStrike" spc="-1">
              <a:latin typeface="Arial"/>
            </a:endParaRPr>
          </a:p>
        </p:txBody>
      </p:sp>
      <p:pic>
        <p:nvPicPr>
          <p:cNvPr id="547" name="Picture 546"/>
          <p:cNvPicPr/>
          <p:nvPr/>
        </p:nvPicPr>
        <p:blipFill>
          <a:blip r:embed="rId2"/>
          <a:stretch/>
        </p:blipFill>
        <p:spPr>
          <a:xfrm>
            <a:off x="216000" y="1512000"/>
            <a:ext cx="5362200" cy="41907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CustomShape 1"/>
          <p:cNvSpPr/>
          <p:nvPr/>
        </p:nvSpPr>
        <p:spPr>
          <a:xfrm>
            <a:off x="5126760" y="199656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sp>
        <p:nvSpPr>
          <p:cNvPr id="549" name="CustomShape 2"/>
          <p:cNvSpPr/>
          <p:nvPr/>
        </p:nvSpPr>
        <p:spPr>
          <a:xfrm>
            <a:off x="5126760" y="373860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sp>
        <p:nvSpPr>
          <p:cNvPr id="550" name="CustomShape 3"/>
          <p:cNvSpPr/>
          <p:nvPr/>
        </p:nvSpPr>
        <p:spPr>
          <a:xfrm>
            <a:off x="5126760" y="548244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grpSp>
        <p:nvGrpSpPr>
          <p:cNvPr id="551" name="Group 4"/>
          <p:cNvGrpSpPr/>
          <p:nvPr/>
        </p:nvGrpSpPr>
        <p:grpSpPr>
          <a:xfrm>
            <a:off x="5590080" y="2957760"/>
            <a:ext cx="556560" cy="583560"/>
            <a:chOff x="5590080" y="2957760"/>
            <a:chExt cx="556560" cy="583560"/>
          </a:xfrm>
        </p:grpSpPr>
        <p:sp>
          <p:nvSpPr>
            <p:cNvPr id="552" name="CustomShape 5"/>
            <p:cNvSpPr/>
            <p:nvPr/>
          </p:nvSpPr>
          <p:spPr>
            <a:xfrm rot="2641200">
              <a:off x="5810040" y="3017160"/>
              <a:ext cx="281520" cy="272160"/>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53" name="CustomShape 6"/>
            <p:cNvSpPr/>
            <p:nvPr/>
          </p:nvSpPr>
          <p:spPr>
            <a:xfrm>
              <a:off x="55900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54" name="CustomShape 7"/>
            <p:cNvSpPr/>
            <p:nvPr/>
          </p:nvSpPr>
          <p:spPr>
            <a:xfrm>
              <a:off x="57232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55" name="CustomShape 8"/>
            <p:cNvSpPr/>
            <p:nvPr/>
          </p:nvSpPr>
          <p:spPr>
            <a:xfrm>
              <a:off x="565668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56" name="CustomShape 9"/>
            <p:cNvSpPr/>
            <p:nvPr/>
          </p:nvSpPr>
          <p:spPr>
            <a:xfrm>
              <a:off x="578952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57" name="CustomShape 10"/>
            <p:cNvSpPr/>
            <p:nvPr/>
          </p:nvSpPr>
          <p:spPr>
            <a:xfrm>
              <a:off x="5722560" y="342036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58" name="CustomShape 11"/>
            <p:cNvSpPr/>
            <p:nvPr/>
          </p:nvSpPr>
          <p:spPr>
            <a:xfrm rot="20679600">
              <a:off x="5693400" y="3108240"/>
              <a:ext cx="161640" cy="25920"/>
            </a:xfrm>
            <a:prstGeom prst="roundRect">
              <a:avLst>
                <a:gd name="adj" fmla="val 4917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59" name="CustomShape 12"/>
            <p:cNvSpPr/>
            <p:nvPr/>
          </p:nvSpPr>
          <p:spPr>
            <a:xfrm>
              <a:off x="5771160" y="3119040"/>
              <a:ext cx="29880" cy="61200"/>
            </a:xfrm>
            <a:prstGeom prst="roundRect">
              <a:avLst>
                <a:gd name="adj" fmla="val 20029"/>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560" name="CustomShape 13"/>
          <p:cNvSpPr/>
          <p:nvPr/>
        </p:nvSpPr>
        <p:spPr>
          <a:xfrm>
            <a:off x="5469840" y="1419840"/>
            <a:ext cx="625320" cy="348120"/>
          </a:xfrm>
          <a:custGeom>
            <a:avLst/>
            <a:gdLst/>
            <a:ahLst/>
            <a:cxnLst/>
            <a:rect l="l" t="t" r="r" b="b"/>
            <a:pathLst>
              <a:path w="838583" h="467185">
                <a:moveTo>
                  <a:pt x="109543" y="172709"/>
                </a:moveTo>
                <a:cubicBezTo>
                  <a:pt x="106117" y="174149"/>
                  <a:pt x="103237" y="176930"/>
                  <a:pt x="101648" y="180704"/>
                </a:cubicBezTo>
                <a:cubicBezTo>
                  <a:pt x="98470" y="188251"/>
                  <a:pt x="102045" y="196593"/>
                  <a:pt x="109593" y="199771"/>
                </a:cubicBezTo>
                <a:lnTo>
                  <a:pt x="386467" y="310998"/>
                </a:lnTo>
                <a:cubicBezTo>
                  <a:pt x="394015" y="313779"/>
                  <a:pt x="402357" y="310203"/>
                  <a:pt x="405535" y="303053"/>
                </a:cubicBezTo>
                <a:cubicBezTo>
                  <a:pt x="408712" y="295505"/>
                  <a:pt x="405138" y="287164"/>
                  <a:pt x="397590" y="283986"/>
                </a:cubicBezTo>
                <a:lnTo>
                  <a:pt x="120715" y="172759"/>
                </a:lnTo>
                <a:cubicBezTo>
                  <a:pt x="116942" y="171170"/>
                  <a:pt x="112969" y="171269"/>
                  <a:pt x="109543" y="172709"/>
                </a:cubicBezTo>
                <a:close/>
                <a:moveTo>
                  <a:pt x="786882" y="143363"/>
                </a:moveTo>
                <a:cubicBezTo>
                  <a:pt x="774568" y="144555"/>
                  <a:pt x="762651" y="148130"/>
                  <a:pt x="750337" y="150513"/>
                </a:cubicBezTo>
                <a:cubicBezTo>
                  <a:pt x="704654" y="159253"/>
                  <a:pt x="636727" y="177922"/>
                  <a:pt x="604153" y="212482"/>
                </a:cubicBezTo>
                <a:cubicBezTo>
                  <a:pt x="573963" y="244658"/>
                  <a:pt x="552910" y="269684"/>
                  <a:pt x="517952" y="297094"/>
                </a:cubicBezTo>
                <a:cubicBezTo>
                  <a:pt x="479421" y="327284"/>
                  <a:pt x="438505" y="364227"/>
                  <a:pt x="390440" y="376938"/>
                </a:cubicBezTo>
                <a:cubicBezTo>
                  <a:pt x="350716" y="387267"/>
                  <a:pt x="310992" y="394417"/>
                  <a:pt x="269679" y="389253"/>
                </a:cubicBezTo>
                <a:cubicBezTo>
                  <a:pt x="231147" y="384883"/>
                  <a:pt x="193410" y="373364"/>
                  <a:pt x="157261" y="359858"/>
                </a:cubicBezTo>
                <a:cubicBezTo>
                  <a:pt x="116743" y="344762"/>
                  <a:pt x="63910" y="323709"/>
                  <a:pt x="31734" y="286368"/>
                </a:cubicBezTo>
                <a:cubicBezTo>
                  <a:pt x="41268" y="333640"/>
                  <a:pt x="93306" y="369788"/>
                  <a:pt x="133030" y="391239"/>
                </a:cubicBezTo>
                <a:cubicBezTo>
                  <a:pt x="178315" y="415073"/>
                  <a:pt x="227175" y="426196"/>
                  <a:pt x="277624" y="433346"/>
                </a:cubicBezTo>
                <a:cubicBezTo>
                  <a:pt x="339196" y="442086"/>
                  <a:pt x="395603" y="422621"/>
                  <a:pt x="448833" y="394019"/>
                </a:cubicBezTo>
                <a:cubicBezTo>
                  <a:pt x="494913" y="369391"/>
                  <a:pt x="534239" y="335229"/>
                  <a:pt x="570388" y="297491"/>
                </a:cubicBezTo>
                <a:cubicBezTo>
                  <a:pt x="591442" y="275643"/>
                  <a:pt x="610112" y="250617"/>
                  <a:pt x="636329" y="233138"/>
                </a:cubicBezTo>
                <a:cubicBezTo>
                  <a:pt x="670492" y="210893"/>
                  <a:pt x="724516" y="200168"/>
                  <a:pt x="763445" y="189840"/>
                </a:cubicBezTo>
                <a:cubicBezTo>
                  <a:pt x="774568" y="187059"/>
                  <a:pt x="786088" y="184676"/>
                  <a:pt x="796813" y="179114"/>
                </a:cubicBezTo>
                <a:cubicBezTo>
                  <a:pt x="811114" y="171964"/>
                  <a:pt x="815483" y="161636"/>
                  <a:pt x="813100" y="152102"/>
                </a:cubicBezTo>
                <a:cubicBezTo>
                  <a:pt x="811114" y="143760"/>
                  <a:pt x="792841" y="142568"/>
                  <a:pt x="786882" y="143363"/>
                </a:cubicBezTo>
                <a:close/>
                <a:moveTo>
                  <a:pt x="202099" y="123848"/>
                </a:moveTo>
                <a:cubicBezTo>
                  <a:pt x="198673" y="125288"/>
                  <a:pt x="195793" y="128069"/>
                  <a:pt x="194204" y="131843"/>
                </a:cubicBezTo>
                <a:cubicBezTo>
                  <a:pt x="191026" y="139390"/>
                  <a:pt x="194601" y="147732"/>
                  <a:pt x="202149" y="150910"/>
                </a:cubicBezTo>
                <a:lnTo>
                  <a:pt x="465517" y="256575"/>
                </a:lnTo>
                <a:cubicBezTo>
                  <a:pt x="472667" y="259356"/>
                  <a:pt x="481407" y="255781"/>
                  <a:pt x="484585" y="248630"/>
                </a:cubicBezTo>
                <a:cubicBezTo>
                  <a:pt x="487762" y="241083"/>
                  <a:pt x="484188" y="232741"/>
                  <a:pt x="476640" y="229563"/>
                </a:cubicBezTo>
                <a:lnTo>
                  <a:pt x="213271" y="123898"/>
                </a:lnTo>
                <a:cubicBezTo>
                  <a:pt x="209498" y="122309"/>
                  <a:pt x="205525" y="122408"/>
                  <a:pt x="202099" y="123848"/>
                </a:cubicBezTo>
                <a:close/>
                <a:moveTo>
                  <a:pt x="301011" y="73400"/>
                </a:moveTo>
                <a:cubicBezTo>
                  <a:pt x="297585" y="74840"/>
                  <a:pt x="294705" y="77621"/>
                  <a:pt x="293116" y="81395"/>
                </a:cubicBezTo>
                <a:cubicBezTo>
                  <a:pt x="289938" y="88942"/>
                  <a:pt x="293513" y="97284"/>
                  <a:pt x="301061" y="100462"/>
                </a:cubicBezTo>
                <a:lnTo>
                  <a:pt x="537019" y="195004"/>
                </a:lnTo>
                <a:cubicBezTo>
                  <a:pt x="544169" y="198182"/>
                  <a:pt x="552909" y="194607"/>
                  <a:pt x="556086" y="187059"/>
                </a:cubicBezTo>
                <a:cubicBezTo>
                  <a:pt x="559264" y="179512"/>
                  <a:pt x="555689" y="171170"/>
                  <a:pt x="548142" y="167992"/>
                </a:cubicBezTo>
                <a:lnTo>
                  <a:pt x="312183" y="73450"/>
                </a:lnTo>
                <a:cubicBezTo>
                  <a:pt x="308410" y="71861"/>
                  <a:pt x="304437" y="71960"/>
                  <a:pt x="301011" y="73400"/>
                </a:cubicBezTo>
                <a:close/>
                <a:moveTo>
                  <a:pt x="418991" y="42812"/>
                </a:moveTo>
                <a:cubicBezTo>
                  <a:pt x="415565" y="44252"/>
                  <a:pt x="412685" y="47033"/>
                  <a:pt x="411096" y="50807"/>
                </a:cubicBezTo>
                <a:cubicBezTo>
                  <a:pt x="407918" y="58354"/>
                  <a:pt x="411493" y="66696"/>
                  <a:pt x="419041" y="69874"/>
                </a:cubicBezTo>
                <a:lnTo>
                  <a:pt x="600181" y="142569"/>
                </a:lnTo>
                <a:cubicBezTo>
                  <a:pt x="607331" y="145349"/>
                  <a:pt x="616070" y="141774"/>
                  <a:pt x="619248" y="134624"/>
                </a:cubicBezTo>
                <a:cubicBezTo>
                  <a:pt x="622426" y="127076"/>
                  <a:pt x="618851" y="118734"/>
                  <a:pt x="611303" y="115556"/>
                </a:cubicBezTo>
                <a:lnTo>
                  <a:pt x="430163" y="42862"/>
                </a:lnTo>
                <a:cubicBezTo>
                  <a:pt x="426390" y="41273"/>
                  <a:pt x="422417" y="41372"/>
                  <a:pt x="418991" y="42812"/>
                </a:cubicBezTo>
                <a:close/>
                <a:moveTo>
                  <a:pt x="506830" y="1947"/>
                </a:moveTo>
                <a:cubicBezTo>
                  <a:pt x="583893" y="-4806"/>
                  <a:pt x="670491" y="6317"/>
                  <a:pt x="743980" y="30548"/>
                </a:cubicBezTo>
                <a:cubicBezTo>
                  <a:pt x="764637" y="37301"/>
                  <a:pt x="787279" y="51999"/>
                  <a:pt x="805552" y="63916"/>
                </a:cubicBezTo>
                <a:cubicBezTo>
                  <a:pt x="832961" y="82586"/>
                  <a:pt x="834947" y="111981"/>
                  <a:pt x="838125" y="140582"/>
                </a:cubicBezTo>
                <a:cubicBezTo>
                  <a:pt x="838920" y="147733"/>
                  <a:pt x="838522" y="155280"/>
                  <a:pt x="838125" y="162430"/>
                </a:cubicBezTo>
                <a:cubicBezTo>
                  <a:pt x="837728" y="187059"/>
                  <a:pt x="827003" y="200963"/>
                  <a:pt x="803566" y="209304"/>
                </a:cubicBezTo>
                <a:cubicBezTo>
                  <a:pt x="766225" y="222810"/>
                  <a:pt x="710215" y="227975"/>
                  <a:pt x="674066" y="247042"/>
                </a:cubicBezTo>
                <a:cubicBezTo>
                  <a:pt x="645863" y="262137"/>
                  <a:pt x="624809" y="284382"/>
                  <a:pt x="604153" y="307422"/>
                </a:cubicBezTo>
                <a:cubicBezTo>
                  <a:pt x="539800" y="379719"/>
                  <a:pt x="465120" y="445660"/>
                  <a:pt x="367796" y="462344"/>
                </a:cubicBezTo>
                <a:cubicBezTo>
                  <a:pt x="290336" y="475453"/>
                  <a:pt x="213668" y="461153"/>
                  <a:pt x="141372" y="428977"/>
                </a:cubicBezTo>
                <a:cubicBezTo>
                  <a:pt x="114757" y="417457"/>
                  <a:pt x="82183" y="402759"/>
                  <a:pt x="59938" y="383691"/>
                </a:cubicBezTo>
                <a:cubicBezTo>
                  <a:pt x="20611" y="349529"/>
                  <a:pt x="-3620" y="299080"/>
                  <a:pt x="749" y="245850"/>
                </a:cubicBezTo>
                <a:cubicBezTo>
                  <a:pt x="-6401" y="175936"/>
                  <a:pt x="38487" y="131446"/>
                  <a:pt x="98470" y="100462"/>
                </a:cubicBezTo>
                <a:cubicBezTo>
                  <a:pt x="161233" y="67888"/>
                  <a:pt x="237106" y="46040"/>
                  <a:pt x="304636" y="30945"/>
                </a:cubicBezTo>
                <a:cubicBezTo>
                  <a:pt x="371372" y="16247"/>
                  <a:pt x="438505" y="7906"/>
                  <a:pt x="506830" y="1947"/>
                </a:cubicBezTo>
                <a:close/>
              </a:path>
            </a:pathLst>
          </a:custGeom>
          <a:solidFill>
            <a:schemeClr val="bg1"/>
          </a:solidFill>
          <a:ln w="7560">
            <a:noFill/>
          </a:ln>
        </p:spPr>
        <p:style>
          <a:lnRef idx="0">
            <a:scrgbClr r="0" g="0" b="0"/>
          </a:lnRef>
          <a:fillRef idx="0">
            <a:scrgbClr r="0" g="0" b="0"/>
          </a:fillRef>
          <a:effectRef idx="0">
            <a:scrgbClr r="0" g="0" b="0"/>
          </a:effectRef>
          <a:fontRef idx="minor"/>
        </p:style>
      </p:sp>
      <p:sp>
        <p:nvSpPr>
          <p:cNvPr id="561" name="CustomShape 14"/>
          <p:cNvSpPr/>
          <p:nvPr/>
        </p:nvSpPr>
        <p:spPr>
          <a:xfrm>
            <a:off x="5511240" y="4742280"/>
            <a:ext cx="583920" cy="592920"/>
          </a:xfrm>
          <a:custGeom>
            <a:avLst/>
            <a:gdLst/>
            <a:ahLst/>
            <a:cxnLst/>
            <a:rect l="l" t="t" r="r" b="b"/>
            <a:pathLst>
              <a:path w="2936056" h="2981194">
                <a:moveTo>
                  <a:pt x="650489" y="2515181"/>
                </a:moveTo>
                <a:cubicBezTo>
                  <a:pt x="653703" y="2513896"/>
                  <a:pt x="655631" y="2517752"/>
                  <a:pt x="657560" y="2520002"/>
                </a:cubicBezTo>
                <a:cubicBezTo>
                  <a:pt x="672986" y="2537357"/>
                  <a:pt x="686485" y="2556640"/>
                  <a:pt x="699340" y="2575924"/>
                </a:cubicBezTo>
                <a:cubicBezTo>
                  <a:pt x="733729" y="2627667"/>
                  <a:pt x="770688" y="2677482"/>
                  <a:pt x="815361" y="2721191"/>
                </a:cubicBezTo>
                <a:cubicBezTo>
                  <a:pt x="824682" y="2730511"/>
                  <a:pt x="835287" y="2738225"/>
                  <a:pt x="844929" y="2747223"/>
                </a:cubicBezTo>
                <a:cubicBezTo>
                  <a:pt x="866462" y="2766507"/>
                  <a:pt x="892495" y="2771006"/>
                  <a:pt x="920133" y="2773899"/>
                </a:cubicBezTo>
                <a:cubicBezTo>
                  <a:pt x="955486" y="2777434"/>
                  <a:pt x="990517" y="2774220"/>
                  <a:pt x="1025870" y="2777434"/>
                </a:cubicBezTo>
                <a:cubicBezTo>
                  <a:pt x="1052866" y="2780005"/>
                  <a:pt x="1076970" y="2789004"/>
                  <a:pt x="1099789" y="2803145"/>
                </a:cubicBezTo>
                <a:cubicBezTo>
                  <a:pt x="1129357" y="2821143"/>
                  <a:pt x="1158603" y="2839462"/>
                  <a:pt x="1185599" y="2860995"/>
                </a:cubicBezTo>
                <a:cubicBezTo>
                  <a:pt x="1221595" y="2889920"/>
                  <a:pt x="1233486" y="2927844"/>
                  <a:pt x="1229951" y="2972516"/>
                </a:cubicBezTo>
                <a:cubicBezTo>
                  <a:pt x="1229308" y="2980230"/>
                  <a:pt x="1225130" y="2981194"/>
                  <a:pt x="1219024" y="2981194"/>
                </a:cubicBezTo>
                <a:cubicBezTo>
                  <a:pt x="1200383" y="2980873"/>
                  <a:pt x="1181743" y="2980873"/>
                  <a:pt x="1156032" y="2980873"/>
                </a:cubicBezTo>
                <a:cubicBezTo>
                  <a:pt x="1132892" y="2980873"/>
                  <a:pt x="1102681" y="2981837"/>
                  <a:pt x="1072792" y="2976694"/>
                </a:cubicBezTo>
                <a:cubicBezTo>
                  <a:pt x="1067007" y="2975730"/>
                  <a:pt x="1061544" y="2973480"/>
                  <a:pt x="1057045" y="2969624"/>
                </a:cubicBezTo>
                <a:cubicBezTo>
                  <a:pt x="1023298" y="2941020"/>
                  <a:pt x="985696" y="2917559"/>
                  <a:pt x="949379" y="2892491"/>
                </a:cubicBezTo>
                <a:cubicBezTo>
                  <a:pt x="876425" y="2842033"/>
                  <a:pt x="813754" y="2780648"/>
                  <a:pt x="759118" y="2710907"/>
                </a:cubicBezTo>
                <a:cubicBezTo>
                  <a:pt x="719588" y="2660449"/>
                  <a:pt x="683914" y="2607420"/>
                  <a:pt x="657560" y="2548606"/>
                </a:cubicBezTo>
                <a:cubicBezTo>
                  <a:pt x="654025" y="2540892"/>
                  <a:pt x="651775" y="2532536"/>
                  <a:pt x="649525" y="2524502"/>
                </a:cubicBezTo>
                <a:cubicBezTo>
                  <a:pt x="648561" y="2521609"/>
                  <a:pt x="645990" y="2517109"/>
                  <a:pt x="650489" y="2515181"/>
                </a:cubicBezTo>
                <a:close/>
                <a:moveTo>
                  <a:pt x="2286353" y="2463116"/>
                </a:moveTo>
                <a:cubicBezTo>
                  <a:pt x="2289888" y="2464723"/>
                  <a:pt x="2287638" y="2468580"/>
                  <a:pt x="2287317" y="2471472"/>
                </a:cubicBezTo>
                <a:cubicBezTo>
                  <a:pt x="2284425" y="2485613"/>
                  <a:pt x="2278318" y="2498790"/>
                  <a:pt x="2272212" y="2511646"/>
                </a:cubicBezTo>
                <a:cubicBezTo>
                  <a:pt x="2234288" y="2588136"/>
                  <a:pt x="2183187" y="2654985"/>
                  <a:pt x="2126623" y="2718620"/>
                </a:cubicBezTo>
                <a:cubicBezTo>
                  <a:pt x="2069416" y="2783219"/>
                  <a:pt x="1999996" y="2832712"/>
                  <a:pt x="1928969" y="2880278"/>
                </a:cubicBezTo>
                <a:cubicBezTo>
                  <a:pt x="1902937" y="2897633"/>
                  <a:pt x="1880761" y="2919487"/>
                  <a:pt x="1853765" y="2935235"/>
                </a:cubicBezTo>
                <a:cubicBezTo>
                  <a:pt x="1824197" y="2951948"/>
                  <a:pt x="1793022" y="2962875"/>
                  <a:pt x="1759598" y="2967053"/>
                </a:cubicBezTo>
                <a:cubicBezTo>
                  <a:pt x="1749313" y="2968660"/>
                  <a:pt x="1747706" y="2965124"/>
                  <a:pt x="1750599" y="2955483"/>
                </a:cubicBezTo>
                <a:cubicBezTo>
                  <a:pt x="1771811" y="2888313"/>
                  <a:pt x="1800093" y="2824035"/>
                  <a:pt x="1832553" y="2761686"/>
                </a:cubicBezTo>
                <a:cubicBezTo>
                  <a:pt x="1834803" y="2757508"/>
                  <a:pt x="1836731" y="2753330"/>
                  <a:pt x="1840909" y="2750759"/>
                </a:cubicBezTo>
                <a:cubicBezTo>
                  <a:pt x="1856014" y="2741438"/>
                  <a:pt x="1871120" y="2731797"/>
                  <a:pt x="1886225" y="2722155"/>
                </a:cubicBezTo>
                <a:cubicBezTo>
                  <a:pt x="1893938" y="2717334"/>
                  <a:pt x="1902294" y="2716370"/>
                  <a:pt x="1910972" y="2718298"/>
                </a:cubicBezTo>
                <a:cubicBezTo>
                  <a:pt x="1954680" y="2727619"/>
                  <a:pt x="1998068" y="2724083"/>
                  <a:pt x="2041777" y="2718298"/>
                </a:cubicBezTo>
                <a:cubicBezTo>
                  <a:pt x="2067488" y="2715085"/>
                  <a:pt x="2086771" y="2699979"/>
                  <a:pt x="2105090" y="2683910"/>
                </a:cubicBezTo>
                <a:cubicBezTo>
                  <a:pt x="2149763" y="2644700"/>
                  <a:pt x="2185758" y="2598099"/>
                  <a:pt x="2219504" y="2549570"/>
                </a:cubicBezTo>
                <a:cubicBezTo>
                  <a:pt x="2236216" y="2525787"/>
                  <a:pt x="2251643" y="2501040"/>
                  <a:pt x="2269962" y="2478221"/>
                </a:cubicBezTo>
                <a:cubicBezTo>
                  <a:pt x="2272855" y="2474686"/>
                  <a:pt x="2275747" y="2471151"/>
                  <a:pt x="2279282" y="2467616"/>
                </a:cubicBezTo>
                <a:cubicBezTo>
                  <a:pt x="2281211" y="2465687"/>
                  <a:pt x="2283139" y="2461509"/>
                  <a:pt x="2286353" y="2463116"/>
                </a:cubicBezTo>
                <a:close/>
                <a:moveTo>
                  <a:pt x="579783" y="2362843"/>
                </a:moveTo>
                <a:cubicBezTo>
                  <a:pt x="585247" y="2359308"/>
                  <a:pt x="590068" y="2366379"/>
                  <a:pt x="594245" y="2370235"/>
                </a:cubicBezTo>
                <a:cubicBezTo>
                  <a:pt x="617386" y="2392090"/>
                  <a:pt x="637633" y="2416515"/>
                  <a:pt x="658845" y="2440298"/>
                </a:cubicBezTo>
                <a:cubicBezTo>
                  <a:pt x="680056" y="2464402"/>
                  <a:pt x="701268" y="2488827"/>
                  <a:pt x="725372" y="2510360"/>
                </a:cubicBezTo>
                <a:cubicBezTo>
                  <a:pt x="747547" y="2530287"/>
                  <a:pt x="773580" y="2540892"/>
                  <a:pt x="803148" y="2543142"/>
                </a:cubicBezTo>
                <a:cubicBezTo>
                  <a:pt x="846857" y="2546356"/>
                  <a:pt x="890566" y="2548927"/>
                  <a:pt x="933952" y="2552784"/>
                </a:cubicBezTo>
                <a:cubicBezTo>
                  <a:pt x="978303" y="2556640"/>
                  <a:pt x="1014299" y="2580102"/>
                  <a:pt x="1048366" y="2606134"/>
                </a:cubicBezTo>
                <a:cubicBezTo>
                  <a:pt x="1073756" y="2625417"/>
                  <a:pt x="1096253" y="2648236"/>
                  <a:pt x="1111037" y="2677161"/>
                </a:cubicBezTo>
                <a:cubicBezTo>
                  <a:pt x="1118107" y="2690659"/>
                  <a:pt x="1122928" y="2705122"/>
                  <a:pt x="1120357" y="2720548"/>
                </a:cubicBezTo>
                <a:cubicBezTo>
                  <a:pt x="1117465" y="2738546"/>
                  <a:pt x="1105573" y="2749473"/>
                  <a:pt x="1087254" y="2750759"/>
                </a:cubicBezTo>
                <a:cubicBezTo>
                  <a:pt x="1076970" y="2750759"/>
                  <a:pt x="1066364" y="2750437"/>
                  <a:pt x="1056079" y="2750437"/>
                </a:cubicBezTo>
                <a:cubicBezTo>
                  <a:pt x="1001122" y="2756865"/>
                  <a:pt x="954842" y="2734368"/>
                  <a:pt x="908885" y="2708335"/>
                </a:cubicBezTo>
                <a:cubicBezTo>
                  <a:pt x="820182" y="2657878"/>
                  <a:pt x="744977" y="2591672"/>
                  <a:pt x="678128" y="2515181"/>
                </a:cubicBezTo>
                <a:cubicBezTo>
                  <a:pt x="649845" y="2482721"/>
                  <a:pt x="622207" y="2449940"/>
                  <a:pt x="598424" y="2413623"/>
                </a:cubicBezTo>
                <a:cubicBezTo>
                  <a:pt x="591353" y="2403017"/>
                  <a:pt x="584925" y="2391768"/>
                  <a:pt x="580426" y="2379877"/>
                </a:cubicBezTo>
                <a:cubicBezTo>
                  <a:pt x="578498" y="2374413"/>
                  <a:pt x="573677" y="2367021"/>
                  <a:pt x="579783" y="2362843"/>
                </a:cubicBezTo>
                <a:close/>
                <a:moveTo>
                  <a:pt x="2357380" y="2310136"/>
                </a:moveTo>
                <a:cubicBezTo>
                  <a:pt x="2361558" y="2313028"/>
                  <a:pt x="2358666" y="2319456"/>
                  <a:pt x="2357059" y="2324277"/>
                </a:cubicBezTo>
                <a:cubicBezTo>
                  <a:pt x="2352881" y="2338739"/>
                  <a:pt x="2345167" y="2351273"/>
                  <a:pt x="2336811" y="2363486"/>
                </a:cubicBezTo>
                <a:cubicBezTo>
                  <a:pt x="2245216" y="2492363"/>
                  <a:pt x="2136587" y="2601956"/>
                  <a:pt x="1993890" y="2674590"/>
                </a:cubicBezTo>
                <a:cubicBezTo>
                  <a:pt x="1965608" y="2688731"/>
                  <a:pt x="1937326" y="2698694"/>
                  <a:pt x="1905509" y="2694516"/>
                </a:cubicBezTo>
                <a:cubicBezTo>
                  <a:pt x="1894903" y="2694516"/>
                  <a:pt x="1884618" y="2694516"/>
                  <a:pt x="1874012" y="2694516"/>
                </a:cubicBezTo>
                <a:cubicBezTo>
                  <a:pt x="1868227" y="2694516"/>
                  <a:pt x="1866299" y="2692266"/>
                  <a:pt x="1868549" y="2686803"/>
                </a:cubicBezTo>
                <a:cubicBezTo>
                  <a:pt x="1887511" y="2638594"/>
                  <a:pt x="1897152" y="2587815"/>
                  <a:pt x="1906794" y="2537357"/>
                </a:cubicBezTo>
                <a:cubicBezTo>
                  <a:pt x="1908080" y="2530929"/>
                  <a:pt x="1912579" y="2528680"/>
                  <a:pt x="1917400" y="2526430"/>
                </a:cubicBezTo>
                <a:cubicBezTo>
                  <a:pt x="1951146" y="2509396"/>
                  <a:pt x="1987784" y="2502647"/>
                  <a:pt x="2025065" y="2498791"/>
                </a:cubicBezTo>
                <a:cubicBezTo>
                  <a:pt x="2064596" y="2494612"/>
                  <a:pt x="2104769" y="2495577"/>
                  <a:pt x="2144300" y="2489470"/>
                </a:cubicBezTo>
                <a:cubicBezTo>
                  <a:pt x="2171618" y="2485292"/>
                  <a:pt x="2195079" y="2473079"/>
                  <a:pt x="2215327" y="2454439"/>
                </a:cubicBezTo>
                <a:cubicBezTo>
                  <a:pt x="2247787" y="2424228"/>
                  <a:pt x="2275747" y="2389840"/>
                  <a:pt x="2304994" y="2356737"/>
                </a:cubicBezTo>
                <a:cubicBezTo>
                  <a:pt x="2317528" y="2342596"/>
                  <a:pt x="2331026" y="2329097"/>
                  <a:pt x="2344846" y="2315921"/>
                </a:cubicBezTo>
                <a:cubicBezTo>
                  <a:pt x="2348381" y="2312707"/>
                  <a:pt x="2352881" y="2306922"/>
                  <a:pt x="2357380" y="2310136"/>
                </a:cubicBezTo>
                <a:close/>
                <a:moveTo>
                  <a:pt x="1901330" y="2295994"/>
                </a:moveTo>
                <a:cubicBezTo>
                  <a:pt x="1907437" y="2301779"/>
                  <a:pt x="1907115" y="2307564"/>
                  <a:pt x="1907115" y="2312706"/>
                </a:cubicBezTo>
                <a:cubicBezTo>
                  <a:pt x="1909044" y="2376341"/>
                  <a:pt x="1904223" y="2439655"/>
                  <a:pt x="1896188" y="2502968"/>
                </a:cubicBezTo>
                <a:cubicBezTo>
                  <a:pt x="1890403" y="2548605"/>
                  <a:pt x="1885904" y="2594885"/>
                  <a:pt x="1870798" y="2638594"/>
                </a:cubicBezTo>
                <a:cubicBezTo>
                  <a:pt x="1847659" y="2706085"/>
                  <a:pt x="1818734" y="2771327"/>
                  <a:pt x="1789166" y="2836247"/>
                </a:cubicBezTo>
                <a:cubicBezTo>
                  <a:pt x="1769240" y="2880277"/>
                  <a:pt x="1748992" y="2924308"/>
                  <a:pt x="1729388" y="2968659"/>
                </a:cubicBezTo>
                <a:cubicBezTo>
                  <a:pt x="1725531" y="2977337"/>
                  <a:pt x="1721032" y="2980872"/>
                  <a:pt x="1711069" y="2980872"/>
                </a:cubicBezTo>
                <a:cubicBezTo>
                  <a:pt x="1652254" y="2980229"/>
                  <a:pt x="1593119" y="2980551"/>
                  <a:pt x="1534305" y="2980229"/>
                </a:cubicBezTo>
                <a:cubicBezTo>
                  <a:pt x="1523378" y="2980229"/>
                  <a:pt x="1512772" y="2979265"/>
                  <a:pt x="1501845" y="2978301"/>
                </a:cubicBezTo>
                <a:cubicBezTo>
                  <a:pt x="1483847" y="2976694"/>
                  <a:pt x="1479026" y="2969302"/>
                  <a:pt x="1486418" y="2952911"/>
                </a:cubicBezTo>
                <a:cubicBezTo>
                  <a:pt x="1499595" y="2923344"/>
                  <a:pt x="1518878" y="2897311"/>
                  <a:pt x="1538162" y="2871600"/>
                </a:cubicBezTo>
                <a:cubicBezTo>
                  <a:pt x="1581871" y="2813429"/>
                  <a:pt x="1641327" y="2778719"/>
                  <a:pt x="1708497" y="2755900"/>
                </a:cubicBezTo>
                <a:cubicBezTo>
                  <a:pt x="1715568" y="2753651"/>
                  <a:pt x="1722639" y="2752365"/>
                  <a:pt x="1730352" y="2752365"/>
                </a:cubicBezTo>
                <a:cubicBezTo>
                  <a:pt x="1742886" y="2752365"/>
                  <a:pt x="1753492" y="2747223"/>
                  <a:pt x="1759598" y="2736617"/>
                </a:cubicBezTo>
                <a:cubicBezTo>
                  <a:pt x="1808770" y="2651449"/>
                  <a:pt x="1856657" y="2565960"/>
                  <a:pt x="1877869" y="2468579"/>
                </a:cubicBezTo>
                <a:cubicBezTo>
                  <a:pt x="1886868" y="2426799"/>
                  <a:pt x="1889117" y="2384054"/>
                  <a:pt x="1892974" y="2341631"/>
                </a:cubicBezTo>
                <a:cubicBezTo>
                  <a:pt x="1894260" y="2326526"/>
                  <a:pt x="1895545" y="2311742"/>
                  <a:pt x="1901330" y="2295994"/>
                </a:cubicBezTo>
                <a:close/>
                <a:moveTo>
                  <a:pt x="1002730" y="2028278"/>
                </a:moveTo>
                <a:cubicBezTo>
                  <a:pt x="1007872" y="2029242"/>
                  <a:pt x="1007550" y="2034706"/>
                  <a:pt x="1008193" y="2038563"/>
                </a:cubicBezTo>
                <a:cubicBezTo>
                  <a:pt x="1011086" y="2054953"/>
                  <a:pt x="1012693" y="2071344"/>
                  <a:pt x="1011407" y="2088056"/>
                </a:cubicBezTo>
                <a:cubicBezTo>
                  <a:pt x="1008836" y="2128230"/>
                  <a:pt x="1008836" y="2168725"/>
                  <a:pt x="1011407" y="2208898"/>
                </a:cubicBezTo>
                <a:cubicBezTo>
                  <a:pt x="1014299" y="2254857"/>
                  <a:pt x="1020084" y="2300494"/>
                  <a:pt x="1026191" y="2346131"/>
                </a:cubicBezTo>
                <a:cubicBezTo>
                  <a:pt x="1027155" y="2353844"/>
                  <a:pt x="1023620" y="2354809"/>
                  <a:pt x="1017513" y="2353844"/>
                </a:cubicBezTo>
                <a:cubicBezTo>
                  <a:pt x="1003051" y="2351595"/>
                  <a:pt x="988267" y="2349666"/>
                  <a:pt x="974126" y="2346452"/>
                </a:cubicBezTo>
                <a:cubicBezTo>
                  <a:pt x="957414" y="2342596"/>
                  <a:pt x="948415" y="2330383"/>
                  <a:pt x="942630" y="2314957"/>
                </a:cubicBezTo>
                <a:cubicBezTo>
                  <a:pt x="934274" y="2292781"/>
                  <a:pt x="932346" y="2269641"/>
                  <a:pt x="931060" y="2246501"/>
                </a:cubicBezTo>
                <a:cubicBezTo>
                  <a:pt x="930739" y="2236538"/>
                  <a:pt x="931381" y="2225611"/>
                  <a:pt x="931381" y="2214683"/>
                </a:cubicBezTo>
                <a:cubicBezTo>
                  <a:pt x="931060" y="2195400"/>
                  <a:pt x="931060" y="2175796"/>
                  <a:pt x="933631" y="2156512"/>
                </a:cubicBezTo>
                <a:cubicBezTo>
                  <a:pt x="935881" y="2140443"/>
                  <a:pt x="939416" y="2124695"/>
                  <a:pt x="947772" y="2110232"/>
                </a:cubicBezTo>
                <a:cubicBezTo>
                  <a:pt x="962235" y="2084521"/>
                  <a:pt x="976376" y="2058810"/>
                  <a:pt x="994373" y="2035349"/>
                </a:cubicBezTo>
                <a:cubicBezTo>
                  <a:pt x="996623" y="2032456"/>
                  <a:pt x="998552" y="2027636"/>
                  <a:pt x="1002730" y="2028278"/>
                </a:cubicBezTo>
                <a:close/>
                <a:moveTo>
                  <a:pt x="1901652" y="1973963"/>
                </a:moveTo>
                <a:cubicBezTo>
                  <a:pt x="1905508" y="1974284"/>
                  <a:pt x="1906151" y="1978141"/>
                  <a:pt x="1906151" y="1981034"/>
                </a:cubicBezTo>
                <a:cubicBezTo>
                  <a:pt x="1907115" y="1996139"/>
                  <a:pt x="1906794" y="2011244"/>
                  <a:pt x="1906794" y="2026349"/>
                </a:cubicBezTo>
                <a:cubicBezTo>
                  <a:pt x="1903901" y="2151369"/>
                  <a:pt x="1890081" y="2274461"/>
                  <a:pt x="1848944" y="2393374"/>
                </a:cubicBezTo>
                <a:cubicBezTo>
                  <a:pt x="1820983" y="2474043"/>
                  <a:pt x="1781131" y="2548926"/>
                  <a:pt x="1735815" y="2620917"/>
                </a:cubicBezTo>
                <a:cubicBezTo>
                  <a:pt x="1709140" y="2663019"/>
                  <a:pt x="1680858" y="2703514"/>
                  <a:pt x="1645184" y="2738545"/>
                </a:cubicBezTo>
                <a:cubicBezTo>
                  <a:pt x="1613366" y="2769720"/>
                  <a:pt x="1577050" y="2791896"/>
                  <a:pt x="1532055" y="2798323"/>
                </a:cubicBezTo>
                <a:cubicBezTo>
                  <a:pt x="1495738" y="2803466"/>
                  <a:pt x="1467778" y="2780326"/>
                  <a:pt x="1467135" y="2743687"/>
                </a:cubicBezTo>
                <a:cubicBezTo>
                  <a:pt x="1466492" y="2686480"/>
                  <a:pt x="1483204" y="2635380"/>
                  <a:pt x="1517593" y="2589743"/>
                </a:cubicBezTo>
                <a:cubicBezTo>
                  <a:pt x="1544268" y="2554068"/>
                  <a:pt x="1572872" y="2520001"/>
                  <a:pt x="1604046" y="2487863"/>
                </a:cubicBezTo>
                <a:cubicBezTo>
                  <a:pt x="1641970" y="2448975"/>
                  <a:pt x="1687607" y="2428727"/>
                  <a:pt x="1741600" y="2426799"/>
                </a:cubicBezTo>
                <a:cubicBezTo>
                  <a:pt x="1748349" y="2426478"/>
                  <a:pt x="1754456" y="2425835"/>
                  <a:pt x="1758312" y="2418764"/>
                </a:cubicBezTo>
                <a:cubicBezTo>
                  <a:pt x="1790773" y="2358343"/>
                  <a:pt x="1825483" y="2299208"/>
                  <a:pt x="1850872" y="2234930"/>
                </a:cubicBezTo>
                <a:cubicBezTo>
                  <a:pt x="1879154" y="2163261"/>
                  <a:pt x="1892331" y="2089020"/>
                  <a:pt x="1892653" y="2012208"/>
                </a:cubicBezTo>
                <a:cubicBezTo>
                  <a:pt x="1892653" y="2001281"/>
                  <a:pt x="1892974" y="1990354"/>
                  <a:pt x="1896188" y="1980069"/>
                </a:cubicBezTo>
                <a:cubicBezTo>
                  <a:pt x="1897152" y="1977177"/>
                  <a:pt x="1897795" y="1973320"/>
                  <a:pt x="1901652" y="1973963"/>
                </a:cubicBezTo>
                <a:close/>
                <a:moveTo>
                  <a:pt x="319459" y="1832231"/>
                </a:moveTo>
                <a:cubicBezTo>
                  <a:pt x="324601" y="1829660"/>
                  <a:pt x="328779" y="1837373"/>
                  <a:pt x="332636" y="1841873"/>
                </a:cubicBezTo>
                <a:cubicBezTo>
                  <a:pt x="353848" y="1867584"/>
                  <a:pt x="371203" y="1896509"/>
                  <a:pt x="390165" y="1923506"/>
                </a:cubicBezTo>
                <a:cubicBezTo>
                  <a:pt x="428088" y="1977820"/>
                  <a:pt x="474047" y="2024100"/>
                  <a:pt x="529968" y="2059774"/>
                </a:cubicBezTo>
                <a:cubicBezTo>
                  <a:pt x="556966" y="2077129"/>
                  <a:pt x="586855" y="2082271"/>
                  <a:pt x="618030" y="2078736"/>
                </a:cubicBezTo>
                <a:cubicBezTo>
                  <a:pt x="717016" y="2067487"/>
                  <a:pt x="796721" y="2105733"/>
                  <a:pt x="863892" y="2174831"/>
                </a:cubicBezTo>
                <a:cubicBezTo>
                  <a:pt x="885425" y="2197007"/>
                  <a:pt x="895066" y="2225289"/>
                  <a:pt x="897959" y="2255821"/>
                </a:cubicBezTo>
                <a:cubicBezTo>
                  <a:pt x="898923" y="2266748"/>
                  <a:pt x="892495" y="2272533"/>
                  <a:pt x="883818" y="2277354"/>
                </a:cubicBezTo>
                <a:cubicBezTo>
                  <a:pt x="855213" y="2293423"/>
                  <a:pt x="825003" y="2293102"/>
                  <a:pt x="793508" y="2287960"/>
                </a:cubicBezTo>
                <a:cubicBezTo>
                  <a:pt x="721837" y="2276390"/>
                  <a:pt x="663344" y="2239751"/>
                  <a:pt x="610316" y="2192829"/>
                </a:cubicBezTo>
                <a:cubicBezTo>
                  <a:pt x="558252" y="2146870"/>
                  <a:pt x="509400" y="2097376"/>
                  <a:pt x="458620" y="2050132"/>
                </a:cubicBezTo>
                <a:cubicBezTo>
                  <a:pt x="449300" y="2041455"/>
                  <a:pt x="439337" y="2032778"/>
                  <a:pt x="429695" y="2024100"/>
                </a:cubicBezTo>
                <a:cubicBezTo>
                  <a:pt x="429053" y="2025385"/>
                  <a:pt x="428410" y="2026028"/>
                  <a:pt x="427767" y="2026350"/>
                </a:cubicBezTo>
                <a:cubicBezTo>
                  <a:pt x="431303" y="2033420"/>
                  <a:pt x="434517" y="2040812"/>
                  <a:pt x="438373" y="2047561"/>
                </a:cubicBezTo>
                <a:cubicBezTo>
                  <a:pt x="473404" y="2110875"/>
                  <a:pt x="510042" y="2172903"/>
                  <a:pt x="559215" y="2226575"/>
                </a:cubicBezTo>
                <a:cubicBezTo>
                  <a:pt x="581713" y="2251000"/>
                  <a:pt x="605817" y="2273176"/>
                  <a:pt x="633135" y="2292138"/>
                </a:cubicBezTo>
                <a:cubicBezTo>
                  <a:pt x="656918" y="2308850"/>
                  <a:pt x="685199" y="2308207"/>
                  <a:pt x="712517" y="2309814"/>
                </a:cubicBezTo>
                <a:cubicBezTo>
                  <a:pt x="766831" y="2313349"/>
                  <a:pt x="821147" y="2316242"/>
                  <a:pt x="872569" y="2335204"/>
                </a:cubicBezTo>
                <a:cubicBezTo>
                  <a:pt x="916597" y="2351273"/>
                  <a:pt x="956128" y="2374413"/>
                  <a:pt x="985696" y="2412015"/>
                </a:cubicBezTo>
                <a:cubicBezTo>
                  <a:pt x="1004336" y="2435798"/>
                  <a:pt x="1008514" y="2464080"/>
                  <a:pt x="1008193" y="2493327"/>
                </a:cubicBezTo>
                <a:cubicBezTo>
                  <a:pt x="1008193" y="2503932"/>
                  <a:pt x="1000158" y="2508753"/>
                  <a:pt x="991802" y="2512610"/>
                </a:cubicBezTo>
                <a:cubicBezTo>
                  <a:pt x="967055" y="2523537"/>
                  <a:pt x="941344" y="2524180"/>
                  <a:pt x="915314" y="2520645"/>
                </a:cubicBezTo>
                <a:cubicBezTo>
                  <a:pt x="841393" y="2511324"/>
                  <a:pt x="779366" y="2474365"/>
                  <a:pt x="720873" y="2431299"/>
                </a:cubicBezTo>
                <a:cubicBezTo>
                  <a:pt x="639240" y="2370878"/>
                  <a:pt x="573357" y="2295351"/>
                  <a:pt x="514542" y="2213397"/>
                </a:cubicBezTo>
                <a:cubicBezTo>
                  <a:pt x="467299" y="2147513"/>
                  <a:pt x="428731" y="2076808"/>
                  <a:pt x="398199" y="2001924"/>
                </a:cubicBezTo>
                <a:cubicBezTo>
                  <a:pt x="385987" y="1972356"/>
                  <a:pt x="368632" y="1945681"/>
                  <a:pt x="352884" y="1918042"/>
                </a:cubicBezTo>
                <a:cubicBezTo>
                  <a:pt x="340028" y="1895866"/>
                  <a:pt x="328458" y="1873048"/>
                  <a:pt x="320423" y="1848622"/>
                </a:cubicBezTo>
                <a:cubicBezTo>
                  <a:pt x="318816" y="1843480"/>
                  <a:pt x="313031" y="1835767"/>
                  <a:pt x="319459" y="1832231"/>
                </a:cubicBezTo>
                <a:close/>
                <a:moveTo>
                  <a:pt x="1911294" y="1818412"/>
                </a:moveTo>
                <a:cubicBezTo>
                  <a:pt x="1918043" y="1829661"/>
                  <a:pt x="1918686" y="1842195"/>
                  <a:pt x="1920614" y="1854086"/>
                </a:cubicBezTo>
                <a:cubicBezTo>
                  <a:pt x="1932505" y="1923827"/>
                  <a:pt x="1949539" y="1991962"/>
                  <a:pt x="1984570" y="2054632"/>
                </a:cubicBezTo>
                <a:cubicBezTo>
                  <a:pt x="2003532" y="2088378"/>
                  <a:pt x="2009317" y="2126302"/>
                  <a:pt x="2011245" y="2164547"/>
                </a:cubicBezTo>
                <a:cubicBezTo>
                  <a:pt x="2012852" y="2195079"/>
                  <a:pt x="2012209" y="2225611"/>
                  <a:pt x="2005139" y="2255821"/>
                </a:cubicBezTo>
                <a:cubicBezTo>
                  <a:pt x="1995819" y="2295995"/>
                  <a:pt x="1967858" y="2316563"/>
                  <a:pt x="1930577" y="2327812"/>
                </a:cubicBezTo>
                <a:cubicBezTo>
                  <a:pt x="1924149" y="2329740"/>
                  <a:pt x="1922221" y="2326205"/>
                  <a:pt x="1920935" y="2321063"/>
                </a:cubicBezTo>
                <a:cubicBezTo>
                  <a:pt x="1915793" y="2295995"/>
                  <a:pt x="1909365" y="2271248"/>
                  <a:pt x="1906151" y="2245858"/>
                </a:cubicBezTo>
                <a:cubicBezTo>
                  <a:pt x="1903580" y="2226896"/>
                  <a:pt x="1909365" y="2208256"/>
                  <a:pt x="1912258" y="2189615"/>
                </a:cubicBezTo>
                <a:cubicBezTo>
                  <a:pt x="1919328" y="2143335"/>
                  <a:pt x="1927684" y="2097055"/>
                  <a:pt x="1925113" y="2049811"/>
                </a:cubicBezTo>
                <a:cubicBezTo>
                  <a:pt x="1921578" y="1990676"/>
                  <a:pt x="1917721" y="1931541"/>
                  <a:pt x="1914186" y="1872405"/>
                </a:cubicBezTo>
                <a:cubicBezTo>
                  <a:pt x="1913543" y="1854408"/>
                  <a:pt x="1912579" y="1836410"/>
                  <a:pt x="1911294" y="1818412"/>
                </a:cubicBezTo>
                <a:close/>
                <a:moveTo>
                  <a:pt x="2618026" y="1780166"/>
                </a:moveTo>
                <a:cubicBezTo>
                  <a:pt x="2621240" y="1782095"/>
                  <a:pt x="2619633" y="1785630"/>
                  <a:pt x="2618990" y="1788523"/>
                </a:cubicBezTo>
                <a:cubicBezTo>
                  <a:pt x="2614169" y="1807806"/>
                  <a:pt x="2606777" y="1826446"/>
                  <a:pt x="2596171" y="1843158"/>
                </a:cubicBezTo>
                <a:cubicBezTo>
                  <a:pt x="2554712" y="1908722"/>
                  <a:pt x="2527716" y="1981355"/>
                  <a:pt x="2491720" y="2049489"/>
                </a:cubicBezTo>
                <a:cubicBezTo>
                  <a:pt x="2451547" y="2125980"/>
                  <a:pt x="2401089" y="2195721"/>
                  <a:pt x="2343560" y="2260320"/>
                </a:cubicBezTo>
                <a:cubicBezTo>
                  <a:pt x="2296959" y="2312706"/>
                  <a:pt x="2246501" y="2360593"/>
                  <a:pt x="2188008" y="2399481"/>
                </a:cubicBezTo>
                <a:cubicBezTo>
                  <a:pt x="2141086" y="2430656"/>
                  <a:pt x="2092235" y="2457010"/>
                  <a:pt x="2035992" y="2467294"/>
                </a:cubicBezTo>
                <a:cubicBezTo>
                  <a:pt x="2007710" y="2472436"/>
                  <a:pt x="1978785" y="2473400"/>
                  <a:pt x="1950824" y="2463759"/>
                </a:cubicBezTo>
                <a:cubicBezTo>
                  <a:pt x="1930577" y="2456688"/>
                  <a:pt x="1927684" y="2451546"/>
                  <a:pt x="1928006" y="2430334"/>
                </a:cubicBezTo>
                <a:cubicBezTo>
                  <a:pt x="1929291" y="2382448"/>
                  <a:pt x="1953717" y="2348380"/>
                  <a:pt x="1991640" y="2321384"/>
                </a:cubicBezTo>
                <a:cubicBezTo>
                  <a:pt x="2040170" y="2286995"/>
                  <a:pt x="2094806" y="2269962"/>
                  <a:pt x="2152977" y="2264177"/>
                </a:cubicBezTo>
                <a:cubicBezTo>
                  <a:pt x="2187366" y="2260641"/>
                  <a:pt x="2221754" y="2257749"/>
                  <a:pt x="2256143" y="2255499"/>
                </a:cubicBezTo>
                <a:cubicBezTo>
                  <a:pt x="2283782" y="2253892"/>
                  <a:pt x="2305315" y="2240715"/>
                  <a:pt x="2325562" y="2223682"/>
                </a:cubicBezTo>
                <a:cubicBezTo>
                  <a:pt x="2388233" y="2170974"/>
                  <a:pt x="2435799" y="2106054"/>
                  <a:pt x="2475329" y="2035349"/>
                </a:cubicBezTo>
                <a:cubicBezTo>
                  <a:pt x="2486899" y="2014780"/>
                  <a:pt x="2499112" y="1995175"/>
                  <a:pt x="2508111" y="1973321"/>
                </a:cubicBezTo>
                <a:cubicBezTo>
                  <a:pt x="2493327" y="1982641"/>
                  <a:pt x="2481436" y="1994854"/>
                  <a:pt x="2468902" y="2006424"/>
                </a:cubicBezTo>
                <a:cubicBezTo>
                  <a:pt x="2422943" y="2049811"/>
                  <a:pt x="2378270" y="2094805"/>
                  <a:pt x="2331026" y="2136586"/>
                </a:cubicBezTo>
                <a:cubicBezTo>
                  <a:pt x="2283782" y="2178366"/>
                  <a:pt x="2233967" y="2215326"/>
                  <a:pt x="2170654" y="2229788"/>
                </a:cubicBezTo>
                <a:cubicBezTo>
                  <a:pt x="2149121" y="2234609"/>
                  <a:pt x="2127588" y="2240073"/>
                  <a:pt x="2105412" y="2240715"/>
                </a:cubicBezTo>
                <a:cubicBezTo>
                  <a:pt x="2083879" y="2241358"/>
                  <a:pt x="2065238" y="2232681"/>
                  <a:pt x="2047240" y="2223039"/>
                </a:cubicBezTo>
                <a:cubicBezTo>
                  <a:pt x="2039206" y="2218861"/>
                  <a:pt x="2037278" y="2211148"/>
                  <a:pt x="2038242" y="2202149"/>
                </a:cubicBezTo>
                <a:cubicBezTo>
                  <a:pt x="2042741" y="2156190"/>
                  <a:pt x="2066845" y="2121480"/>
                  <a:pt x="2102198" y="2094162"/>
                </a:cubicBezTo>
                <a:cubicBezTo>
                  <a:pt x="2141407" y="2063631"/>
                  <a:pt x="2184473" y="2040169"/>
                  <a:pt x="2233646" y="2029564"/>
                </a:cubicBezTo>
                <a:cubicBezTo>
                  <a:pt x="2261928" y="2023457"/>
                  <a:pt x="2290853" y="2024100"/>
                  <a:pt x="2319135" y="2027314"/>
                </a:cubicBezTo>
                <a:cubicBezTo>
                  <a:pt x="2357701" y="2031813"/>
                  <a:pt x="2390804" y="2020243"/>
                  <a:pt x="2421658" y="1998389"/>
                </a:cubicBezTo>
                <a:cubicBezTo>
                  <a:pt x="2475651" y="1959822"/>
                  <a:pt x="2520002" y="1911935"/>
                  <a:pt x="2556641" y="1856978"/>
                </a:cubicBezTo>
                <a:cubicBezTo>
                  <a:pt x="2570460" y="1836409"/>
                  <a:pt x="2584923" y="1816162"/>
                  <a:pt x="2599385" y="1795914"/>
                </a:cubicBezTo>
                <a:cubicBezTo>
                  <a:pt x="2602599" y="1791415"/>
                  <a:pt x="2606456" y="1787558"/>
                  <a:pt x="2610312" y="1783702"/>
                </a:cubicBezTo>
                <a:cubicBezTo>
                  <a:pt x="2612241" y="1781452"/>
                  <a:pt x="2614812" y="1778238"/>
                  <a:pt x="2618026" y="1780166"/>
                </a:cubicBezTo>
                <a:close/>
                <a:moveTo>
                  <a:pt x="239755" y="1655146"/>
                </a:moveTo>
                <a:cubicBezTo>
                  <a:pt x="245861" y="1651289"/>
                  <a:pt x="250361" y="1659645"/>
                  <a:pt x="254218" y="1663823"/>
                </a:cubicBezTo>
                <a:cubicBezTo>
                  <a:pt x="293427" y="1706568"/>
                  <a:pt x="333922" y="1748670"/>
                  <a:pt x="371524" y="1793021"/>
                </a:cubicBezTo>
                <a:cubicBezTo>
                  <a:pt x="400128" y="1826767"/>
                  <a:pt x="435802" y="1840908"/>
                  <a:pt x="478868" y="1844444"/>
                </a:cubicBezTo>
                <a:cubicBezTo>
                  <a:pt x="528683" y="1848622"/>
                  <a:pt x="578498" y="1851193"/>
                  <a:pt x="627671" y="1861799"/>
                </a:cubicBezTo>
                <a:cubicBezTo>
                  <a:pt x="690984" y="1875297"/>
                  <a:pt x="739514" y="1908078"/>
                  <a:pt x="771652" y="1964643"/>
                </a:cubicBezTo>
                <a:cubicBezTo>
                  <a:pt x="777116" y="1974284"/>
                  <a:pt x="783222" y="1983926"/>
                  <a:pt x="788043" y="1994211"/>
                </a:cubicBezTo>
                <a:cubicBezTo>
                  <a:pt x="798006" y="2014458"/>
                  <a:pt x="785472" y="2040812"/>
                  <a:pt x="763618" y="2046918"/>
                </a:cubicBezTo>
                <a:cubicBezTo>
                  <a:pt x="748512" y="2051418"/>
                  <a:pt x="733729" y="2048847"/>
                  <a:pt x="718945" y="2049489"/>
                </a:cubicBezTo>
                <a:cubicBezTo>
                  <a:pt x="657238" y="2053667"/>
                  <a:pt x="602602" y="2031813"/>
                  <a:pt x="551823" y="2000638"/>
                </a:cubicBezTo>
                <a:cubicBezTo>
                  <a:pt x="435159" y="1929290"/>
                  <a:pt x="340992" y="1834481"/>
                  <a:pt x="263538" y="1722316"/>
                </a:cubicBezTo>
                <a:cubicBezTo>
                  <a:pt x="253253" y="1707211"/>
                  <a:pt x="244255" y="1691463"/>
                  <a:pt x="239112" y="1673465"/>
                </a:cubicBezTo>
                <a:cubicBezTo>
                  <a:pt x="237184" y="1667037"/>
                  <a:pt x="233970" y="1658681"/>
                  <a:pt x="239755" y="1655146"/>
                </a:cubicBezTo>
                <a:close/>
                <a:moveTo>
                  <a:pt x="1902616" y="1650647"/>
                </a:moveTo>
                <a:cubicBezTo>
                  <a:pt x="1908722" y="1655147"/>
                  <a:pt x="1907115" y="1660931"/>
                  <a:pt x="1907115" y="1666074"/>
                </a:cubicBezTo>
                <a:cubicBezTo>
                  <a:pt x="1908722" y="1723923"/>
                  <a:pt x="1904223" y="1781452"/>
                  <a:pt x="1898116" y="1838980"/>
                </a:cubicBezTo>
                <a:cubicBezTo>
                  <a:pt x="1890082" y="1917078"/>
                  <a:pt x="1875619" y="1993889"/>
                  <a:pt x="1850551" y="2068451"/>
                </a:cubicBezTo>
                <a:cubicBezTo>
                  <a:pt x="1823233" y="2149763"/>
                  <a:pt x="1783059" y="2224967"/>
                  <a:pt x="1738387" y="2297923"/>
                </a:cubicBezTo>
                <a:cubicBezTo>
                  <a:pt x="1709140" y="2346131"/>
                  <a:pt x="1676358" y="2391768"/>
                  <a:pt x="1634578" y="2430334"/>
                </a:cubicBezTo>
                <a:cubicBezTo>
                  <a:pt x="1601796" y="2460545"/>
                  <a:pt x="1563551" y="2476936"/>
                  <a:pt x="1518557" y="2475650"/>
                </a:cubicBezTo>
                <a:cubicBezTo>
                  <a:pt x="1511165" y="2475329"/>
                  <a:pt x="1503773" y="2474365"/>
                  <a:pt x="1496703" y="2472436"/>
                </a:cubicBezTo>
                <a:cubicBezTo>
                  <a:pt x="1480955" y="2468580"/>
                  <a:pt x="1471634" y="2458295"/>
                  <a:pt x="1468742" y="2441904"/>
                </a:cubicBezTo>
                <a:cubicBezTo>
                  <a:pt x="1462314" y="2401088"/>
                  <a:pt x="1468099" y="2361557"/>
                  <a:pt x="1483847" y="2324276"/>
                </a:cubicBezTo>
                <a:cubicBezTo>
                  <a:pt x="1526592" y="2222075"/>
                  <a:pt x="1602118" y="2152655"/>
                  <a:pt x="1705605" y="2113767"/>
                </a:cubicBezTo>
                <a:cubicBezTo>
                  <a:pt x="1712033" y="2111196"/>
                  <a:pt x="1719103" y="2109589"/>
                  <a:pt x="1725852" y="2108946"/>
                </a:cubicBezTo>
                <a:cubicBezTo>
                  <a:pt x="1746100" y="2106697"/>
                  <a:pt x="1759919" y="2095769"/>
                  <a:pt x="1770204" y="2078736"/>
                </a:cubicBezTo>
                <a:cubicBezTo>
                  <a:pt x="1824840" y="1989711"/>
                  <a:pt x="1867906" y="1896188"/>
                  <a:pt x="1882368" y="1791415"/>
                </a:cubicBezTo>
                <a:cubicBezTo>
                  <a:pt x="1887832" y="1753491"/>
                  <a:pt x="1890724" y="1715246"/>
                  <a:pt x="1894902" y="1677001"/>
                </a:cubicBezTo>
                <a:cubicBezTo>
                  <a:pt x="1896509" y="1668002"/>
                  <a:pt x="1897152" y="1658682"/>
                  <a:pt x="1902616" y="1650647"/>
                </a:cubicBezTo>
                <a:close/>
                <a:moveTo>
                  <a:pt x="2699015" y="1603403"/>
                </a:moveTo>
                <a:cubicBezTo>
                  <a:pt x="2702551" y="1605974"/>
                  <a:pt x="2699337" y="1609188"/>
                  <a:pt x="2698051" y="1611759"/>
                </a:cubicBezTo>
                <a:cubicBezTo>
                  <a:pt x="2665269" y="1675394"/>
                  <a:pt x="2627024" y="1735494"/>
                  <a:pt x="2578173" y="1788201"/>
                </a:cubicBezTo>
                <a:cubicBezTo>
                  <a:pt x="2529001" y="1841230"/>
                  <a:pt x="2475650" y="1889760"/>
                  <a:pt x="2415551" y="1929933"/>
                </a:cubicBezTo>
                <a:cubicBezTo>
                  <a:pt x="2374413" y="1957251"/>
                  <a:pt x="2331347" y="1981034"/>
                  <a:pt x="2282496" y="1991961"/>
                </a:cubicBezTo>
                <a:cubicBezTo>
                  <a:pt x="2260320" y="1996782"/>
                  <a:pt x="2238145" y="1998710"/>
                  <a:pt x="2212434" y="1998067"/>
                </a:cubicBezTo>
                <a:cubicBezTo>
                  <a:pt x="2204078" y="1997746"/>
                  <a:pt x="2192186" y="1998389"/>
                  <a:pt x="2180295" y="1996460"/>
                </a:cubicBezTo>
                <a:cubicBezTo>
                  <a:pt x="2150406" y="1991318"/>
                  <a:pt x="2136586" y="1963679"/>
                  <a:pt x="2151370" y="1937325"/>
                </a:cubicBezTo>
                <a:cubicBezTo>
                  <a:pt x="2172582" y="1899080"/>
                  <a:pt x="2196043" y="1862442"/>
                  <a:pt x="2234609" y="1838980"/>
                </a:cubicBezTo>
                <a:cubicBezTo>
                  <a:pt x="2271569" y="1816483"/>
                  <a:pt x="2312707" y="1807806"/>
                  <a:pt x="2355130" y="1802664"/>
                </a:cubicBezTo>
                <a:cubicBezTo>
                  <a:pt x="2402374" y="1796557"/>
                  <a:pt x="2449939" y="1795272"/>
                  <a:pt x="2497184" y="1786916"/>
                </a:cubicBezTo>
                <a:cubicBezTo>
                  <a:pt x="2519038" y="1783059"/>
                  <a:pt x="2535107" y="1771810"/>
                  <a:pt x="2549570" y="1757026"/>
                </a:cubicBezTo>
                <a:cubicBezTo>
                  <a:pt x="2587815" y="1717817"/>
                  <a:pt x="2623810" y="1677001"/>
                  <a:pt x="2660449" y="1636185"/>
                </a:cubicBezTo>
                <a:cubicBezTo>
                  <a:pt x="2670090" y="1625579"/>
                  <a:pt x="2679732" y="1614973"/>
                  <a:pt x="2690659" y="1605653"/>
                </a:cubicBezTo>
                <a:cubicBezTo>
                  <a:pt x="2692909" y="1603724"/>
                  <a:pt x="2696123" y="1601153"/>
                  <a:pt x="2699015" y="1603403"/>
                </a:cubicBezTo>
                <a:close/>
                <a:moveTo>
                  <a:pt x="933309" y="1490917"/>
                </a:moveTo>
                <a:cubicBezTo>
                  <a:pt x="938773" y="1488988"/>
                  <a:pt x="942630" y="1503130"/>
                  <a:pt x="945522" y="1510843"/>
                </a:cubicBezTo>
                <a:cubicBezTo>
                  <a:pt x="970269" y="1576085"/>
                  <a:pt x="986981" y="1643255"/>
                  <a:pt x="995016" y="1712353"/>
                </a:cubicBezTo>
                <a:cubicBezTo>
                  <a:pt x="998551" y="1748027"/>
                  <a:pt x="1001444" y="1783701"/>
                  <a:pt x="1001444" y="1834159"/>
                </a:cubicBezTo>
                <a:cubicBezTo>
                  <a:pt x="1000158" y="1890724"/>
                  <a:pt x="993409" y="1961107"/>
                  <a:pt x="967698" y="2028278"/>
                </a:cubicBezTo>
                <a:cubicBezTo>
                  <a:pt x="957092" y="2056238"/>
                  <a:pt x="943272" y="2081949"/>
                  <a:pt x="920454" y="2101876"/>
                </a:cubicBezTo>
                <a:cubicBezTo>
                  <a:pt x="909205" y="2111517"/>
                  <a:pt x="896672" y="2118909"/>
                  <a:pt x="881245" y="2119873"/>
                </a:cubicBezTo>
                <a:cubicBezTo>
                  <a:pt x="861641" y="2121159"/>
                  <a:pt x="848463" y="2112481"/>
                  <a:pt x="839785" y="2095769"/>
                </a:cubicBezTo>
                <a:cubicBezTo>
                  <a:pt x="827252" y="2071665"/>
                  <a:pt x="823716" y="2045633"/>
                  <a:pt x="822109" y="2019279"/>
                </a:cubicBezTo>
                <a:cubicBezTo>
                  <a:pt x="818253" y="1956929"/>
                  <a:pt x="839143" y="1901008"/>
                  <a:pt x="867746" y="1847336"/>
                </a:cubicBezTo>
                <a:cubicBezTo>
                  <a:pt x="882530" y="1819375"/>
                  <a:pt x="901171" y="1793986"/>
                  <a:pt x="921418" y="1769882"/>
                </a:cubicBezTo>
                <a:cubicBezTo>
                  <a:pt x="946808" y="1739671"/>
                  <a:pt x="955164" y="1704640"/>
                  <a:pt x="951950" y="1665752"/>
                </a:cubicBezTo>
                <a:cubicBezTo>
                  <a:pt x="947772" y="1614973"/>
                  <a:pt x="935881" y="1565479"/>
                  <a:pt x="930738" y="1515021"/>
                </a:cubicBezTo>
                <a:cubicBezTo>
                  <a:pt x="929774" y="1506665"/>
                  <a:pt x="925275" y="1493809"/>
                  <a:pt x="933309" y="1490917"/>
                </a:cubicBezTo>
                <a:close/>
                <a:moveTo>
                  <a:pt x="2003854" y="1437889"/>
                </a:moveTo>
                <a:cubicBezTo>
                  <a:pt x="2008032" y="1438853"/>
                  <a:pt x="2006746" y="1443674"/>
                  <a:pt x="2006746" y="1446888"/>
                </a:cubicBezTo>
                <a:cubicBezTo>
                  <a:pt x="2006746" y="1463600"/>
                  <a:pt x="2003854" y="1479991"/>
                  <a:pt x="2001283" y="1496381"/>
                </a:cubicBezTo>
                <a:cubicBezTo>
                  <a:pt x="1995498" y="1536233"/>
                  <a:pt x="1987463" y="1575764"/>
                  <a:pt x="1984249" y="1615938"/>
                </a:cubicBezTo>
                <a:cubicBezTo>
                  <a:pt x="1981035" y="1655790"/>
                  <a:pt x="1991319" y="1690821"/>
                  <a:pt x="2017673" y="1721674"/>
                </a:cubicBezTo>
                <a:cubicBezTo>
                  <a:pt x="2049812" y="1758955"/>
                  <a:pt x="2074238" y="1801057"/>
                  <a:pt x="2092557" y="1847016"/>
                </a:cubicBezTo>
                <a:cubicBezTo>
                  <a:pt x="2114732" y="1902294"/>
                  <a:pt x="2121160" y="1958537"/>
                  <a:pt x="2106698" y="2016709"/>
                </a:cubicBezTo>
                <a:cubicBezTo>
                  <a:pt x="2104127" y="2026672"/>
                  <a:pt x="2101234" y="2035992"/>
                  <a:pt x="2096092" y="2044991"/>
                </a:cubicBezTo>
                <a:cubicBezTo>
                  <a:pt x="2083558" y="2067166"/>
                  <a:pt x="2063632" y="2074559"/>
                  <a:pt x="2039849" y="2064917"/>
                </a:cubicBezTo>
                <a:cubicBezTo>
                  <a:pt x="2018316" y="2056561"/>
                  <a:pt x="2003211" y="2040491"/>
                  <a:pt x="1990998" y="2021529"/>
                </a:cubicBezTo>
                <a:cubicBezTo>
                  <a:pt x="1964644" y="1980070"/>
                  <a:pt x="1952431" y="1933790"/>
                  <a:pt x="1944397" y="1886225"/>
                </a:cubicBezTo>
                <a:cubicBezTo>
                  <a:pt x="1937969" y="1846373"/>
                  <a:pt x="1934434" y="1806842"/>
                  <a:pt x="1934755" y="1766669"/>
                </a:cubicBezTo>
                <a:cubicBezTo>
                  <a:pt x="1936041" y="1659968"/>
                  <a:pt x="1953074" y="1556160"/>
                  <a:pt x="1992284" y="1456529"/>
                </a:cubicBezTo>
                <a:cubicBezTo>
                  <a:pt x="1993891" y="1452673"/>
                  <a:pt x="1995498" y="1448495"/>
                  <a:pt x="1997426" y="1444959"/>
                </a:cubicBezTo>
                <a:cubicBezTo>
                  <a:pt x="1999033" y="1442067"/>
                  <a:pt x="1999997" y="1436925"/>
                  <a:pt x="2003854" y="1437889"/>
                </a:cubicBezTo>
                <a:close/>
                <a:moveTo>
                  <a:pt x="88702" y="1352077"/>
                </a:moveTo>
                <a:cubicBezTo>
                  <a:pt x="92880" y="1349827"/>
                  <a:pt x="95773" y="1354006"/>
                  <a:pt x="98344" y="1356898"/>
                </a:cubicBezTo>
                <a:cubicBezTo>
                  <a:pt x="110235" y="1369432"/>
                  <a:pt x="119556" y="1383573"/>
                  <a:pt x="129197" y="1397714"/>
                </a:cubicBezTo>
                <a:cubicBezTo>
                  <a:pt x="158443" y="1441102"/>
                  <a:pt x="186083" y="1485454"/>
                  <a:pt x="219507" y="1526270"/>
                </a:cubicBezTo>
                <a:cubicBezTo>
                  <a:pt x="244897" y="1557123"/>
                  <a:pt x="273822" y="1583477"/>
                  <a:pt x="310781" y="1600510"/>
                </a:cubicBezTo>
                <a:cubicBezTo>
                  <a:pt x="332636" y="1610795"/>
                  <a:pt x="355454" y="1615294"/>
                  <a:pt x="379559" y="1615937"/>
                </a:cubicBezTo>
                <a:cubicBezTo>
                  <a:pt x="413304" y="1616901"/>
                  <a:pt x="447050" y="1614651"/>
                  <a:pt x="480796" y="1618187"/>
                </a:cubicBezTo>
                <a:cubicBezTo>
                  <a:pt x="491402" y="1619151"/>
                  <a:pt x="501686" y="1620436"/>
                  <a:pt x="511649" y="1623972"/>
                </a:cubicBezTo>
                <a:cubicBezTo>
                  <a:pt x="564357" y="1643576"/>
                  <a:pt x="611601" y="1671858"/>
                  <a:pt x="647918" y="1715888"/>
                </a:cubicBezTo>
                <a:cubicBezTo>
                  <a:pt x="662380" y="1733243"/>
                  <a:pt x="674271" y="1752527"/>
                  <a:pt x="675557" y="1776309"/>
                </a:cubicBezTo>
                <a:cubicBezTo>
                  <a:pt x="676521" y="1797521"/>
                  <a:pt x="667201" y="1810698"/>
                  <a:pt x="646632" y="1817126"/>
                </a:cubicBezTo>
                <a:cubicBezTo>
                  <a:pt x="636990" y="1820018"/>
                  <a:pt x="627349" y="1821304"/>
                  <a:pt x="617707" y="1821304"/>
                </a:cubicBezTo>
                <a:cubicBezTo>
                  <a:pt x="567892" y="1817126"/>
                  <a:pt x="520005" y="1804270"/>
                  <a:pt x="474368" y="1783701"/>
                </a:cubicBezTo>
                <a:cubicBezTo>
                  <a:pt x="388236" y="1744813"/>
                  <a:pt x="316888" y="1686964"/>
                  <a:pt x="254539" y="1616580"/>
                </a:cubicBezTo>
                <a:cubicBezTo>
                  <a:pt x="196046" y="1550374"/>
                  <a:pt x="147195" y="1477097"/>
                  <a:pt x="104129" y="1399964"/>
                </a:cubicBezTo>
                <a:cubicBezTo>
                  <a:pt x="97380" y="1388073"/>
                  <a:pt x="91595" y="1375860"/>
                  <a:pt x="87738" y="1362683"/>
                </a:cubicBezTo>
                <a:cubicBezTo>
                  <a:pt x="86774" y="1359148"/>
                  <a:pt x="84203" y="1354648"/>
                  <a:pt x="88702" y="1352077"/>
                </a:cubicBezTo>
                <a:close/>
                <a:moveTo>
                  <a:pt x="1901331" y="1342115"/>
                </a:moveTo>
                <a:cubicBezTo>
                  <a:pt x="1905509" y="1342115"/>
                  <a:pt x="1906152" y="1346615"/>
                  <a:pt x="1907116" y="1349828"/>
                </a:cubicBezTo>
                <a:cubicBezTo>
                  <a:pt x="1910972" y="1363969"/>
                  <a:pt x="1909044" y="1378111"/>
                  <a:pt x="1910008" y="1394823"/>
                </a:cubicBezTo>
                <a:cubicBezTo>
                  <a:pt x="1907437" y="1463921"/>
                  <a:pt x="1897796" y="1535269"/>
                  <a:pt x="1885261" y="1606296"/>
                </a:cubicBezTo>
                <a:cubicBezTo>
                  <a:pt x="1875298" y="1662217"/>
                  <a:pt x="1865335" y="1718139"/>
                  <a:pt x="1842838" y="1770204"/>
                </a:cubicBezTo>
                <a:cubicBezTo>
                  <a:pt x="1795273" y="1879797"/>
                  <a:pt x="1742565" y="1986177"/>
                  <a:pt x="1667039" y="2079701"/>
                </a:cubicBezTo>
                <a:cubicBezTo>
                  <a:pt x="1655790" y="2093520"/>
                  <a:pt x="1642935" y="2106054"/>
                  <a:pt x="1629758" y="2118267"/>
                </a:cubicBezTo>
                <a:cubicBezTo>
                  <a:pt x="1603083" y="2143014"/>
                  <a:pt x="1569980" y="2149442"/>
                  <a:pt x="1535270" y="2151370"/>
                </a:cubicBezTo>
                <a:cubicBezTo>
                  <a:pt x="1524343" y="2152013"/>
                  <a:pt x="1513415" y="2151692"/>
                  <a:pt x="1502810" y="2151692"/>
                </a:cubicBezTo>
                <a:cubicBezTo>
                  <a:pt x="1483848" y="2151370"/>
                  <a:pt x="1476456" y="2145264"/>
                  <a:pt x="1472278" y="2126302"/>
                </a:cubicBezTo>
                <a:cubicBezTo>
                  <a:pt x="1463600" y="2088057"/>
                  <a:pt x="1465529" y="2050454"/>
                  <a:pt x="1480955" y="2014459"/>
                </a:cubicBezTo>
                <a:cubicBezTo>
                  <a:pt x="1524985" y="1913222"/>
                  <a:pt x="1595691" y="1837695"/>
                  <a:pt x="1698214" y="1794308"/>
                </a:cubicBezTo>
                <a:cubicBezTo>
                  <a:pt x="1707212" y="1790451"/>
                  <a:pt x="1716533" y="1787880"/>
                  <a:pt x="1726174" y="1786273"/>
                </a:cubicBezTo>
                <a:cubicBezTo>
                  <a:pt x="1746100" y="1783059"/>
                  <a:pt x="1759599" y="1771811"/>
                  <a:pt x="1770526" y="1755420"/>
                </a:cubicBezTo>
                <a:cubicBezTo>
                  <a:pt x="1826126" y="1672181"/>
                  <a:pt x="1865657" y="1582192"/>
                  <a:pt x="1881405" y="1482884"/>
                </a:cubicBezTo>
                <a:cubicBezTo>
                  <a:pt x="1887511" y="1445281"/>
                  <a:pt x="1893618" y="1408000"/>
                  <a:pt x="1893296" y="1369754"/>
                </a:cubicBezTo>
                <a:cubicBezTo>
                  <a:pt x="1893296" y="1363327"/>
                  <a:pt x="1894582" y="1356577"/>
                  <a:pt x="1895867" y="1350150"/>
                </a:cubicBezTo>
                <a:cubicBezTo>
                  <a:pt x="1896510" y="1346936"/>
                  <a:pt x="1897153" y="1342115"/>
                  <a:pt x="1901331" y="1342115"/>
                </a:cubicBezTo>
                <a:close/>
                <a:moveTo>
                  <a:pt x="2847176" y="1301299"/>
                </a:moveTo>
                <a:cubicBezTo>
                  <a:pt x="2853925" y="1305155"/>
                  <a:pt x="2847497" y="1313511"/>
                  <a:pt x="2845248" y="1318975"/>
                </a:cubicBezTo>
                <a:cubicBezTo>
                  <a:pt x="2827893" y="1360755"/>
                  <a:pt x="2803146" y="1398358"/>
                  <a:pt x="2778399" y="1435960"/>
                </a:cubicBezTo>
                <a:cubicBezTo>
                  <a:pt x="2738547" y="1496703"/>
                  <a:pt x="2694838" y="1554552"/>
                  <a:pt x="2642452" y="1605332"/>
                </a:cubicBezTo>
                <a:cubicBezTo>
                  <a:pt x="2578174" y="1667360"/>
                  <a:pt x="2506183" y="1718139"/>
                  <a:pt x="2421015" y="1747385"/>
                </a:cubicBezTo>
                <a:cubicBezTo>
                  <a:pt x="2388876" y="1758312"/>
                  <a:pt x="2356095" y="1766347"/>
                  <a:pt x="2322349" y="1768275"/>
                </a:cubicBezTo>
                <a:cubicBezTo>
                  <a:pt x="2310779" y="1768918"/>
                  <a:pt x="2299209" y="1767954"/>
                  <a:pt x="2287961" y="1764097"/>
                </a:cubicBezTo>
                <a:cubicBezTo>
                  <a:pt x="2269963" y="1757991"/>
                  <a:pt x="2260643" y="1744814"/>
                  <a:pt x="2260964" y="1720389"/>
                </a:cubicBezTo>
                <a:cubicBezTo>
                  <a:pt x="2262250" y="1700463"/>
                  <a:pt x="2274462" y="1679894"/>
                  <a:pt x="2290532" y="1661575"/>
                </a:cubicBezTo>
                <a:cubicBezTo>
                  <a:pt x="2330062" y="1616259"/>
                  <a:pt x="2379235" y="1585727"/>
                  <a:pt x="2436763" y="1569015"/>
                </a:cubicBezTo>
                <a:cubicBezTo>
                  <a:pt x="2449297" y="1565480"/>
                  <a:pt x="2462796" y="1565158"/>
                  <a:pt x="2475973" y="1564837"/>
                </a:cubicBezTo>
                <a:cubicBezTo>
                  <a:pt x="2507790" y="1564516"/>
                  <a:pt x="2539608" y="1565480"/>
                  <a:pt x="2571425" y="1562587"/>
                </a:cubicBezTo>
                <a:cubicBezTo>
                  <a:pt x="2616419" y="1558730"/>
                  <a:pt x="2653058" y="1537519"/>
                  <a:pt x="2685196" y="1507308"/>
                </a:cubicBezTo>
                <a:cubicBezTo>
                  <a:pt x="2723763" y="1470671"/>
                  <a:pt x="2753009" y="1426640"/>
                  <a:pt x="2782256" y="1382610"/>
                </a:cubicBezTo>
                <a:cubicBezTo>
                  <a:pt x="2798325" y="1358506"/>
                  <a:pt x="2813430" y="1333437"/>
                  <a:pt x="2832392" y="1311262"/>
                </a:cubicBezTo>
                <a:cubicBezTo>
                  <a:pt x="2836249" y="1306762"/>
                  <a:pt x="2840748" y="1297442"/>
                  <a:pt x="2847176" y="1301299"/>
                </a:cubicBezTo>
                <a:close/>
                <a:moveTo>
                  <a:pt x="807326" y="1224487"/>
                </a:moveTo>
                <a:cubicBezTo>
                  <a:pt x="819539" y="1230272"/>
                  <a:pt x="824360" y="1241199"/>
                  <a:pt x="828859" y="1251805"/>
                </a:cubicBezTo>
                <a:cubicBezTo>
                  <a:pt x="844286" y="1289407"/>
                  <a:pt x="853284" y="1328617"/>
                  <a:pt x="861641" y="1368148"/>
                </a:cubicBezTo>
                <a:cubicBezTo>
                  <a:pt x="877389" y="1443031"/>
                  <a:pt x="889923" y="1518557"/>
                  <a:pt x="890887" y="1595047"/>
                </a:cubicBezTo>
                <a:cubicBezTo>
                  <a:pt x="892172" y="1675394"/>
                  <a:pt x="878996" y="1753492"/>
                  <a:pt x="844928" y="1827090"/>
                </a:cubicBezTo>
                <a:cubicBezTo>
                  <a:pt x="836894" y="1844445"/>
                  <a:pt x="826609" y="1860193"/>
                  <a:pt x="811504" y="1872727"/>
                </a:cubicBezTo>
                <a:cubicBezTo>
                  <a:pt x="779687" y="1899723"/>
                  <a:pt x="739513" y="1891367"/>
                  <a:pt x="721515" y="1854086"/>
                </a:cubicBezTo>
                <a:cubicBezTo>
                  <a:pt x="715409" y="1841231"/>
                  <a:pt x="711874" y="1828054"/>
                  <a:pt x="709945" y="1813913"/>
                </a:cubicBezTo>
                <a:cubicBezTo>
                  <a:pt x="700304" y="1743207"/>
                  <a:pt x="712195" y="1677001"/>
                  <a:pt x="750762" y="1616580"/>
                </a:cubicBezTo>
                <a:cubicBezTo>
                  <a:pt x="770688" y="1585084"/>
                  <a:pt x="791578" y="1554231"/>
                  <a:pt x="811825" y="1523056"/>
                </a:cubicBezTo>
                <a:cubicBezTo>
                  <a:pt x="834965" y="1487704"/>
                  <a:pt x="839143" y="1448816"/>
                  <a:pt x="834323" y="1408000"/>
                </a:cubicBezTo>
                <a:cubicBezTo>
                  <a:pt x="827573" y="1349828"/>
                  <a:pt x="816003" y="1292300"/>
                  <a:pt x="806040" y="1234771"/>
                </a:cubicBezTo>
                <a:cubicBezTo>
                  <a:pt x="806040" y="1231558"/>
                  <a:pt x="805076" y="1228665"/>
                  <a:pt x="807326" y="1224487"/>
                </a:cubicBezTo>
                <a:close/>
                <a:moveTo>
                  <a:pt x="0" y="1176278"/>
                </a:moveTo>
                <a:cubicBezTo>
                  <a:pt x="6428" y="1173387"/>
                  <a:pt x="10284" y="1178207"/>
                  <a:pt x="13820" y="1181742"/>
                </a:cubicBezTo>
                <a:cubicBezTo>
                  <a:pt x="29889" y="1197169"/>
                  <a:pt x="41459" y="1216132"/>
                  <a:pt x="54957" y="1233486"/>
                </a:cubicBezTo>
                <a:cubicBezTo>
                  <a:pt x="91274" y="1279123"/>
                  <a:pt x="132733" y="1319939"/>
                  <a:pt x="178692" y="1355934"/>
                </a:cubicBezTo>
                <a:cubicBezTo>
                  <a:pt x="198939" y="1371682"/>
                  <a:pt x="221758" y="1378110"/>
                  <a:pt x="246826" y="1378753"/>
                </a:cubicBezTo>
                <a:cubicBezTo>
                  <a:pt x="286678" y="1379717"/>
                  <a:pt x="326852" y="1378110"/>
                  <a:pt x="366382" y="1386145"/>
                </a:cubicBezTo>
                <a:cubicBezTo>
                  <a:pt x="435802" y="1399965"/>
                  <a:pt x="493331" y="1434674"/>
                  <a:pt x="538647" y="1488989"/>
                </a:cubicBezTo>
                <a:cubicBezTo>
                  <a:pt x="549895" y="1502487"/>
                  <a:pt x="557609" y="1518235"/>
                  <a:pt x="558895" y="1536554"/>
                </a:cubicBezTo>
                <a:cubicBezTo>
                  <a:pt x="560822" y="1559694"/>
                  <a:pt x="552146" y="1574157"/>
                  <a:pt x="530933" y="1583477"/>
                </a:cubicBezTo>
                <a:cubicBezTo>
                  <a:pt x="502651" y="1596011"/>
                  <a:pt x="474047" y="1592797"/>
                  <a:pt x="445445" y="1586048"/>
                </a:cubicBezTo>
                <a:cubicBezTo>
                  <a:pt x="372489" y="1568372"/>
                  <a:pt x="309818" y="1531734"/>
                  <a:pt x="252290" y="1484811"/>
                </a:cubicBezTo>
                <a:cubicBezTo>
                  <a:pt x="206331" y="1447210"/>
                  <a:pt x="166158" y="1404464"/>
                  <a:pt x="126306" y="1361077"/>
                </a:cubicBezTo>
                <a:cubicBezTo>
                  <a:pt x="111522" y="1343723"/>
                  <a:pt x="17034" y="1220951"/>
                  <a:pt x="0" y="1185599"/>
                </a:cubicBezTo>
                <a:cubicBezTo>
                  <a:pt x="0" y="1182385"/>
                  <a:pt x="0" y="1179492"/>
                  <a:pt x="0" y="1176278"/>
                </a:cubicBezTo>
                <a:close/>
                <a:moveTo>
                  <a:pt x="2128873" y="1174029"/>
                </a:moveTo>
                <a:cubicBezTo>
                  <a:pt x="2132087" y="1175636"/>
                  <a:pt x="2130159" y="1179493"/>
                  <a:pt x="2129837" y="1182385"/>
                </a:cubicBezTo>
                <a:cubicBezTo>
                  <a:pt x="2122767" y="1223844"/>
                  <a:pt x="2115375" y="1265625"/>
                  <a:pt x="2108304" y="1307084"/>
                </a:cubicBezTo>
                <a:cubicBezTo>
                  <a:pt x="2102519" y="1341472"/>
                  <a:pt x="2097377" y="1375861"/>
                  <a:pt x="2101877" y="1411213"/>
                </a:cubicBezTo>
                <a:cubicBezTo>
                  <a:pt x="2105733" y="1441424"/>
                  <a:pt x="2120517" y="1466814"/>
                  <a:pt x="2137229" y="1491239"/>
                </a:cubicBezTo>
                <a:cubicBezTo>
                  <a:pt x="2163262" y="1529806"/>
                  <a:pt x="2191222" y="1567087"/>
                  <a:pt x="2209220" y="1610474"/>
                </a:cubicBezTo>
                <a:cubicBezTo>
                  <a:pt x="2233324" y="1668967"/>
                  <a:pt x="2236217" y="1728745"/>
                  <a:pt x="2219505" y="1789166"/>
                </a:cubicBezTo>
                <a:cubicBezTo>
                  <a:pt x="2205364" y="1840266"/>
                  <a:pt x="2154584" y="1851515"/>
                  <a:pt x="2117303" y="1813591"/>
                </a:cubicBezTo>
                <a:cubicBezTo>
                  <a:pt x="2099305" y="1794951"/>
                  <a:pt x="2088700" y="1772132"/>
                  <a:pt x="2080022" y="1748350"/>
                </a:cubicBezTo>
                <a:cubicBezTo>
                  <a:pt x="2060417" y="1694678"/>
                  <a:pt x="2049169" y="1638756"/>
                  <a:pt x="2046598" y="1581549"/>
                </a:cubicBezTo>
                <a:cubicBezTo>
                  <a:pt x="2045955" y="1571907"/>
                  <a:pt x="2045312" y="1562266"/>
                  <a:pt x="2044348" y="1552624"/>
                </a:cubicBezTo>
                <a:cubicBezTo>
                  <a:pt x="2046276" y="1483204"/>
                  <a:pt x="2055597" y="1414427"/>
                  <a:pt x="2068774" y="1346293"/>
                </a:cubicBezTo>
                <a:cubicBezTo>
                  <a:pt x="2078415" y="1296799"/>
                  <a:pt x="2088700" y="1247627"/>
                  <a:pt x="2107340" y="1200383"/>
                </a:cubicBezTo>
                <a:cubicBezTo>
                  <a:pt x="2110554" y="1192027"/>
                  <a:pt x="2114411" y="1183992"/>
                  <a:pt x="2120839" y="1177564"/>
                </a:cubicBezTo>
                <a:cubicBezTo>
                  <a:pt x="2123088" y="1175636"/>
                  <a:pt x="2125659" y="1172101"/>
                  <a:pt x="2128873" y="1174029"/>
                </a:cubicBezTo>
                <a:close/>
                <a:moveTo>
                  <a:pt x="2929009" y="1123572"/>
                </a:moveTo>
                <a:cubicBezTo>
                  <a:pt x="2930656" y="1122688"/>
                  <a:pt x="2932504" y="1122608"/>
                  <a:pt x="2934593" y="1124535"/>
                </a:cubicBezTo>
                <a:cubicBezTo>
                  <a:pt x="2937806" y="1127429"/>
                  <a:pt x="2934914" y="1130963"/>
                  <a:pt x="2933628" y="1134177"/>
                </a:cubicBezTo>
                <a:cubicBezTo>
                  <a:pt x="2920130" y="1161495"/>
                  <a:pt x="2904703" y="1187527"/>
                  <a:pt x="2887349" y="1212274"/>
                </a:cubicBezTo>
                <a:cubicBezTo>
                  <a:pt x="2855210" y="1258233"/>
                  <a:pt x="2817607" y="1299370"/>
                  <a:pt x="2779362" y="1340187"/>
                </a:cubicBezTo>
                <a:cubicBezTo>
                  <a:pt x="2735011" y="1387752"/>
                  <a:pt x="2687766" y="1431461"/>
                  <a:pt x="2634095" y="1468420"/>
                </a:cubicBezTo>
                <a:cubicBezTo>
                  <a:pt x="2581708" y="1504416"/>
                  <a:pt x="2524501" y="1529484"/>
                  <a:pt x="2461188" y="1539126"/>
                </a:cubicBezTo>
                <a:cubicBezTo>
                  <a:pt x="2456046" y="1539769"/>
                  <a:pt x="2451546" y="1539447"/>
                  <a:pt x="2446725" y="1539769"/>
                </a:cubicBezTo>
                <a:cubicBezTo>
                  <a:pt x="2435156" y="1540090"/>
                  <a:pt x="2424228" y="1537840"/>
                  <a:pt x="2413622" y="1534305"/>
                </a:cubicBezTo>
                <a:cubicBezTo>
                  <a:pt x="2380520" y="1524021"/>
                  <a:pt x="2368307" y="1498631"/>
                  <a:pt x="2380520" y="1465849"/>
                </a:cubicBezTo>
                <a:cubicBezTo>
                  <a:pt x="2390804" y="1438531"/>
                  <a:pt x="2410087" y="1417641"/>
                  <a:pt x="2432584" y="1399965"/>
                </a:cubicBezTo>
                <a:cubicBezTo>
                  <a:pt x="2478221" y="1363969"/>
                  <a:pt x="2528358" y="1336973"/>
                  <a:pt x="2587493" y="1330545"/>
                </a:cubicBezTo>
                <a:cubicBezTo>
                  <a:pt x="2612562" y="1327974"/>
                  <a:pt x="2637630" y="1326688"/>
                  <a:pt x="2663020" y="1327331"/>
                </a:cubicBezTo>
                <a:cubicBezTo>
                  <a:pt x="2678125" y="1327653"/>
                  <a:pt x="2693230" y="1326046"/>
                  <a:pt x="2708335" y="1324439"/>
                </a:cubicBezTo>
                <a:cubicBezTo>
                  <a:pt x="2729226" y="1322510"/>
                  <a:pt x="2746259" y="1311905"/>
                  <a:pt x="2762329" y="1299370"/>
                </a:cubicBezTo>
                <a:cubicBezTo>
                  <a:pt x="2818571" y="1255983"/>
                  <a:pt x="2865816" y="1203597"/>
                  <a:pt x="2907596" y="1146390"/>
                </a:cubicBezTo>
                <a:cubicBezTo>
                  <a:pt x="2912417" y="1139642"/>
                  <a:pt x="2918523" y="1133213"/>
                  <a:pt x="2924630" y="1127429"/>
                </a:cubicBezTo>
                <a:cubicBezTo>
                  <a:pt x="2925916" y="1126143"/>
                  <a:pt x="2927362" y="1124455"/>
                  <a:pt x="2929009" y="1123572"/>
                </a:cubicBezTo>
                <a:close/>
                <a:moveTo>
                  <a:pt x="705768" y="1027476"/>
                </a:moveTo>
                <a:cubicBezTo>
                  <a:pt x="710589" y="1025548"/>
                  <a:pt x="713160" y="1030690"/>
                  <a:pt x="715410" y="1033904"/>
                </a:cubicBezTo>
                <a:cubicBezTo>
                  <a:pt x="727300" y="1049973"/>
                  <a:pt x="735014" y="1068292"/>
                  <a:pt x="740156" y="1087576"/>
                </a:cubicBezTo>
                <a:cubicBezTo>
                  <a:pt x="759440" y="1162459"/>
                  <a:pt x="771653" y="1238306"/>
                  <a:pt x="777759" y="1315440"/>
                </a:cubicBezTo>
                <a:cubicBezTo>
                  <a:pt x="779366" y="1329581"/>
                  <a:pt x="780330" y="1343400"/>
                  <a:pt x="780330" y="1357220"/>
                </a:cubicBezTo>
                <a:cubicBezTo>
                  <a:pt x="777759" y="1434996"/>
                  <a:pt x="763939" y="1510201"/>
                  <a:pt x="734372" y="1582513"/>
                </a:cubicBezTo>
                <a:cubicBezTo>
                  <a:pt x="727944" y="1597940"/>
                  <a:pt x="720552" y="1613045"/>
                  <a:pt x="709625" y="1625900"/>
                </a:cubicBezTo>
                <a:cubicBezTo>
                  <a:pt x="694841" y="1643577"/>
                  <a:pt x="675236" y="1650969"/>
                  <a:pt x="652418" y="1647433"/>
                </a:cubicBezTo>
                <a:cubicBezTo>
                  <a:pt x="624778" y="1643255"/>
                  <a:pt x="610316" y="1628150"/>
                  <a:pt x="606459" y="1595369"/>
                </a:cubicBezTo>
                <a:cubicBezTo>
                  <a:pt x="600674" y="1548767"/>
                  <a:pt x="600353" y="1501845"/>
                  <a:pt x="606459" y="1455243"/>
                </a:cubicBezTo>
                <a:cubicBezTo>
                  <a:pt x="611280" y="1417641"/>
                  <a:pt x="631527" y="1386466"/>
                  <a:pt x="652418" y="1355934"/>
                </a:cubicBezTo>
                <a:cubicBezTo>
                  <a:pt x="665273" y="1336973"/>
                  <a:pt x="680057" y="1319296"/>
                  <a:pt x="695162" y="1302263"/>
                </a:cubicBezTo>
                <a:cubicBezTo>
                  <a:pt x="720873" y="1273338"/>
                  <a:pt x="726336" y="1239913"/>
                  <a:pt x="723122" y="1202632"/>
                </a:cubicBezTo>
                <a:cubicBezTo>
                  <a:pt x="718624" y="1147675"/>
                  <a:pt x="712839" y="1093039"/>
                  <a:pt x="703197" y="1039047"/>
                </a:cubicBezTo>
                <a:cubicBezTo>
                  <a:pt x="702554" y="1035189"/>
                  <a:pt x="700947" y="1029404"/>
                  <a:pt x="705768" y="1027476"/>
                </a:cubicBezTo>
                <a:close/>
                <a:moveTo>
                  <a:pt x="1902295" y="1019442"/>
                </a:moveTo>
                <a:cubicBezTo>
                  <a:pt x="1906151" y="1019762"/>
                  <a:pt x="1906151" y="1023620"/>
                  <a:pt x="1907116" y="1026511"/>
                </a:cubicBezTo>
                <a:cubicBezTo>
                  <a:pt x="1910972" y="1038724"/>
                  <a:pt x="1908723" y="1051580"/>
                  <a:pt x="1909687" y="1067007"/>
                </a:cubicBezTo>
                <a:cubicBezTo>
                  <a:pt x="1908080" y="1120678"/>
                  <a:pt x="1901330" y="1176278"/>
                  <a:pt x="1892974" y="1231878"/>
                </a:cubicBezTo>
                <a:cubicBezTo>
                  <a:pt x="1883654" y="1293586"/>
                  <a:pt x="1874013" y="1355291"/>
                  <a:pt x="1855694" y="1415070"/>
                </a:cubicBezTo>
                <a:cubicBezTo>
                  <a:pt x="1830304" y="1497666"/>
                  <a:pt x="1791094" y="1573835"/>
                  <a:pt x="1746100" y="1646790"/>
                </a:cubicBezTo>
                <a:cubicBezTo>
                  <a:pt x="1717497" y="1693392"/>
                  <a:pt x="1685036" y="1737422"/>
                  <a:pt x="1647755" y="1777917"/>
                </a:cubicBezTo>
                <a:cubicBezTo>
                  <a:pt x="1613688" y="1815198"/>
                  <a:pt x="1571265" y="1830624"/>
                  <a:pt x="1521771" y="1829017"/>
                </a:cubicBezTo>
                <a:cubicBezTo>
                  <a:pt x="1516308" y="1828696"/>
                  <a:pt x="1510844" y="1828375"/>
                  <a:pt x="1505380" y="1828375"/>
                </a:cubicBezTo>
                <a:cubicBezTo>
                  <a:pt x="1482241" y="1827732"/>
                  <a:pt x="1471313" y="1818090"/>
                  <a:pt x="1468742" y="1794950"/>
                </a:cubicBezTo>
                <a:cubicBezTo>
                  <a:pt x="1463600" y="1747706"/>
                  <a:pt x="1472277" y="1702390"/>
                  <a:pt x="1494132" y="1660932"/>
                </a:cubicBezTo>
                <a:cubicBezTo>
                  <a:pt x="1535912" y="1580906"/>
                  <a:pt x="1598262" y="1520806"/>
                  <a:pt x="1679573" y="1480954"/>
                </a:cubicBezTo>
                <a:cubicBezTo>
                  <a:pt x="1694035" y="1473884"/>
                  <a:pt x="1709140" y="1468741"/>
                  <a:pt x="1724567" y="1465529"/>
                </a:cubicBezTo>
                <a:cubicBezTo>
                  <a:pt x="1746743" y="1461028"/>
                  <a:pt x="1761848" y="1448173"/>
                  <a:pt x="1773418" y="1429532"/>
                </a:cubicBezTo>
                <a:cubicBezTo>
                  <a:pt x="1819055" y="1356898"/>
                  <a:pt x="1853122" y="1279765"/>
                  <a:pt x="1873691" y="1196526"/>
                </a:cubicBezTo>
                <a:cubicBezTo>
                  <a:pt x="1885261" y="1148640"/>
                  <a:pt x="1893296" y="1100109"/>
                  <a:pt x="1892653" y="1050617"/>
                </a:cubicBezTo>
                <a:cubicBezTo>
                  <a:pt x="1892653" y="1042260"/>
                  <a:pt x="1893617" y="1034226"/>
                  <a:pt x="1895867" y="1026511"/>
                </a:cubicBezTo>
                <a:cubicBezTo>
                  <a:pt x="1896831" y="1023299"/>
                  <a:pt x="1897474" y="1018799"/>
                  <a:pt x="1902295" y="1019442"/>
                </a:cubicBezTo>
                <a:close/>
                <a:moveTo>
                  <a:pt x="124376" y="1002729"/>
                </a:moveTo>
                <a:cubicBezTo>
                  <a:pt x="165835" y="1146711"/>
                  <a:pt x="204723" y="1214524"/>
                  <a:pt x="254538" y="1285229"/>
                </a:cubicBezTo>
                <a:cubicBezTo>
                  <a:pt x="260966" y="1294549"/>
                  <a:pt x="267715" y="1303548"/>
                  <a:pt x="273821" y="1312868"/>
                </a:cubicBezTo>
                <a:cubicBezTo>
                  <a:pt x="278963" y="1320903"/>
                  <a:pt x="276714" y="1327010"/>
                  <a:pt x="267715" y="1329902"/>
                </a:cubicBezTo>
                <a:cubicBezTo>
                  <a:pt x="243932" y="1337294"/>
                  <a:pt x="240075" y="1345650"/>
                  <a:pt x="224970" y="1313833"/>
                </a:cubicBezTo>
                <a:cubicBezTo>
                  <a:pt x="203759" y="1270124"/>
                  <a:pt x="177083" y="1229629"/>
                  <a:pt x="153943" y="1187206"/>
                </a:cubicBezTo>
                <a:cubicBezTo>
                  <a:pt x="126304" y="1136748"/>
                  <a:pt x="110235" y="1005300"/>
                  <a:pt x="124376" y="1002729"/>
                </a:cubicBezTo>
                <a:close/>
                <a:moveTo>
                  <a:pt x="2229789" y="975411"/>
                </a:moveTo>
                <a:cubicBezTo>
                  <a:pt x="2234931" y="977339"/>
                  <a:pt x="2233324" y="983446"/>
                  <a:pt x="2232681" y="987945"/>
                </a:cubicBezTo>
                <a:cubicBezTo>
                  <a:pt x="2229467" y="1009478"/>
                  <a:pt x="2225611" y="1030690"/>
                  <a:pt x="2222718" y="1052223"/>
                </a:cubicBezTo>
                <a:cubicBezTo>
                  <a:pt x="2217576" y="1092075"/>
                  <a:pt x="2213719" y="1132248"/>
                  <a:pt x="2212112" y="1172743"/>
                </a:cubicBezTo>
                <a:cubicBezTo>
                  <a:pt x="2210827" y="1203597"/>
                  <a:pt x="2222397" y="1228665"/>
                  <a:pt x="2241680" y="1251162"/>
                </a:cubicBezTo>
                <a:cubicBezTo>
                  <a:pt x="2254535" y="1266589"/>
                  <a:pt x="2268034" y="1281694"/>
                  <a:pt x="2279925" y="1298085"/>
                </a:cubicBezTo>
                <a:cubicBezTo>
                  <a:pt x="2308850" y="1337937"/>
                  <a:pt x="2331990" y="1380039"/>
                  <a:pt x="2332954" y="1430818"/>
                </a:cubicBezTo>
                <a:cubicBezTo>
                  <a:pt x="2333597" y="1470349"/>
                  <a:pt x="2335525" y="1509879"/>
                  <a:pt x="2328776" y="1549089"/>
                </a:cubicBezTo>
                <a:cubicBezTo>
                  <a:pt x="2325241" y="1569979"/>
                  <a:pt x="2315278" y="1586691"/>
                  <a:pt x="2293745" y="1592797"/>
                </a:cubicBezTo>
                <a:cubicBezTo>
                  <a:pt x="2270926" y="1599225"/>
                  <a:pt x="2249715" y="1596011"/>
                  <a:pt x="2232038" y="1578978"/>
                </a:cubicBezTo>
                <a:cubicBezTo>
                  <a:pt x="2213076" y="1560659"/>
                  <a:pt x="2203756" y="1536555"/>
                  <a:pt x="2194757" y="1512450"/>
                </a:cubicBezTo>
                <a:cubicBezTo>
                  <a:pt x="2170010" y="1445280"/>
                  <a:pt x="2157476" y="1375218"/>
                  <a:pt x="2155548" y="1305155"/>
                </a:cubicBezTo>
                <a:cubicBezTo>
                  <a:pt x="2157476" y="1244734"/>
                  <a:pt x="2165511" y="1186884"/>
                  <a:pt x="2175474" y="1129035"/>
                </a:cubicBezTo>
                <a:cubicBezTo>
                  <a:pt x="2180938" y="1097861"/>
                  <a:pt x="2187044" y="1066685"/>
                  <a:pt x="2195722" y="1035832"/>
                </a:cubicBezTo>
                <a:cubicBezTo>
                  <a:pt x="2201185" y="1016549"/>
                  <a:pt x="2208256" y="998230"/>
                  <a:pt x="2220147" y="982160"/>
                </a:cubicBezTo>
                <a:cubicBezTo>
                  <a:pt x="2222718" y="978946"/>
                  <a:pt x="2224968" y="973484"/>
                  <a:pt x="2229789" y="975411"/>
                </a:cubicBezTo>
                <a:close/>
                <a:moveTo>
                  <a:pt x="2813751" y="954521"/>
                </a:moveTo>
                <a:cubicBezTo>
                  <a:pt x="2820179" y="955485"/>
                  <a:pt x="2813430" y="1069578"/>
                  <a:pt x="2794789" y="1110072"/>
                </a:cubicBezTo>
                <a:cubicBezTo>
                  <a:pt x="2773256" y="1156352"/>
                  <a:pt x="2745295" y="1198776"/>
                  <a:pt x="2720870" y="1243449"/>
                </a:cubicBezTo>
                <a:cubicBezTo>
                  <a:pt x="2715406" y="1253412"/>
                  <a:pt x="2710586" y="1263375"/>
                  <a:pt x="2705443" y="1273338"/>
                </a:cubicBezTo>
                <a:cubicBezTo>
                  <a:pt x="2700622" y="1282658"/>
                  <a:pt x="2693873" y="1286515"/>
                  <a:pt x="2682625" y="1282658"/>
                </a:cubicBezTo>
                <a:cubicBezTo>
                  <a:pt x="2654985" y="1273659"/>
                  <a:pt x="2653700" y="1271409"/>
                  <a:pt x="2670733" y="1247948"/>
                </a:cubicBezTo>
                <a:cubicBezTo>
                  <a:pt x="2701265" y="1206168"/>
                  <a:pt x="2731154" y="1164066"/>
                  <a:pt x="2754937" y="1118429"/>
                </a:cubicBezTo>
                <a:cubicBezTo>
                  <a:pt x="2770685" y="1088540"/>
                  <a:pt x="2785469" y="1057686"/>
                  <a:pt x="2790611" y="1024262"/>
                </a:cubicBezTo>
                <a:cubicBezTo>
                  <a:pt x="2793504" y="1004657"/>
                  <a:pt x="2807323" y="953235"/>
                  <a:pt x="2813751" y="954521"/>
                </a:cubicBezTo>
                <a:close/>
                <a:moveTo>
                  <a:pt x="435801" y="820180"/>
                </a:moveTo>
                <a:cubicBezTo>
                  <a:pt x="452513" y="818895"/>
                  <a:pt x="505221" y="869352"/>
                  <a:pt x="514862" y="887672"/>
                </a:cubicBezTo>
                <a:cubicBezTo>
                  <a:pt x="564678" y="980231"/>
                  <a:pt x="601637" y="1077933"/>
                  <a:pt x="626384" y="1180456"/>
                </a:cubicBezTo>
                <a:cubicBezTo>
                  <a:pt x="627670" y="1186241"/>
                  <a:pt x="628312" y="1192026"/>
                  <a:pt x="628955" y="1194597"/>
                </a:cubicBezTo>
                <a:cubicBezTo>
                  <a:pt x="629277" y="1211309"/>
                  <a:pt x="626384" y="1214202"/>
                  <a:pt x="612564" y="1216773"/>
                </a:cubicBezTo>
                <a:cubicBezTo>
                  <a:pt x="600352" y="1219023"/>
                  <a:pt x="597781" y="1210988"/>
                  <a:pt x="595852" y="1202310"/>
                </a:cubicBezTo>
                <a:cubicBezTo>
                  <a:pt x="584604" y="1147996"/>
                  <a:pt x="570141" y="1094645"/>
                  <a:pt x="548930" y="1042902"/>
                </a:cubicBezTo>
                <a:cubicBezTo>
                  <a:pt x="524504" y="983445"/>
                  <a:pt x="423267" y="821466"/>
                  <a:pt x="435801" y="820180"/>
                </a:cubicBezTo>
                <a:close/>
                <a:moveTo>
                  <a:pt x="2489470" y="771972"/>
                </a:moveTo>
                <a:cubicBezTo>
                  <a:pt x="2493648" y="776150"/>
                  <a:pt x="2461831" y="830464"/>
                  <a:pt x="2447690" y="852640"/>
                </a:cubicBezTo>
                <a:cubicBezTo>
                  <a:pt x="2403017" y="921417"/>
                  <a:pt x="2375377" y="997265"/>
                  <a:pt x="2356737" y="1076648"/>
                </a:cubicBezTo>
                <a:cubicBezTo>
                  <a:pt x="2350952" y="1101073"/>
                  <a:pt x="2345488" y="1125820"/>
                  <a:pt x="2340346" y="1150567"/>
                </a:cubicBezTo>
                <a:cubicBezTo>
                  <a:pt x="2338096" y="1160851"/>
                  <a:pt x="2333597" y="1166636"/>
                  <a:pt x="2322027" y="1164708"/>
                </a:cubicBezTo>
                <a:cubicBezTo>
                  <a:pt x="2311743" y="1162780"/>
                  <a:pt x="2305958" y="1157638"/>
                  <a:pt x="2307243" y="1146068"/>
                </a:cubicBezTo>
                <a:cubicBezTo>
                  <a:pt x="2309493" y="1125177"/>
                  <a:pt x="2315599" y="1105251"/>
                  <a:pt x="2321063" y="1085004"/>
                </a:cubicBezTo>
                <a:cubicBezTo>
                  <a:pt x="2344524" y="1000157"/>
                  <a:pt x="2373128" y="916918"/>
                  <a:pt x="2414587" y="838821"/>
                </a:cubicBezTo>
                <a:cubicBezTo>
                  <a:pt x="2429371" y="811181"/>
                  <a:pt x="2485292" y="767794"/>
                  <a:pt x="2489470" y="771972"/>
                </a:cubicBezTo>
                <a:close/>
                <a:moveTo>
                  <a:pt x="258075" y="703196"/>
                </a:moveTo>
                <a:cubicBezTo>
                  <a:pt x="263538" y="713480"/>
                  <a:pt x="263860" y="724086"/>
                  <a:pt x="264824" y="734049"/>
                </a:cubicBezTo>
                <a:cubicBezTo>
                  <a:pt x="267395" y="760403"/>
                  <a:pt x="268359" y="786757"/>
                  <a:pt x="270287" y="812789"/>
                </a:cubicBezTo>
                <a:cubicBezTo>
                  <a:pt x="276072" y="899884"/>
                  <a:pt x="287964" y="985695"/>
                  <a:pt x="324281" y="1066042"/>
                </a:cubicBezTo>
                <a:cubicBezTo>
                  <a:pt x="335851" y="1091433"/>
                  <a:pt x="352884" y="1112002"/>
                  <a:pt x="375060" y="1128392"/>
                </a:cubicBezTo>
                <a:cubicBezTo>
                  <a:pt x="386630" y="1137069"/>
                  <a:pt x="399164" y="1141569"/>
                  <a:pt x="413305" y="1143497"/>
                </a:cubicBezTo>
                <a:cubicBezTo>
                  <a:pt x="446087" y="1147996"/>
                  <a:pt x="474047" y="1164387"/>
                  <a:pt x="500723" y="1182706"/>
                </a:cubicBezTo>
                <a:cubicBezTo>
                  <a:pt x="556966" y="1221273"/>
                  <a:pt x="590711" y="1274624"/>
                  <a:pt x="601960" y="1342114"/>
                </a:cubicBezTo>
                <a:cubicBezTo>
                  <a:pt x="603888" y="1353363"/>
                  <a:pt x="603888" y="1364612"/>
                  <a:pt x="602281" y="1375860"/>
                </a:cubicBezTo>
                <a:cubicBezTo>
                  <a:pt x="596175" y="1413141"/>
                  <a:pt x="564357" y="1433389"/>
                  <a:pt x="527719" y="1423426"/>
                </a:cubicBezTo>
                <a:cubicBezTo>
                  <a:pt x="498151" y="1415391"/>
                  <a:pt x="474369" y="1396750"/>
                  <a:pt x="451872" y="1377146"/>
                </a:cubicBezTo>
                <a:cubicBezTo>
                  <a:pt x="410091" y="1340186"/>
                  <a:pt x="376345" y="1297442"/>
                  <a:pt x="354170" y="1245698"/>
                </a:cubicBezTo>
                <a:cubicBezTo>
                  <a:pt x="322995" y="1173064"/>
                  <a:pt x="292785" y="1099789"/>
                  <a:pt x="273501" y="1022656"/>
                </a:cubicBezTo>
                <a:cubicBezTo>
                  <a:pt x="266109" y="993087"/>
                  <a:pt x="263538" y="962877"/>
                  <a:pt x="260967" y="932989"/>
                </a:cubicBezTo>
                <a:cubicBezTo>
                  <a:pt x="254861" y="863569"/>
                  <a:pt x="251647" y="793827"/>
                  <a:pt x="253575" y="723765"/>
                </a:cubicBezTo>
                <a:cubicBezTo>
                  <a:pt x="253897" y="717337"/>
                  <a:pt x="253254" y="710267"/>
                  <a:pt x="258075" y="703196"/>
                </a:cubicBezTo>
                <a:close/>
                <a:moveTo>
                  <a:pt x="1902937" y="696448"/>
                </a:moveTo>
                <a:cubicBezTo>
                  <a:pt x="1907758" y="700304"/>
                  <a:pt x="1906794" y="705447"/>
                  <a:pt x="1907115" y="710267"/>
                </a:cubicBezTo>
                <a:cubicBezTo>
                  <a:pt x="1908722" y="775187"/>
                  <a:pt x="1903580" y="839465"/>
                  <a:pt x="1896188" y="904064"/>
                </a:cubicBezTo>
                <a:cubicBezTo>
                  <a:pt x="1886225" y="991481"/>
                  <a:pt x="1864692" y="1076328"/>
                  <a:pt x="1832232" y="1157959"/>
                </a:cubicBezTo>
                <a:cubicBezTo>
                  <a:pt x="1808449" y="1217737"/>
                  <a:pt x="1779203" y="1274302"/>
                  <a:pt x="1744814" y="1328616"/>
                </a:cubicBezTo>
                <a:cubicBezTo>
                  <a:pt x="1714925" y="1375539"/>
                  <a:pt x="1683751" y="1421176"/>
                  <a:pt x="1645184" y="1461351"/>
                </a:cubicBezTo>
                <a:cubicBezTo>
                  <a:pt x="1605975" y="1501844"/>
                  <a:pt x="1558731" y="1518557"/>
                  <a:pt x="1503131" y="1514057"/>
                </a:cubicBezTo>
                <a:cubicBezTo>
                  <a:pt x="1487704" y="1512772"/>
                  <a:pt x="1478384" y="1506344"/>
                  <a:pt x="1473563" y="1491239"/>
                </a:cubicBezTo>
                <a:cubicBezTo>
                  <a:pt x="1461350" y="1452351"/>
                  <a:pt x="1465528" y="1414427"/>
                  <a:pt x="1479991" y="1377468"/>
                </a:cubicBezTo>
                <a:cubicBezTo>
                  <a:pt x="1503452" y="1316404"/>
                  <a:pt x="1543304" y="1266589"/>
                  <a:pt x="1591191" y="1223201"/>
                </a:cubicBezTo>
                <a:cubicBezTo>
                  <a:pt x="1620759" y="1196204"/>
                  <a:pt x="1653219" y="1172743"/>
                  <a:pt x="1689857" y="1156031"/>
                </a:cubicBezTo>
                <a:cubicBezTo>
                  <a:pt x="1703355" y="1149925"/>
                  <a:pt x="1717175" y="1145425"/>
                  <a:pt x="1731959" y="1143819"/>
                </a:cubicBezTo>
                <a:cubicBezTo>
                  <a:pt x="1745779" y="1142533"/>
                  <a:pt x="1755099" y="1133213"/>
                  <a:pt x="1763133" y="1123250"/>
                </a:cubicBezTo>
                <a:cubicBezTo>
                  <a:pt x="1795272" y="1082434"/>
                  <a:pt x="1818734" y="1036475"/>
                  <a:pt x="1839302" y="989232"/>
                </a:cubicBezTo>
                <a:cubicBezTo>
                  <a:pt x="1867585" y="924310"/>
                  <a:pt x="1883333" y="856177"/>
                  <a:pt x="1889118" y="785793"/>
                </a:cubicBezTo>
                <a:cubicBezTo>
                  <a:pt x="1891367" y="760403"/>
                  <a:pt x="1892331" y="734692"/>
                  <a:pt x="1898116" y="709624"/>
                </a:cubicBezTo>
                <a:cubicBezTo>
                  <a:pt x="1898759" y="704482"/>
                  <a:pt x="1898759" y="699662"/>
                  <a:pt x="1902937" y="696448"/>
                </a:cubicBezTo>
                <a:close/>
                <a:moveTo>
                  <a:pt x="2678768" y="652095"/>
                </a:moveTo>
                <a:cubicBezTo>
                  <a:pt x="2682303" y="657237"/>
                  <a:pt x="2682625" y="662379"/>
                  <a:pt x="2682625" y="667200"/>
                </a:cubicBezTo>
                <a:cubicBezTo>
                  <a:pt x="2684553" y="757510"/>
                  <a:pt x="2680054" y="847820"/>
                  <a:pt x="2668805" y="937487"/>
                </a:cubicBezTo>
                <a:cubicBezTo>
                  <a:pt x="2662698" y="986338"/>
                  <a:pt x="2645665" y="1032296"/>
                  <a:pt x="2628953" y="1078255"/>
                </a:cubicBezTo>
                <a:cubicBezTo>
                  <a:pt x="2609348" y="1131927"/>
                  <a:pt x="2589743" y="1185598"/>
                  <a:pt x="2560818" y="1235092"/>
                </a:cubicBezTo>
                <a:cubicBezTo>
                  <a:pt x="2529644" y="1288442"/>
                  <a:pt x="2486578" y="1331187"/>
                  <a:pt x="2432585" y="1362362"/>
                </a:cubicBezTo>
                <a:cubicBezTo>
                  <a:pt x="2417158" y="1371039"/>
                  <a:pt x="2400446" y="1376503"/>
                  <a:pt x="2382448" y="1373932"/>
                </a:cubicBezTo>
                <a:cubicBezTo>
                  <a:pt x="2353523" y="1370075"/>
                  <a:pt x="2334240" y="1347578"/>
                  <a:pt x="2333276" y="1316403"/>
                </a:cubicBezTo>
                <a:cubicBezTo>
                  <a:pt x="2331669" y="1272373"/>
                  <a:pt x="2347095" y="1233485"/>
                  <a:pt x="2370235" y="1197168"/>
                </a:cubicBezTo>
                <a:cubicBezTo>
                  <a:pt x="2400767" y="1149603"/>
                  <a:pt x="2444797" y="1119393"/>
                  <a:pt x="2496219" y="1098181"/>
                </a:cubicBezTo>
                <a:cubicBezTo>
                  <a:pt x="2504576" y="1094967"/>
                  <a:pt x="2513253" y="1092718"/>
                  <a:pt x="2521931" y="1091754"/>
                </a:cubicBezTo>
                <a:cubicBezTo>
                  <a:pt x="2551820" y="1088860"/>
                  <a:pt x="2572389" y="1070864"/>
                  <a:pt x="2589743" y="1049008"/>
                </a:cubicBezTo>
                <a:cubicBezTo>
                  <a:pt x="2618990" y="1012691"/>
                  <a:pt x="2631202" y="968661"/>
                  <a:pt x="2642130" y="924631"/>
                </a:cubicBezTo>
                <a:cubicBezTo>
                  <a:pt x="2656914" y="866139"/>
                  <a:pt x="2663663" y="806683"/>
                  <a:pt x="2666234" y="746262"/>
                </a:cubicBezTo>
                <a:cubicBezTo>
                  <a:pt x="2667519" y="717337"/>
                  <a:pt x="2668162" y="688090"/>
                  <a:pt x="2674590" y="659487"/>
                </a:cubicBezTo>
                <a:cubicBezTo>
                  <a:pt x="2675554" y="657237"/>
                  <a:pt x="2675233" y="654345"/>
                  <a:pt x="2678768" y="652095"/>
                </a:cubicBezTo>
                <a:close/>
                <a:moveTo>
                  <a:pt x="1902616" y="370881"/>
                </a:moveTo>
                <a:cubicBezTo>
                  <a:pt x="1906794" y="380524"/>
                  <a:pt x="1906794" y="388879"/>
                  <a:pt x="1907115" y="397557"/>
                </a:cubicBezTo>
                <a:cubicBezTo>
                  <a:pt x="1908401" y="459585"/>
                  <a:pt x="1903258" y="521613"/>
                  <a:pt x="1895867" y="582998"/>
                </a:cubicBezTo>
                <a:cubicBezTo>
                  <a:pt x="1883654" y="681985"/>
                  <a:pt x="1861156" y="778401"/>
                  <a:pt x="1818733" y="869354"/>
                </a:cubicBezTo>
                <a:cubicBezTo>
                  <a:pt x="1777274" y="958056"/>
                  <a:pt x="1729066" y="1042903"/>
                  <a:pt x="1665110" y="1118108"/>
                </a:cubicBezTo>
                <a:cubicBezTo>
                  <a:pt x="1633614" y="1155388"/>
                  <a:pt x="1597297" y="1186563"/>
                  <a:pt x="1546196" y="1193955"/>
                </a:cubicBezTo>
                <a:cubicBezTo>
                  <a:pt x="1530448" y="1196205"/>
                  <a:pt x="1514700" y="1197490"/>
                  <a:pt x="1498952" y="1193312"/>
                </a:cubicBezTo>
                <a:cubicBezTo>
                  <a:pt x="1484811" y="1189455"/>
                  <a:pt x="1475491" y="1180778"/>
                  <a:pt x="1473884" y="1165995"/>
                </a:cubicBezTo>
                <a:cubicBezTo>
                  <a:pt x="1468099" y="1112323"/>
                  <a:pt x="1468099" y="1059294"/>
                  <a:pt x="1496060" y="1009800"/>
                </a:cubicBezTo>
                <a:cubicBezTo>
                  <a:pt x="1539447" y="933309"/>
                  <a:pt x="1600511" y="876747"/>
                  <a:pt x="1681179" y="841714"/>
                </a:cubicBezTo>
                <a:cubicBezTo>
                  <a:pt x="1702391" y="832394"/>
                  <a:pt x="1725531" y="830467"/>
                  <a:pt x="1748028" y="827252"/>
                </a:cubicBezTo>
                <a:cubicBezTo>
                  <a:pt x="1754134" y="826288"/>
                  <a:pt x="1757991" y="824039"/>
                  <a:pt x="1760562" y="818575"/>
                </a:cubicBezTo>
                <a:cubicBezTo>
                  <a:pt x="1793665" y="751404"/>
                  <a:pt x="1830625" y="686164"/>
                  <a:pt x="1856657" y="615779"/>
                </a:cubicBezTo>
                <a:cubicBezTo>
                  <a:pt x="1874976" y="566286"/>
                  <a:pt x="1884296" y="515184"/>
                  <a:pt x="1888474" y="462799"/>
                </a:cubicBezTo>
                <a:cubicBezTo>
                  <a:pt x="1890403" y="436444"/>
                  <a:pt x="1891688" y="410090"/>
                  <a:pt x="1896831" y="384380"/>
                </a:cubicBezTo>
                <a:cubicBezTo>
                  <a:pt x="1898116" y="379881"/>
                  <a:pt x="1898759" y="375703"/>
                  <a:pt x="1902616" y="370881"/>
                </a:cubicBezTo>
                <a:close/>
                <a:moveTo>
                  <a:pt x="1258323" y="168848"/>
                </a:moveTo>
                <a:cubicBezTo>
                  <a:pt x="1260649" y="167707"/>
                  <a:pt x="1262693" y="167682"/>
                  <a:pt x="1264340" y="169048"/>
                </a:cubicBezTo>
                <a:cubicBezTo>
                  <a:pt x="1269160" y="172905"/>
                  <a:pt x="1236379" y="308209"/>
                  <a:pt x="1234129" y="349347"/>
                </a:cubicBezTo>
                <a:cubicBezTo>
                  <a:pt x="1229630" y="428087"/>
                  <a:pt x="1240235" y="505541"/>
                  <a:pt x="1252127" y="582996"/>
                </a:cubicBezTo>
                <a:cubicBezTo>
                  <a:pt x="1252770" y="587174"/>
                  <a:pt x="1253091" y="591352"/>
                  <a:pt x="1253412" y="595530"/>
                </a:cubicBezTo>
                <a:cubicBezTo>
                  <a:pt x="1253734" y="602279"/>
                  <a:pt x="1250520" y="605815"/>
                  <a:pt x="1243771" y="605815"/>
                </a:cubicBezTo>
                <a:cubicBezTo>
                  <a:pt x="1240235" y="605815"/>
                  <a:pt x="1236700" y="606136"/>
                  <a:pt x="1233165" y="606136"/>
                </a:cubicBezTo>
                <a:cubicBezTo>
                  <a:pt x="1213882" y="606136"/>
                  <a:pt x="1208739" y="602279"/>
                  <a:pt x="1204883" y="583317"/>
                </a:cubicBezTo>
                <a:cubicBezTo>
                  <a:pt x="1200705" y="562427"/>
                  <a:pt x="1196527" y="541537"/>
                  <a:pt x="1193634" y="520325"/>
                </a:cubicBezTo>
                <a:cubicBezTo>
                  <a:pt x="1188492" y="488508"/>
                  <a:pt x="1184635" y="456690"/>
                  <a:pt x="1185278" y="424230"/>
                </a:cubicBezTo>
                <a:cubicBezTo>
                  <a:pt x="1184314" y="369273"/>
                  <a:pt x="1195884" y="315601"/>
                  <a:pt x="1207133" y="262251"/>
                </a:cubicBezTo>
                <a:cubicBezTo>
                  <a:pt x="1211913" y="239472"/>
                  <a:pt x="1242039" y="176832"/>
                  <a:pt x="1258323" y="168848"/>
                </a:cubicBezTo>
                <a:close/>
                <a:moveTo>
                  <a:pt x="1704415" y="152347"/>
                </a:moveTo>
                <a:cubicBezTo>
                  <a:pt x="1722905" y="171439"/>
                  <a:pt x="1761326" y="319498"/>
                  <a:pt x="1757670" y="391770"/>
                </a:cubicBezTo>
                <a:cubicBezTo>
                  <a:pt x="1754135" y="460225"/>
                  <a:pt x="1743850" y="528038"/>
                  <a:pt x="1729388" y="595208"/>
                </a:cubicBezTo>
                <a:cubicBezTo>
                  <a:pt x="1724246" y="618348"/>
                  <a:pt x="1717818" y="641167"/>
                  <a:pt x="1706891" y="662378"/>
                </a:cubicBezTo>
                <a:cubicBezTo>
                  <a:pt x="1703355" y="669128"/>
                  <a:pt x="1699177" y="675234"/>
                  <a:pt x="1691464" y="677162"/>
                </a:cubicBezTo>
                <a:cubicBezTo>
                  <a:pt x="1683429" y="679412"/>
                  <a:pt x="1674752" y="680055"/>
                  <a:pt x="1668003" y="674913"/>
                </a:cubicBezTo>
                <a:cubicBezTo>
                  <a:pt x="1661254" y="669770"/>
                  <a:pt x="1666717" y="662378"/>
                  <a:pt x="1668324" y="656593"/>
                </a:cubicBezTo>
                <a:cubicBezTo>
                  <a:pt x="1680537" y="606457"/>
                  <a:pt x="1693071" y="556642"/>
                  <a:pt x="1700784" y="505541"/>
                </a:cubicBezTo>
                <a:cubicBezTo>
                  <a:pt x="1707212" y="460547"/>
                  <a:pt x="1711711" y="415231"/>
                  <a:pt x="1711390" y="363809"/>
                </a:cubicBezTo>
                <a:cubicBezTo>
                  <a:pt x="1712676" y="308530"/>
                  <a:pt x="1711390" y="238146"/>
                  <a:pt x="1697892" y="152657"/>
                </a:cubicBezTo>
                <a:cubicBezTo>
                  <a:pt x="1699539" y="149524"/>
                  <a:pt x="1701774" y="149619"/>
                  <a:pt x="1704415" y="152347"/>
                </a:cubicBezTo>
                <a:close/>
                <a:moveTo>
                  <a:pt x="1026190" y="127590"/>
                </a:moveTo>
                <a:cubicBezTo>
                  <a:pt x="1031332" y="135946"/>
                  <a:pt x="1031012" y="144302"/>
                  <a:pt x="1031654" y="152337"/>
                </a:cubicBezTo>
                <a:cubicBezTo>
                  <a:pt x="1033904" y="179655"/>
                  <a:pt x="1033904" y="207294"/>
                  <a:pt x="1034225" y="234934"/>
                </a:cubicBezTo>
                <a:cubicBezTo>
                  <a:pt x="1035511" y="314959"/>
                  <a:pt x="1043867" y="394343"/>
                  <a:pt x="1064757" y="471797"/>
                </a:cubicBezTo>
                <a:cubicBezTo>
                  <a:pt x="1082755" y="538646"/>
                  <a:pt x="1116500" y="596818"/>
                  <a:pt x="1162459" y="648240"/>
                </a:cubicBezTo>
                <a:cubicBezTo>
                  <a:pt x="1174029" y="661095"/>
                  <a:pt x="1187206" y="670094"/>
                  <a:pt x="1206168" y="671701"/>
                </a:cubicBezTo>
                <a:cubicBezTo>
                  <a:pt x="1229308" y="673951"/>
                  <a:pt x="1249555" y="685521"/>
                  <a:pt x="1268838" y="698055"/>
                </a:cubicBezTo>
                <a:cubicBezTo>
                  <a:pt x="1335044" y="741120"/>
                  <a:pt x="1389680" y="795435"/>
                  <a:pt x="1426318" y="866141"/>
                </a:cubicBezTo>
                <a:cubicBezTo>
                  <a:pt x="1445923" y="904064"/>
                  <a:pt x="1455565" y="945201"/>
                  <a:pt x="1453958" y="988589"/>
                </a:cubicBezTo>
                <a:cubicBezTo>
                  <a:pt x="1452029" y="1038724"/>
                  <a:pt x="1422462" y="1057043"/>
                  <a:pt x="1375539" y="1046438"/>
                </a:cubicBezTo>
                <a:cubicBezTo>
                  <a:pt x="1334401" y="1037118"/>
                  <a:pt x="1301941" y="1011728"/>
                  <a:pt x="1273016" y="982804"/>
                </a:cubicBezTo>
                <a:cubicBezTo>
                  <a:pt x="1225772" y="935881"/>
                  <a:pt x="1188813" y="881567"/>
                  <a:pt x="1156674" y="823396"/>
                </a:cubicBezTo>
                <a:cubicBezTo>
                  <a:pt x="1111679" y="741442"/>
                  <a:pt x="1082755" y="653702"/>
                  <a:pt x="1059615" y="563715"/>
                </a:cubicBezTo>
                <a:cubicBezTo>
                  <a:pt x="1052866" y="537682"/>
                  <a:pt x="1046759" y="511007"/>
                  <a:pt x="1037439" y="485939"/>
                </a:cubicBezTo>
                <a:cubicBezTo>
                  <a:pt x="1034225" y="485939"/>
                  <a:pt x="1034225" y="487546"/>
                  <a:pt x="1034225" y="489153"/>
                </a:cubicBezTo>
                <a:cubicBezTo>
                  <a:pt x="1034546" y="579463"/>
                  <a:pt x="1037117" y="669773"/>
                  <a:pt x="1055437" y="758797"/>
                </a:cubicBezTo>
                <a:cubicBezTo>
                  <a:pt x="1072791" y="842679"/>
                  <a:pt x="1113929" y="914347"/>
                  <a:pt x="1169208" y="978626"/>
                </a:cubicBezTo>
                <a:cubicBezTo>
                  <a:pt x="1175636" y="986017"/>
                  <a:pt x="1183349" y="992445"/>
                  <a:pt x="1193633" y="993408"/>
                </a:cubicBezTo>
                <a:cubicBezTo>
                  <a:pt x="1228343" y="996301"/>
                  <a:pt x="1257268" y="1012692"/>
                  <a:pt x="1284586" y="1032297"/>
                </a:cubicBezTo>
                <a:cubicBezTo>
                  <a:pt x="1343079" y="1074720"/>
                  <a:pt x="1393537" y="1124857"/>
                  <a:pt x="1426318" y="1190098"/>
                </a:cubicBezTo>
                <a:cubicBezTo>
                  <a:pt x="1445602" y="1228343"/>
                  <a:pt x="1455243" y="1269159"/>
                  <a:pt x="1453315" y="1312547"/>
                </a:cubicBezTo>
                <a:cubicBezTo>
                  <a:pt x="1451708" y="1347257"/>
                  <a:pt x="1435639" y="1367826"/>
                  <a:pt x="1404143" y="1371362"/>
                </a:cubicBezTo>
                <a:cubicBezTo>
                  <a:pt x="1390002" y="1372968"/>
                  <a:pt x="1376503" y="1369432"/>
                  <a:pt x="1363326" y="1364290"/>
                </a:cubicBezTo>
                <a:cubicBezTo>
                  <a:pt x="1331830" y="1351756"/>
                  <a:pt x="1305477" y="1331830"/>
                  <a:pt x="1281051" y="1308690"/>
                </a:cubicBezTo>
                <a:cubicBezTo>
                  <a:pt x="1199097" y="1230915"/>
                  <a:pt x="1144461" y="1135784"/>
                  <a:pt x="1104930" y="1031012"/>
                </a:cubicBezTo>
                <a:cubicBezTo>
                  <a:pt x="1078577" y="960948"/>
                  <a:pt x="1058972" y="888638"/>
                  <a:pt x="1039367" y="816326"/>
                </a:cubicBezTo>
                <a:cubicBezTo>
                  <a:pt x="1038403" y="812148"/>
                  <a:pt x="1037117" y="808291"/>
                  <a:pt x="1034225" y="804113"/>
                </a:cubicBezTo>
                <a:cubicBezTo>
                  <a:pt x="1034225" y="807326"/>
                  <a:pt x="1033583" y="810541"/>
                  <a:pt x="1033904" y="813432"/>
                </a:cubicBezTo>
                <a:cubicBezTo>
                  <a:pt x="1036476" y="898278"/>
                  <a:pt x="1039046" y="983125"/>
                  <a:pt x="1052544" y="1067329"/>
                </a:cubicBezTo>
                <a:cubicBezTo>
                  <a:pt x="1065721" y="1149283"/>
                  <a:pt x="1101716" y="1219345"/>
                  <a:pt x="1154103" y="1282336"/>
                </a:cubicBezTo>
                <a:cubicBezTo>
                  <a:pt x="1169851" y="1301298"/>
                  <a:pt x="1188491" y="1313512"/>
                  <a:pt x="1212917" y="1320903"/>
                </a:cubicBezTo>
                <a:cubicBezTo>
                  <a:pt x="1290371" y="1343722"/>
                  <a:pt x="1349185" y="1392894"/>
                  <a:pt x="1396751" y="1456850"/>
                </a:cubicBezTo>
                <a:cubicBezTo>
                  <a:pt x="1425997" y="1496381"/>
                  <a:pt x="1446566" y="1540090"/>
                  <a:pt x="1452029" y="1589583"/>
                </a:cubicBezTo>
                <a:cubicBezTo>
                  <a:pt x="1454601" y="1614009"/>
                  <a:pt x="1455565" y="1638113"/>
                  <a:pt x="1447530" y="1662217"/>
                </a:cubicBezTo>
                <a:cubicBezTo>
                  <a:pt x="1443352" y="1674751"/>
                  <a:pt x="1435639" y="1678929"/>
                  <a:pt x="1423426" y="1680215"/>
                </a:cubicBezTo>
                <a:cubicBezTo>
                  <a:pt x="1363005" y="1686000"/>
                  <a:pt x="1313190" y="1665109"/>
                  <a:pt x="1270445" y="1622043"/>
                </a:cubicBezTo>
                <a:cubicBezTo>
                  <a:pt x="1192348" y="1542982"/>
                  <a:pt x="1139319" y="1449780"/>
                  <a:pt x="1101716" y="1346935"/>
                </a:cubicBezTo>
                <a:cubicBezTo>
                  <a:pt x="1077612" y="1280408"/>
                  <a:pt x="1058972" y="1212596"/>
                  <a:pt x="1040653" y="1144140"/>
                </a:cubicBezTo>
                <a:cubicBezTo>
                  <a:pt x="1039046" y="1138354"/>
                  <a:pt x="1037439" y="1132569"/>
                  <a:pt x="1036476" y="1129677"/>
                </a:cubicBezTo>
                <a:cubicBezTo>
                  <a:pt x="1036476" y="1159888"/>
                  <a:pt x="1035511" y="1192990"/>
                  <a:pt x="1036796" y="1225772"/>
                </a:cubicBezTo>
                <a:cubicBezTo>
                  <a:pt x="1038403" y="1263375"/>
                  <a:pt x="1040331" y="1300977"/>
                  <a:pt x="1045474" y="1338258"/>
                </a:cubicBezTo>
                <a:cubicBezTo>
                  <a:pt x="1052223" y="1389680"/>
                  <a:pt x="1058972" y="1441745"/>
                  <a:pt x="1081790" y="1488989"/>
                </a:cubicBezTo>
                <a:cubicBezTo>
                  <a:pt x="1103645" y="1534304"/>
                  <a:pt x="1131927" y="1575764"/>
                  <a:pt x="1162780" y="1614973"/>
                </a:cubicBezTo>
                <a:cubicBezTo>
                  <a:pt x="1171779" y="1626543"/>
                  <a:pt x="1184313" y="1632971"/>
                  <a:pt x="1198133" y="1636185"/>
                </a:cubicBezTo>
                <a:cubicBezTo>
                  <a:pt x="1302905" y="1661896"/>
                  <a:pt x="1371682" y="1731315"/>
                  <a:pt x="1422140" y="1822268"/>
                </a:cubicBezTo>
                <a:cubicBezTo>
                  <a:pt x="1444638" y="1863084"/>
                  <a:pt x="1455243" y="1907115"/>
                  <a:pt x="1453315" y="1954359"/>
                </a:cubicBezTo>
                <a:cubicBezTo>
                  <a:pt x="1452029" y="1988426"/>
                  <a:pt x="1439817" y="2000960"/>
                  <a:pt x="1406071" y="2002888"/>
                </a:cubicBezTo>
                <a:cubicBezTo>
                  <a:pt x="1361077" y="2005459"/>
                  <a:pt x="1322831" y="1989711"/>
                  <a:pt x="1290371" y="1959822"/>
                </a:cubicBezTo>
                <a:cubicBezTo>
                  <a:pt x="1219987" y="1894902"/>
                  <a:pt x="1167280" y="1817769"/>
                  <a:pt x="1129034" y="1730030"/>
                </a:cubicBezTo>
                <a:cubicBezTo>
                  <a:pt x="1091111" y="1642612"/>
                  <a:pt x="1065721" y="1551017"/>
                  <a:pt x="1038724" y="1459743"/>
                </a:cubicBezTo>
                <a:cubicBezTo>
                  <a:pt x="1038082" y="1456850"/>
                  <a:pt x="1038082" y="1452993"/>
                  <a:pt x="1034225" y="1450101"/>
                </a:cubicBezTo>
                <a:cubicBezTo>
                  <a:pt x="1034225" y="1462314"/>
                  <a:pt x="1033904" y="1473562"/>
                  <a:pt x="1034225" y="1485133"/>
                </a:cubicBezTo>
                <a:cubicBezTo>
                  <a:pt x="1036154" y="1526591"/>
                  <a:pt x="1038724" y="1568050"/>
                  <a:pt x="1040653" y="1609509"/>
                </a:cubicBezTo>
                <a:cubicBezTo>
                  <a:pt x="1044831" y="1706890"/>
                  <a:pt x="1072149" y="1797200"/>
                  <a:pt x="1125178" y="1879154"/>
                </a:cubicBezTo>
                <a:cubicBezTo>
                  <a:pt x="1135141" y="1894902"/>
                  <a:pt x="1145104" y="1910650"/>
                  <a:pt x="1155067" y="1926398"/>
                </a:cubicBezTo>
                <a:cubicBezTo>
                  <a:pt x="1165673" y="1943110"/>
                  <a:pt x="1180135" y="1954680"/>
                  <a:pt x="1199740" y="1959501"/>
                </a:cubicBezTo>
                <a:cubicBezTo>
                  <a:pt x="1285229" y="1980391"/>
                  <a:pt x="1346614" y="2033742"/>
                  <a:pt x="1396108" y="2103483"/>
                </a:cubicBezTo>
                <a:cubicBezTo>
                  <a:pt x="1425033" y="2143978"/>
                  <a:pt x="1445923" y="2188329"/>
                  <a:pt x="1451708" y="2238787"/>
                </a:cubicBezTo>
                <a:cubicBezTo>
                  <a:pt x="1453958" y="2258392"/>
                  <a:pt x="1454601" y="2278318"/>
                  <a:pt x="1450101" y="2297923"/>
                </a:cubicBezTo>
                <a:cubicBezTo>
                  <a:pt x="1446566" y="2313671"/>
                  <a:pt x="1436603" y="2322348"/>
                  <a:pt x="1420533" y="2324919"/>
                </a:cubicBezTo>
                <a:cubicBezTo>
                  <a:pt x="1370718" y="2332633"/>
                  <a:pt x="1328938" y="2315920"/>
                  <a:pt x="1291978" y="2284103"/>
                </a:cubicBezTo>
                <a:cubicBezTo>
                  <a:pt x="1215809" y="2219183"/>
                  <a:pt x="1165351" y="2135943"/>
                  <a:pt x="1124535" y="2046276"/>
                </a:cubicBezTo>
                <a:cubicBezTo>
                  <a:pt x="1091111" y="1972999"/>
                  <a:pt x="1069578" y="1895545"/>
                  <a:pt x="1049973" y="1817447"/>
                </a:cubicBezTo>
                <a:cubicBezTo>
                  <a:pt x="1046116" y="1802663"/>
                  <a:pt x="1041617" y="1787880"/>
                  <a:pt x="1037439" y="1773096"/>
                </a:cubicBezTo>
                <a:cubicBezTo>
                  <a:pt x="1036476" y="1773096"/>
                  <a:pt x="1035189" y="1773417"/>
                  <a:pt x="1034225" y="1773417"/>
                </a:cubicBezTo>
                <a:cubicBezTo>
                  <a:pt x="1034225" y="1789808"/>
                  <a:pt x="1033583" y="1806199"/>
                  <a:pt x="1034225" y="1822590"/>
                </a:cubicBezTo>
                <a:cubicBezTo>
                  <a:pt x="1036796" y="1869512"/>
                  <a:pt x="1040653" y="1916113"/>
                  <a:pt x="1042902" y="1963036"/>
                </a:cubicBezTo>
                <a:cubicBezTo>
                  <a:pt x="1046759" y="2041455"/>
                  <a:pt x="1070863" y="2113446"/>
                  <a:pt x="1108787" y="2181580"/>
                </a:cubicBezTo>
                <a:cubicBezTo>
                  <a:pt x="1120678" y="2202792"/>
                  <a:pt x="1132891" y="2224003"/>
                  <a:pt x="1148318" y="2243287"/>
                </a:cubicBezTo>
                <a:cubicBezTo>
                  <a:pt x="1163423" y="2262248"/>
                  <a:pt x="1179171" y="2278318"/>
                  <a:pt x="1205846" y="2282817"/>
                </a:cubicBezTo>
                <a:cubicBezTo>
                  <a:pt x="1236057" y="2287959"/>
                  <a:pt x="1263696" y="2303065"/>
                  <a:pt x="1289728" y="2319777"/>
                </a:cubicBezTo>
                <a:cubicBezTo>
                  <a:pt x="1372004" y="2372806"/>
                  <a:pt x="1427925" y="2445440"/>
                  <a:pt x="1449137" y="2542499"/>
                </a:cubicBezTo>
                <a:cubicBezTo>
                  <a:pt x="1454279" y="2565639"/>
                  <a:pt x="1454922" y="2589421"/>
                  <a:pt x="1450744" y="2612883"/>
                </a:cubicBezTo>
                <a:cubicBezTo>
                  <a:pt x="1446566" y="2638272"/>
                  <a:pt x="1435960" y="2647271"/>
                  <a:pt x="1410249" y="2648878"/>
                </a:cubicBezTo>
                <a:cubicBezTo>
                  <a:pt x="1363969" y="2652092"/>
                  <a:pt x="1325403" y="2634737"/>
                  <a:pt x="1291335" y="2605170"/>
                </a:cubicBezTo>
                <a:cubicBezTo>
                  <a:pt x="1231557" y="2553105"/>
                  <a:pt x="1189455" y="2487542"/>
                  <a:pt x="1151532" y="2419086"/>
                </a:cubicBezTo>
                <a:cubicBezTo>
                  <a:pt x="1098503" y="2322991"/>
                  <a:pt x="1060257" y="2221432"/>
                  <a:pt x="1037761" y="2113767"/>
                </a:cubicBezTo>
                <a:cubicBezTo>
                  <a:pt x="1037117" y="2111196"/>
                  <a:pt x="1036476" y="2108625"/>
                  <a:pt x="1033904" y="2106375"/>
                </a:cubicBezTo>
                <a:cubicBezTo>
                  <a:pt x="1034868" y="2125016"/>
                  <a:pt x="1035189" y="2143656"/>
                  <a:pt x="1036476" y="2161975"/>
                </a:cubicBezTo>
                <a:cubicBezTo>
                  <a:pt x="1039689" y="2203756"/>
                  <a:pt x="1041938" y="2245536"/>
                  <a:pt x="1047723" y="2286995"/>
                </a:cubicBezTo>
                <a:cubicBezTo>
                  <a:pt x="1058650" y="2365414"/>
                  <a:pt x="1073113" y="2443190"/>
                  <a:pt x="1110073" y="2514538"/>
                </a:cubicBezTo>
                <a:cubicBezTo>
                  <a:pt x="1122607" y="2538321"/>
                  <a:pt x="1137712" y="2560497"/>
                  <a:pt x="1156995" y="2579458"/>
                </a:cubicBezTo>
                <a:cubicBezTo>
                  <a:pt x="1170494" y="2592635"/>
                  <a:pt x="1185920" y="2601956"/>
                  <a:pt x="1204882" y="2603241"/>
                </a:cubicBezTo>
                <a:cubicBezTo>
                  <a:pt x="1227379" y="2604848"/>
                  <a:pt x="1247305" y="2612883"/>
                  <a:pt x="1265946" y="2624131"/>
                </a:cubicBezTo>
                <a:cubicBezTo>
                  <a:pt x="1337294" y="2667840"/>
                  <a:pt x="1395787" y="2723762"/>
                  <a:pt x="1430818" y="2800895"/>
                </a:cubicBezTo>
                <a:cubicBezTo>
                  <a:pt x="1448173" y="2839140"/>
                  <a:pt x="1458136" y="2879313"/>
                  <a:pt x="1450422" y="2922058"/>
                </a:cubicBezTo>
                <a:cubicBezTo>
                  <a:pt x="1449780" y="2925915"/>
                  <a:pt x="1448816" y="2929771"/>
                  <a:pt x="1447530" y="2933307"/>
                </a:cubicBezTo>
                <a:cubicBezTo>
                  <a:pt x="1437246" y="2965445"/>
                  <a:pt x="1415391" y="2977016"/>
                  <a:pt x="1381967" y="2971552"/>
                </a:cubicBezTo>
                <a:cubicBezTo>
                  <a:pt x="1343079" y="2965124"/>
                  <a:pt x="1312226" y="2945841"/>
                  <a:pt x="1284265" y="2919487"/>
                </a:cubicBezTo>
                <a:cubicBezTo>
                  <a:pt x="1246984" y="2884456"/>
                  <a:pt x="1215166" y="2844925"/>
                  <a:pt x="1189777" y="2800573"/>
                </a:cubicBezTo>
                <a:cubicBezTo>
                  <a:pt x="1131284" y="2699336"/>
                  <a:pt x="1084361" y="2593278"/>
                  <a:pt x="1053508" y="2480149"/>
                </a:cubicBezTo>
                <a:cubicBezTo>
                  <a:pt x="1046759" y="2455724"/>
                  <a:pt x="1046116" y="2430334"/>
                  <a:pt x="1043225" y="2405266"/>
                </a:cubicBezTo>
                <a:cubicBezTo>
                  <a:pt x="1038403" y="2364771"/>
                  <a:pt x="1034868" y="2324276"/>
                  <a:pt x="1030690" y="2283781"/>
                </a:cubicBezTo>
                <a:cubicBezTo>
                  <a:pt x="1025547" y="2233966"/>
                  <a:pt x="1022334" y="2184151"/>
                  <a:pt x="1019762" y="2134336"/>
                </a:cubicBezTo>
                <a:cubicBezTo>
                  <a:pt x="1017513" y="2091270"/>
                  <a:pt x="1022334" y="2048204"/>
                  <a:pt x="1019762" y="2005459"/>
                </a:cubicBezTo>
                <a:cubicBezTo>
                  <a:pt x="1017834" y="1972356"/>
                  <a:pt x="1012371" y="1939253"/>
                  <a:pt x="1012371" y="1905829"/>
                </a:cubicBezTo>
                <a:cubicBezTo>
                  <a:pt x="1012692" y="1865656"/>
                  <a:pt x="1017191" y="1826125"/>
                  <a:pt x="1020405" y="1786273"/>
                </a:cubicBezTo>
                <a:cubicBezTo>
                  <a:pt x="1023941" y="1741600"/>
                  <a:pt x="1022655" y="1697248"/>
                  <a:pt x="1016549" y="1652897"/>
                </a:cubicBezTo>
                <a:cubicBezTo>
                  <a:pt x="1010121" y="1607260"/>
                  <a:pt x="1011085" y="1561622"/>
                  <a:pt x="1016227" y="1515985"/>
                </a:cubicBezTo>
                <a:cubicBezTo>
                  <a:pt x="1023298" y="1452029"/>
                  <a:pt x="1025226" y="1388716"/>
                  <a:pt x="1015906" y="1324761"/>
                </a:cubicBezTo>
                <a:cubicBezTo>
                  <a:pt x="1009478" y="1280729"/>
                  <a:pt x="1011085" y="1236379"/>
                  <a:pt x="1016227" y="1192348"/>
                </a:cubicBezTo>
                <a:cubicBezTo>
                  <a:pt x="1024262" y="1123572"/>
                  <a:pt x="1024905" y="1054795"/>
                  <a:pt x="1014620" y="986339"/>
                </a:cubicBezTo>
                <a:cubicBezTo>
                  <a:pt x="1010442" y="958377"/>
                  <a:pt x="1011728" y="929774"/>
                  <a:pt x="1013978" y="901491"/>
                </a:cubicBezTo>
                <a:cubicBezTo>
                  <a:pt x="1018477" y="844608"/>
                  <a:pt x="1025226" y="788042"/>
                  <a:pt x="1022012" y="730836"/>
                </a:cubicBezTo>
                <a:cubicBezTo>
                  <a:pt x="1020084" y="696126"/>
                  <a:pt x="1013013" y="661738"/>
                  <a:pt x="1012692" y="626707"/>
                </a:cubicBezTo>
                <a:cubicBezTo>
                  <a:pt x="1012371" y="581070"/>
                  <a:pt x="1018477" y="536075"/>
                  <a:pt x="1021369" y="491081"/>
                </a:cubicBezTo>
                <a:cubicBezTo>
                  <a:pt x="1023619" y="453478"/>
                  <a:pt x="1023619" y="415876"/>
                  <a:pt x="1019120" y="378274"/>
                </a:cubicBezTo>
                <a:cubicBezTo>
                  <a:pt x="1013013" y="325886"/>
                  <a:pt x="1011406" y="273179"/>
                  <a:pt x="1014620" y="220471"/>
                </a:cubicBezTo>
                <a:cubicBezTo>
                  <a:pt x="1016227" y="196046"/>
                  <a:pt x="1016227" y="171620"/>
                  <a:pt x="1020084" y="147516"/>
                </a:cubicBezTo>
                <a:cubicBezTo>
                  <a:pt x="1021048" y="141088"/>
                  <a:pt x="1021369" y="134339"/>
                  <a:pt x="1026190" y="127590"/>
                </a:cubicBezTo>
                <a:close/>
                <a:moveTo>
                  <a:pt x="1518235" y="0"/>
                </a:moveTo>
                <a:cubicBezTo>
                  <a:pt x="1520485" y="321"/>
                  <a:pt x="1522735" y="321"/>
                  <a:pt x="1525306" y="321"/>
                </a:cubicBezTo>
                <a:cubicBezTo>
                  <a:pt x="1526270" y="28281"/>
                  <a:pt x="1514700" y="53349"/>
                  <a:pt x="1506023" y="78739"/>
                </a:cubicBezTo>
                <a:cubicBezTo>
                  <a:pt x="1490596" y="125020"/>
                  <a:pt x="1471313" y="170013"/>
                  <a:pt x="1459743" y="217579"/>
                </a:cubicBezTo>
                <a:cubicBezTo>
                  <a:pt x="1446566" y="271572"/>
                  <a:pt x="1438531" y="326208"/>
                  <a:pt x="1439174" y="382130"/>
                </a:cubicBezTo>
                <a:cubicBezTo>
                  <a:pt x="1439495" y="410413"/>
                  <a:pt x="1455243" y="430660"/>
                  <a:pt x="1470670" y="451550"/>
                </a:cubicBezTo>
                <a:cubicBezTo>
                  <a:pt x="1494453" y="483368"/>
                  <a:pt x="1521771" y="511650"/>
                  <a:pt x="1547482" y="541860"/>
                </a:cubicBezTo>
                <a:cubicBezTo>
                  <a:pt x="1586048" y="587497"/>
                  <a:pt x="1606296" y="639241"/>
                  <a:pt x="1607581" y="699340"/>
                </a:cubicBezTo>
                <a:cubicBezTo>
                  <a:pt x="1608224" y="730194"/>
                  <a:pt x="1610795" y="761367"/>
                  <a:pt x="1607260" y="792221"/>
                </a:cubicBezTo>
                <a:cubicBezTo>
                  <a:pt x="1604689" y="815040"/>
                  <a:pt x="1598261" y="836252"/>
                  <a:pt x="1584120" y="854571"/>
                </a:cubicBezTo>
                <a:cubicBezTo>
                  <a:pt x="1563230" y="881889"/>
                  <a:pt x="1535269" y="889281"/>
                  <a:pt x="1503451" y="875782"/>
                </a:cubicBezTo>
                <a:cubicBezTo>
                  <a:pt x="1473241" y="863248"/>
                  <a:pt x="1451708" y="840751"/>
                  <a:pt x="1434996" y="813432"/>
                </a:cubicBezTo>
                <a:cubicBezTo>
                  <a:pt x="1416677" y="783864"/>
                  <a:pt x="1405107" y="751404"/>
                  <a:pt x="1396429" y="717660"/>
                </a:cubicBezTo>
                <a:cubicBezTo>
                  <a:pt x="1382288" y="662381"/>
                  <a:pt x="1377146" y="606138"/>
                  <a:pt x="1377146" y="549574"/>
                </a:cubicBezTo>
                <a:cubicBezTo>
                  <a:pt x="1377467" y="484975"/>
                  <a:pt x="1382931" y="420376"/>
                  <a:pt x="1394180" y="356418"/>
                </a:cubicBezTo>
                <a:cubicBezTo>
                  <a:pt x="1414427" y="242004"/>
                  <a:pt x="1447530" y="131768"/>
                  <a:pt x="1499273" y="27639"/>
                </a:cubicBezTo>
                <a:cubicBezTo>
                  <a:pt x="1504416" y="17676"/>
                  <a:pt x="1509879" y="7713"/>
                  <a:pt x="1518235" y="0"/>
                </a:cubicBezTo>
                <a:close/>
              </a:path>
            </a:pathLst>
          </a:custGeom>
          <a:solidFill>
            <a:schemeClr val="bg1"/>
          </a:solidFill>
          <a:ln w="3240">
            <a:noFill/>
          </a:ln>
        </p:spPr>
        <p:style>
          <a:lnRef idx="0">
            <a:scrgbClr r="0" g="0" b="0"/>
          </a:lnRef>
          <a:fillRef idx="0">
            <a:scrgbClr r="0" g="0" b="0"/>
          </a:fillRef>
          <a:effectRef idx="0">
            <a:scrgbClr r="0" g="0" b="0"/>
          </a:effectRef>
          <a:fontRef idx="minor"/>
        </p:style>
      </p:sp>
      <p:sp>
        <p:nvSpPr>
          <p:cNvPr id="562" name="CustomShape 15"/>
          <p:cNvSpPr/>
          <p:nvPr/>
        </p:nvSpPr>
        <p:spPr>
          <a:xfrm>
            <a:off x="366120" y="284040"/>
            <a:ext cx="4746240" cy="548640"/>
          </a:xfrm>
          <a:prstGeom prst="rect">
            <a:avLst/>
          </a:prstGeom>
          <a:noFill/>
          <a:ln>
            <a:noFill/>
          </a:ln>
        </p:spPr>
        <p:style>
          <a:lnRef idx="0">
            <a:scrgbClr r="0" g="0" b="0"/>
          </a:lnRef>
          <a:fillRef idx="0">
            <a:scrgbClr r="0" g="0" b="0"/>
          </a:fillRef>
          <a:effectRef idx="0">
            <a:scrgbClr r="0" g="0" b="0"/>
          </a:effectRef>
          <a:fontRef idx="minor"/>
        </p:style>
        <p:txBody>
          <a:bodyPr lIns="47880" tIns="0" rIns="24120" bIns="0">
            <a:spAutoFit/>
          </a:bodyPr>
          <a:lstStyle/>
          <a:p>
            <a:pPr>
              <a:lnSpc>
                <a:spcPct val="100000"/>
              </a:lnSpc>
            </a:pPr>
            <a:r>
              <a:rPr lang="en-US" sz="3600" b="0" u="sng" strike="noStrike" spc="-1">
                <a:solidFill>
                  <a:srgbClr val="000000"/>
                </a:solidFill>
                <a:uFillTx/>
                <a:latin typeface="Comic Sans MS"/>
                <a:ea typeface="Arial Unicode MS"/>
              </a:rPr>
              <a:t>Sequence</a:t>
            </a:r>
            <a:r>
              <a:rPr lang="en-US" sz="3600" b="0" strike="noStrike" spc="-1">
                <a:solidFill>
                  <a:srgbClr val="000000"/>
                </a:solidFill>
                <a:latin typeface="Comic Sans MS"/>
                <a:ea typeface="Arial Unicode MS"/>
              </a:rPr>
              <a:t> </a:t>
            </a:r>
            <a:r>
              <a:rPr lang="en-US" sz="3600" b="0" u="sng" strike="noStrike" spc="-1">
                <a:solidFill>
                  <a:srgbClr val="000000"/>
                </a:solidFill>
                <a:uFillTx/>
                <a:latin typeface="Comic Sans MS"/>
                <a:ea typeface="Arial Unicode MS"/>
              </a:rPr>
              <a:t>Diagram</a:t>
            </a:r>
            <a:r>
              <a:rPr lang="en-US" sz="3600" b="0" strike="noStrike" spc="-1">
                <a:solidFill>
                  <a:srgbClr val="000000"/>
                </a:solidFill>
                <a:latin typeface="Comic Sans MS"/>
                <a:ea typeface="Arial Unicode MS"/>
              </a:rPr>
              <a:t> :-</a:t>
            </a:r>
            <a:endParaRPr lang="en-IN" sz="3600" b="0" strike="noStrike" spc="-1">
              <a:latin typeface="Arial"/>
            </a:endParaRPr>
          </a:p>
        </p:txBody>
      </p:sp>
      <p:sp>
        <p:nvSpPr>
          <p:cNvPr id="563" name="CustomShape 16"/>
          <p:cNvSpPr/>
          <p:nvPr/>
        </p:nvSpPr>
        <p:spPr>
          <a:xfrm>
            <a:off x="7034760" y="2940120"/>
            <a:ext cx="4701240" cy="16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r>
              <a:rPr lang="en-US" sz="1500" b="1" strike="noStrike" spc="-1">
                <a:solidFill>
                  <a:srgbClr val="404040"/>
                </a:solidFill>
                <a:latin typeface="Arial"/>
                <a:ea typeface="Arial Unicode MS"/>
              </a:rPr>
              <a:t>A sequence diagram, sometimes referred to as an event</a:t>
            </a:r>
            <a:r>
              <a:rPr lang="en-US" sz="1500" b="1" strike="noStrike" spc="4">
                <a:solidFill>
                  <a:srgbClr val="404040"/>
                </a:solidFill>
                <a:latin typeface="Arial"/>
                <a:ea typeface="Arial Unicode MS"/>
              </a:rPr>
              <a:t> </a:t>
            </a:r>
            <a:r>
              <a:rPr lang="en-US" sz="1500" b="1" strike="noStrike" spc="-1">
                <a:solidFill>
                  <a:srgbClr val="404040"/>
                </a:solidFill>
                <a:latin typeface="Arial"/>
                <a:ea typeface="Arial Unicode MS"/>
              </a:rPr>
              <a:t>diagram or an event scenario, shows the order in which objects</a:t>
            </a:r>
            <a:r>
              <a:rPr lang="en-US" sz="1500" b="1" strike="noStrike" spc="4">
                <a:solidFill>
                  <a:srgbClr val="404040"/>
                </a:solidFill>
                <a:latin typeface="Arial"/>
                <a:ea typeface="Arial Unicode MS"/>
              </a:rPr>
              <a:t> </a:t>
            </a:r>
            <a:r>
              <a:rPr lang="en-US" sz="1500" b="1" strike="noStrike" spc="-1">
                <a:solidFill>
                  <a:srgbClr val="404040"/>
                </a:solidFill>
                <a:latin typeface="Arial"/>
                <a:ea typeface="Arial Unicode MS"/>
              </a:rPr>
              <a:t>interact. This way, you can visually represent simple runtime</a:t>
            </a:r>
            <a:r>
              <a:rPr lang="en-US" sz="1500" b="1" strike="noStrike" spc="4">
                <a:solidFill>
                  <a:srgbClr val="404040"/>
                </a:solidFill>
                <a:latin typeface="Arial"/>
                <a:ea typeface="Arial Unicode MS"/>
              </a:rPr>
              <a:t> </a:t>
            </a:r>
            <a:r>
              <a:rPr lang="en-US" sz="1500" b="1" strike="noStrike" spc="-1">
                <a:solidFill>
                  <a:srgbClr val="404040"/>
                </a:solidFill>
                <a:latin typeface="Arial"/>
                <a:ea typeface="Arial Unicode MS"/>
              </a:rPr>
              <a:t>scenarios.</a:t>
            </a:r>
            <a:r>
              <a:rPr lang="en-US" sz="1500" b="1" strike="noStrike" spc="-26">
                <a:solidFill>
                  <a:srgbClr val="404040"/>
                </a:solidFill>
                <a:latin typeface="Arial"/>
                <a:ea typeface="Arial Unicode MS"/>
              </a:rPr>
              <a:t> </a:t>
            </a:r>
            <a:r>
              <a:rPr lang="en-US" sz="1500" b="1" strike="noStrike" spc="-1">
                <a:solidFill>
                  <a:srgbClr val="404040"/>
                </a:solidFill>
                <a:latin typeface="Arial"/>
                <a:ea typeface="Arial Unicode MS"/>
              </a:rPr>
              <a:t>With</a:t>
            </a:r>
            <a:r>
              <a:rPr lang="en-US" sz="1500" b="1" strike="noStrike" spc="-21">
                <a:solidFill>
                  <a:srgbClr val="404040"/>
                </a:solidFill>
                <a:latin typeface="Arial"/>
                <a:ea typeface="Arial Unicode MS"/>
              </a:rPr>
              <a:t> </a:t>
            </a:r>
            <a:r>
              <a:rPr lang="en-US" sz="1500" b="1" strike="noStrike" spc="-1">
                <a:solidFill>
                  <a:srgbClr val="404040"/>
                </a:solidFill>
                <a:latin typeface="Arial"/>
                <a:ea typeface="Arial Unicode MS"/>
              </a:rPr>
              <a:t>the</a:t>
            </a:r>
            <a:r>
              <a:rPr lang="en-US" sz="1500" b="1" strike="noStrike" spc="-26">
                <a:solidFill>
                  <a:srgbClr val="404040"/>
                </a:solidFill>
                <a:latin typeface="Arial"/>
                <a:ea typeface="Arial Unicode MS"/>
              </a:rPr>
              <a:t> </a:t>
            </a:r>
            <a:r>
              <a:rPr lang="en-US" sz="1500" b="1" strike="noStrike" spc="-1">
                <a:solidFill>
                  <a:srgbClr val="404040"/>
                </a:solidFill>
                <a:latin typeface="Arial"/>
                <a:ea typeface="Arial Unicode MS"/>
              </a:rPr>
              <a:t>advanced</a:t>
            </a:r>
            <a:r>
              <a:rPr lang="en-US" sz="1500" b="1" strike="noStrike" spc="-26">
                <a:solidFill>
                  <a:srgbClr val="404040"/>
                </a:solidFill>
                <a:latin typeface="Arial"/>
                <a:ea typeface="Arial Unicode MS"/>
              </a:rPr>
              <a:t> </a:t>
            </a:r>
            <a:r>
              <a:rPr lang="en-US" sz="1500" b="1" strike="noStrike" spc="-1">
                <a:solidFill>
                  <a:srgbClr val="404040"/>
                </a:solidFill>
                <a:latin typeface="Arial"/>
                <a:ea typeface="Arial Unicode MS"/>
              </a:rPr>
              <a:t>visual</a:t>
            </a:r>
            <a:r>
              <a:rPr lang="en-US" sz="1500" b="1" strike="noStrike" spc="-21">
                <a:solidFill>
                  <a:srgbClr val="404040"/>
                </a:solidFill>
                <a:latin typeface="Arial"/>
                <a:ea typeface="Arial Unicode MS"/>
              </a:rPr>
              <a:t> </a:t>
            </a:r>
            <a:r>
              <a:rPr lang="en-US" sz="1500" b="1" strike="noStrike" spc="-1">
                <a:solidFill>
                  <a:srgbClr val="404040"/>
                </a:solidFill>
                <a:latin typeface="Arial"/>
                <a:ea typeface="Arial Unicode MS"/>
              </a:rPr>
              <a:t>modeling</a:t>
            </a:r>
            <a:r>
              <a:rPr lang="en-US" sz="1500" b="1" strike="noStrike" spc="-21">
                <a:solidFill>
                  <a:srgbClr val="404040"/>
                </a:solidFill>
                <a:latin typeface="Arial"/>
                <a:ea typeface="Arial Unicode MS"/>
              </a:rPr>
              <a:t> </a:t>
            </a:r>
            <a:r>
              <a:rPr lang="en-US" sz="1500" b="1" strike="noStrike" spc="-1">
                <a:solidFill>
                  <a:srgbClr val="404040"/>
                </a:solidFill>
                <a:latin typeface="Arial"/>
                <a:ea typeface="Arial Unicode MS"/>
              </a:rPr>
              <a:t>capability,</a:t>
            </a:r>
            <a:r>
              <a:rPr lang="en-US" sz="1500" b="1" strike="noStrike" spc="-32">
                <a:solidFill>
                  <a:srgbClr val="404040"/>
                </a:solidFill>
                <a:latin typeface="Arial"/>
                <a:ea typeface="Arial Unicode MS"/>
              </a:rPr>
              <a:t> </a:t>
            </a:r>
            <a:r>
              <a:rPr lang="en-US" sz="1500" b="1" strike="noStrike" spc="-1">
                <a:solidFill>
                  <a:srgbClr val="404040"/>
                </a:solidFill>
                <a:latin typeface="Arial"/>
                <a:ea typeface="Arial Unicode MS"/>
              </a:rPr>
              <a:t>you</a:t>
            </a:r>
            <a:r>
              <a:rPr lang="en-US" sz="1500" b="1" strike="noStrike" spc="-21">
                <a:solidFill>
                  <a:srgbClr val="404040"/>
                </a:solidFill>
                <a:latin typeface="Arial"/>
                <a:ea typeface="Arial Unicode MS"/>
              </a:rPr>
              <a:t> </a:t>
            </a:r>
            <a:r>
              <a:rPr lang="en-US" sz="1500" b="1" strike="noStrike" spc="-1">
                <a:solidFill>
                  <a:srgbClr val="404040"/>
                </a:solidFill>
                <a:latin typeface="Arial"/>
                <a:ea typeface="Arial Unicode MS"/>
              </a:rPr>
              <a:t>can</a:t>
            </a:r>
            <a:r>
              <a:rPr lang="en-US" sz="1500" b="1" strike="noStrike" spc="-361">
                <a:solidFill>
                  <a:srgbClr val="404040"/>
                </a:solidFill>
                <a:latin typeface="Arial"/>
                <a:ea typeface="Arial Unicode MS"/>
              </a:rPr>
              <a:t> </a:t>
            </a:r>
            <a:r>
              <a:rPr lang="en-US" sz="1500" b="1" strike="noStrike" spc="-1">
                <a:solidFill>
                  <a:srgbClr val="404040"/>
                </a:solidFill>
                <a:latin typeface="Arial"/>
                <a:ea typeface="Arial Unicode MS"/>
              </a:rPr>
              <a:t>create complex sequence</a:t>
            </a:r>
            <a:r>
              <a:rPr lang="en-US" sz="1500" b="1" strike="noStrike" spc="-12">
                <a:solidFill>
                  <a:srgbClr val="404040"/>
                </a:solidFill>
                <a:latin typeface="Arial"/>
                <a:ea typeface="Arial Unicode MS"/>
              </a:rPr>
              <a:t> </a:t>
            </a:r>
            <a:r>
              <a:rPr lang="en-US" sz="1500" b="1" strike="noStrike" spc="-1">
                <a:solidFill>
                  <a:srgbClr val="404040"/>
                </a:solidFill>
                <a:latin typeface="Arial"/>
                <a:ea typeface="Arial Unicode MS"/>
              </a:rPr>
              <a:t>diagram</a:t>
            </a:r>
            <a:r>
              <a:rPr lang="en-US" sz="1500" b="1" strike="noStrike" spc="-21">
                <a:solidFill>
                  <a:srgbClr val="404040"/>
                </a:solidFill>
                <a:latin typeface="Arial"/>
                <a:ea typeface="Arial Unicode MS"/>
              </a:rPr>
              <a:t> </a:t>
            </a:r>
            <a:r>
              <a:rPr lang="en-US" sz="1500" b="1" strike="noStrike" spc="-1">
                <a:solidFill>
                  <a:srgbClr val="404040"/>
                </a:solidFill>
                <a:latin typeface="Arial"/>
                <a:ea typeface="Arial Unicode MS"/>
              </a:rPr>
              <a:t>in few clicks.</a:t>
            </a:r>
            <a:endParaRPr lang="en-IN" sz="1500" b="0" strike="noStrike" spc="-1">
              <a:latin typeface="Arial"/>
            </a:endParaRPr>
          </a:p>
        </p:txBody>
      </p:sp>
      <p:pic>
        <p:nvPicPr>
          <p:cNvPr id="564" name="Picture 563"/>
          <p:cNvPicPr/>
          <p:nvPr/>
        </p:nvPicPr>
        <p:blipFill>
          <a:blip r:embed="rId2"/>
          <a:stretch/>
        </p:blipFill>
        <p:spPr>
          <a:xfrm>
            <a:off x="375840" y="1656000"/>
            <a:ext cx="6248160" cy="36478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5126760" y="199656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sp>
        <p:nvSpPr>
          <p:cNvPr id="566" name="CustomShape 2"/>
          <p:cNvSpPr/>
          <p:nvPr/>
        </p:nvSpPr>
        <p:spPr>
          <a:xfrm>
            <a:off x="5126760" y="373860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sp>
        <p:nvSpPr>
          <p:cNvPr id="567" name="CustomShape 3"/>
          <p:cNvSpPr/>
          <p:nvPr/>
        </p:nvSpPr>
        <p:spPr>
          <a:xfrm>
            <a:off x="5126760" y="548244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grpSp>
        <p:nvGrpSpPr>
          <p:cNvPr id="568" name="Group 4"/>
          <p:cNvGrpSpPr/>
          <p:nvPr/>
        </p:nvGrpSpPr>
        <p:grpSpPr>
          <a:xfrm>
            <a:off x="5590080" y="2957760"/>
            <a:ext cx="556560" cy="583560"/>
            <a:chOff x="5590080" y="2957760"/>
            <a:chExt cx="556560" cy="583560"/>
          </a:xfrm>
        </p:grpSpPr>
        <p:sp>
          <p:nvSpPr>
            <p:cNvPr id="569" name="CustomShape 5"/>
            <p:cNvSpPr/>
            <p:nvPr/>
          </p:nvSpPr>
          <p:spPr>
            <a:xfrm rot="2641200">
              <a:off x="5810040" y="3017160"/>
              <a:ext cx="281520" cy="272160"/>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70" name="CustomShape 6"/>
            <p:cNvSpPr/>
            <p:nvPr/>
          </p:nvSpPr>
          <p:spPr>
            <a:xfrm>
              <a:off x="55900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71" name="CustomShape 7"/>
            <p:cNvSpPr/>
            <p:nvPr/>
          </p:nvSpPr>
          <p:spPr>
            <a:xfrm>
              <a:off x="57232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72" name="CustomShape 8"/>
            <p:cNvSpPr/>
            <p:nvPr/>
          </p:nvSpPr>
          <p:spPr>
            <a:xfrm>
              <a:off x="565668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73" name="CustomShape 9"/>
            <p:cNvSpPr/>
            <p:nvPr/>
          </p:nvSpPr>
          <p:spPr>
            <a:xfrm>
              <a:off x="578952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74" name="CustomShape 10"/>
            <p:cNvSpPr/>
            <p:nvPr/>
          </p:nvSpPr>
          <p:spPr>
            <a:xfrm>
              <a:off x="5722560" y="342036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75" name="CustomShape 11"/>
            <p:cNvSpPr/>
            <p:nvPr/>
          </p:nvSpPr>
          <p:spPr>
            <a:xfrm rot="20679600">
              <a:off x="5693400" y="3108240"/>
              <a:ext cx="161640" cy="25920"/>
            </a:xfrm>
            <a:prstGeom prst="roundRect">
              <a:avLst>
                <a:gd name="adj" fmla="val 4917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76" name="CustomShape 12"/>
            <p:cNvSpPr/>
            <p:nvPr/>
          </p:nvSpPr>
          <p:spPr>
            <a:xfrm>
              <a:off x="5771160" y="3119040"/>
              <a:ext cx="29880" cy="61200"/>
            </a:xfrm>
            <a:prstGeom prst="roundRect">
              <a:avLst>
                <a:gd name="adj" fmla="val 20029"/>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577" name="CustomShape 13"/>
          <p:cNvSpPr/>
          <p:nvPr/>
        </p:nvSpPr>
        <p:spPr>
          <a:xfrm>
            <a:off x="5469840" y="1419840"/>
            <a:ext cx="625320" cy="348120"/>
          </a:xfrm>
          <a:custGeom>
            <a:avLst/>
            <a:gdLst/>
            <a:ahLst/>
            <a:cxnLst/>
            <a:rect l="l" t="t" r="r" b="b"/>
            <a:pathLst>
              <a:path w="838583" h="467185">
                <a:moveTo>
                  <a:pt x="109543" y="172709"/>
                </a:moveTo>
                <a:cubicBezTo>
                  <a:pt x="106117" y="174149"/>
                  <a:pt x="103237" y="176930"/>
                  <a:pt x="101648" y="180704"/>
                </a:cubicBezTo>
                <a:cubicBezTo>
                  <a:pt x="98470" y="188251"/>
                  <a:pt x="102045" y="196593"/>
                  <a:pt x="109593" y="199771"/>
                </a:cubicBezTo>
                <a:lnTo>
                  <a:pt x="386467" y="310998"/>
                </a:lnTo>
                <a:cubicBezTo>
                  <a:pt x="394015" y="313779"/>
                  <a:pt x="402357" y="310203"/>
                  <a:pt x="405535" y="303053"/>
                </a:cubicBezTo>
                <a:cubicBezTo>
                  <a:pt x="408712" y="295505"/>
                  <a:pt x="405138" y="287164"/>
                  <a:pt x="397590" y="283986"/>
                </a:cubicBezTo>
                <a:lnTo>
                  <a:pt x="120715" y="172759"/>
                </a:lnTo>
                <a:cubicBezTo>
                  <a:pt x="116942" y="171170"/>
                  <a:pt x="112969" y="171269"/>
                  <a:pt x="109543" y="172709"/>
                </a:cubicBezTo>
                <a:close/>
                <a:moveTo>
                  <a:pt x="786882" y="143363"/>
                </a:moveTo>
                <a:cubicBezTo>
                  <a:pt x="774568" y="144555"/>
                  <a:pt x="762651" y="148130"/>
                  <a:pt x="750337" y="150513"/>
                </a:cubicBezTo>
                <a:cubicBezTo>
                  <a:pt x="704654" y="159253"/>
                  <a:pt x="636727" y="177922"/>
                  <a:pt x="604153" y="212482"/>
                </a:cubicBezTo>
                <a:cubicBezTo>
                  <a:pt x="573963" y="244658"/>
                  <a:pt x="552910" y="269684"/>
                  <a:pt x="517952" y="297094"/>
                </a:cubicBezTo>
                <a:cubicBezTo>
                  <a:pt x="479421" y="327284"/>
                  <a:pt x="438505" y="364227"/>
                  <a:pt x="390440" y="376938"/>
                </a:cubicBezTo>
                <a:cubicBezTo>
                  <a:pt x="350716" y="387267"/>
                  <a:pt x="310992" y="394417"/>
                  <a:pt x="269679" y="389253"/>
                </a:cubicBezTo>
                <a:cubicBezTo>
                  <a:pt x="231147" y="384883"/>
                  <a:pt x="193410" y="373364"/>
                  <a:pt x="157261" y="359858"/>
                </a:cubicBezTo>
                <a:cubicBezTo>
                  <a:pt x="116743" y="344762"/>
                  <a:pt x="63910" y="323709"/>
                  <a:pt x="31734" y="286368"/>
                </a:cubicBezTo>
                <a:cubicBezTo>
                  <a:pt x="41268" y="333640"/>
                  <a:pt x="93306" y="369788"/>
                  <a:pt x="133030" y="391239"/>
                </a:cubicBezTo>
                <a:cubicBezTo>
                  <a:pt x="178315" y="415073"/>
                  <a:pt x="227175" y="426196"/>
                  <a:pt x="277624" y="433346"/>
                </a:cubicBezTo>
                <a:cubicBezTo>
                  <a:pt x="339196" y="442086"/>
                  <a:pt x="395603" y="422621"/>
                  <a:pt x="448833" y="394019"/>
                </a:cubicBezTo>
                <a:cubicBezTo>
                  <a:pt x="494913" y="369391"/>
                  <a:pt x="534239" y="335229"/>
                  <a:pt x="570388" y="297491"/>
                </a:cubicBezTo>
                <a:cubicBezTo>
                  <a:pt x="591442" y="275643"/>
                  <a:pt x="610112" y="250617"/>
                  <a:pt x="636329" y="233138"/>
                </a:cubicBezTo>
                <a:cubicBezTo>
                  <a:pt x="670492" y="210893"/>
                  <a:pt x="724516" y="200168"/>
                  <a:pt x="763445" y="189840"/>
                </a:cubicBezTo>
                <a:cubicBezTo>
                  <a:pt x="774568" y="187059"/>
                  <a:pt x="786088" y="184676"/>
                  <a:pt x="796813" y="179114"/>
                </a:cubicBezTo>
                <a:cubicBezTo>
                  <a:pt x="811114" y="171964"/>
                  <a:pt x="815483" y="161636"/>
                  <a:pt x="813100" y="152102"/>
                </a:cubicBezTo>
                <a:cubicBezTo>
                  <a:pt x="811114" y="143760"/>
                  <a:pt x="792841" y="142568"/>
                  <a:pt x="786882" y="143363"/>
                </a:cubicBezTo>
                <a:close/>
                <a:moveTo>
                  <a:pt x="202099" y="123848"/>
                </a:moveTo>
                <a:cubicBezTo>
                  <a:pt x="198673" y="125288"/>
                  <a:pt x="195793" y="128069"/>
                  <a:pt x="194204" y="131843"/>
                </a:cubicBezTo>
                <a:cubicBezTo>
                  <a:pt x="191026" y="139390"/>
                  <a:pt x="194601" y="147732"/>
                  <a:pt x="202149" y="150910"/>
                </a:cubicBezTo>
                <a:lnTo>
                  <a:pt x="465517" y="256575"/>
                </a:lnTo>
                <a:cubicBezTo>
                  <a:pt x="472667" y="259356"/>
                  <a:pt x="481407" y="255781"/>
                  <a:pt x="484585" y="248630"/>
                </a:cubicBezTo>
                <a:cubicBezTo>
                  <a:pt x="487762" y="241083"/>
                  <a:pt x="484188" y="232741"/>
                  <a:pt x="476640" y="229563"/>
                </a:cubicBezTo>
                <a:lnTo>
                  <a:pt x="213271" y="123898"/>
                </a:lnTo>
                <a:cubicBezTo>
                  <a:pt x="209498" y="122309"/>
                  <a:pt x="205525" y="122408"/>
                  <a:pt x="202099" y="123848"/>
                </a:cubicBezTo>
                <a:close/>
                <a:moveTo>
                  <a:pt x="301011" y="73400"/>
                </a:moveTo>
                <a:cubicBezTo>
                  <a:pt x="297585" y="74840"/>
                  <a:pt x="294705" y="77621"/>
                  <a:pt x="293116" y="81395"/>
                </a:cubicBezTo>
                <a:cubicBezTo>
                  <a:pt x="289938" y="88942"/>
                  <a:pt x="293513" y="97284"/>
                  <a:pt x="301061" y="100462"/>
                </a:cubicBezTo>
                <a:lnTo>
                  <a:pt x="537019" y="195004"/>
                </a:lnTo>
                <a:cubicBezTo>
                  <a:pt x="544169" y="198182"/>
                  <a:pt x="552909" y="194607"/>
                  <a:pt x="556086" y="187059"/>
                </a:cubicBezTo>
                <a:cubicBezTo>
                  <a:pt x="559264" y="179512"/>
                  <a:pt x="555689" y="171170"/>
                  <a:pt x="548142" y="167992"/>
                </a:cubicBezTo>
                <a:lnTo>
                  <a:pt x="312183" y="73450"/>
                </a:lnTo>
                <a:cubicBezTo>
                  <a:pt x="308410" y="71861"/>
                  <a:pt x="304437" y="71960"/>
                  <a:pt x="301011" y="73400"/>
                </a:cubicBezTo>
                <a:close/>
                <a:moveTo>
                  <a:pt x="418991" y="42812"/>
                </a:moveTo>
                <a:cubicBezTo>
                  <a:pt x="415565" y="44252"/>
                  <a:pt x="412685" y="47033"/>
                  <a:pt x="411096" y="50807"/>
                </a:cubicBezTo>
                <a:cubicBezTo>
                  <a:pt x="407918" y="58354"/>
                  <a:pt x="411493" y="66696"/>
                  <a:pt x="419041" y="69874"/>
                </a:cubicBezTo>
                <a:lnTo>
                  <a:pt x="600181" y="142569"/>
                </a:lnTo>
                <a:cubicBezTo>
                  <a:pt x="607331" y="145349"/>
                  <a:pt x="616070" y="141774"/>
                  <a:pt x="619248" y="134624"/>
                </a:cubicBezTo>
                <a:cubicBezTo>
                  <a:pt x="622426" y="127076"/>
                  <a:pt x="618851" y="118734"/>
                  <a:pt x="611303" y="115556"/>
                </a:cubicBezTo>
                <a:lnTo>
                  <a:pt x="430163" y="42862"/>
                </a:lnTo>
                <a:cubicBezTo>
                  <a:pt x="426390" y="41273"/>
                  <a:pt x="422417" y="41372"/>
                  <a:pt x="418991" y="42812"/>
                </a:cubicBezTo>
                <a:close/>
                <a:moveTo>
                  <a:pt x="506830" y="1947"/>
                </a:moveTo>
                <a:cubicBezTo>
                  <a:pt x="583893" y="-4806"/>
                  <a:pt x="670491" y="6317"/>
                  <a:pt x="743980" y="30548"/>
                </a:cubicBezTo>
                <a:cubicBezTo>
                  <a:pt x="764637" y="37301"/>
                  <a:pt x="787279" y="51999"/>
                  <a:pt x="805552" y="63916"/>
                </a:cubicBezTo>
                <a:cubicBezTo>
                  <a:pt x="832961" y="82586"/>
                  <a:pt x="834947" y="111981"/>
                  <a:pt x="838125" y="140582"/>
                </a:cubicBezTo>
                <a:cubicBezTo>
                  <a:pt x="838920" y="147733"/>
                  <a:pt x="838522" y="155280"/>
                  <a:pt x="838125" y="162430"/>
                </a:cubicBezTo>
                <a:cubicBezTo>
                  <a:pt x="837728" y="187059"/>
                  <a:pt x="827003" y="200963"/>
                  <a:pt x="803566" y="209304"/>
                </a:cubicBezTo>
                <a:cubicBezTo>
                  <a:pt x="766225" y="222810"/>
                  <a:pt x="710215" y="227975"/>
                  <a:pt x="674066" y="247042"/>
                </a:cubicBezTo>
                <a:cubicBezTo>
                  <a:pt x="645863" y="262137"/>
                  <a:pt x="624809" y="284382"/>
                  <a:pt x="604153" y="307422"/>
                </a:cubicBezTo>
                <a:cubicBezTo>
                  <a:pt x="539800" y="379719"/>
                  <a:pt x="465120" y="445660"/>
                  <a:pt x="367796" y="462344"/>
                </a:cubicBezTo>
                <a:cubicBezTo>
                  <a:pt x="290336" y="475453"/>
                  <a:pt x="213668" y="461153"/>
                  <a:pt x="141372" y="428977"/>
                </a:cubicBezTo>
                <a:cubicBezTo>
                  <a:pt x="114757" y="417457"/>
                  <a:pt x="82183" y="402759"/>
                  <a:pt x="59938" y="383691"/>
                </a:cubicBezTo>
                <a:cubicBezTo>
                  <a:pt x="20611" y="349529"/>
                  <a:pt x="-3620" y="299080"/>
                  <a:pt x="749" y="245850"/>
                </a:cubicBezTo>
                <a:cubicBezTo>
                  <a:pt x="-6401" y="175936"/>
                  <a:pt x="38487" y="131446"/>
                  <a:pt x="98470" y="100462"/>
                </a:cubicBezTo>
                <a:cubicBezTo>
                  <a:pt x="161233" y="67888"/>
                  <a:pt x="237106" y="46040"/>
                  <a:pt x="304636" y="30945"/>
                </a:cubicBezTo>
                <a:cubicBezTo>
                  <a:pt x="371372" y="16247"/>
                  <a:pt x="438505" y="7906"/>
                  <a:pt x="506830" y="1947"/>
                </a:cubicBezTo>
                <a:close/>
              </a:path>
            </a:pathLst>
          </a:custGeom>
          <a:solidFill>
            <a:schemeClr val="bg1"/>
          </a:solidFill>
          <a:ln w="7560">
            <a:noFill/>
          </a:ln>
        </p:spPr>
        <p:style>
          <a:lnRef idx="0">
            <a:scrgbClr r="0" g="0" b="0"/>
          </a:lnRef>
          <a:fillRef idx="0">
            <a:scrgbClr r="0" g="0" b="0"/>
          </a:fillRef>
          <a:effectRef idx="0">
            <a:scrgbClr r="0" g="0" b="0"/>
          </a:effectRef>
          <a:fontRef idx="minor"/>
        </p:style>
      </p:sp>
      <p:sp>
        <p:nvSpPr>
          <p:cNvPr id="578" name="CustomShape 14"/>
          <p:cNvSpPr/>
          <p:nvPr/>
        </p:nvSpPr>
        <p:spPr>
          <a:xfrm>
            <a:off x="5511240" y="4742280"/>
            <a:ext cx="583920" cy="592920"/>
          </a:xfrm>
          <a:custGeom>
            <a:avLst/>
            <a:gdLst/>
            <a:ahLst/>
            <a:cxnLst/>
            <a:rect l="l" t="t" r="r" b="b"/>
            <a:pathLst>
              <a:path w="2936056" h="2981194">
                <a:moveTo>
                  <a:pt x="650489" y="2515181"/>
                </a:moveTo>
                <a:cubicBezTo>
                  <a:pt x="653703" y="2513896"/>
                  <a:pt x="655631" y="2517752"/>
                  <a:pt x="657560" y="2520002"/>
                </a:cubicBezTo>
                <a:cubicBezTo>
                  <a:pt x="672986" y="2537357"/>
                  <a:pt x="686485" y="2556640"/>
                  <a:pt x="699340" y="2575924"/>
                </a:cubicBezTo>
                <a:cubicBezTo>
                  <a:pt x="733729" y="2627667"/>
                  <a:pt x="770688" y="2677482"/>
                  <a:pt x="815361" y="2721191"/>
                </a:cubicBezTo>
                <a:cubicBezTo>
                  <a:pt x="824682" y="2730511"/>
                  <a:pt x="835287" y="2738225"/>
                  <a:pt x="844929" y="2747223"/>
                </a:cubicBezTo>
                <a:cubicBezTo>
                  <a:pt x="866462" y="2766507"/>
                  <a:pt x="892495" y="2771006"/>
                  <a:pt x="920133" y="2773899"/>
                </a:cubicBezTo>
                <a:cubicBezTo>
                  <a:pt x="955486" y="2777434"/>
                  <a:pt x="990517" y="2774220"/>
                  <a:pt x="1025870" y="2777434"/>
                </a:cubicBezTo>
                <a:cubicBezTo>
                  <a:pt x="1052866" y="2780005"/>
                  <a:pt x="1076970" y="2789004"/>
                  <a:pt x="1099789" y="2803145"/>
                </a:cubicBezTo>
                <a:cubicBezTo>
                  <a:pt x="1129357" y="2821143"/>
                  <a:pt x="1158603" y="2839462"/>
                  <a:pt x="1185599" y="2860995"/>
                </a:cubicBezTo>
                <a:cubicBezTo>
                  <a:pt x="1221595" y="2889920"/>
                  <a:pt x="1233486" y="2927844"/>
                  <a:pt x="1229951" y="2972516"/>
                </a:cubicBezTo>
                <a:cubicBezTo>
                  <a:pt x="1229308" y="2980230"/>
                  <a:pt x="1225130" y="2981194"/>
                  <a:pt x="1219024" y="2981194"/>
                </a:cubicBezTo>
                <a:cubicBezTo>
                  <a:pt x="1200383" y="2980873"/>
                  <a:pt x="1181743" y="2980873"/>
                  <a:pt x="1156032" y="2980873"/>
                </a:cubicBezTo>
                <a:cubicBezTo>
                  <a:pt x="1132892" y="2980873"/>
                  <a:pt x="1102681" y="2981837"/>
                  <a:pt x="1072792" y="2976694"/>
                </a:cubicBezTo>
                <a:cubicBezTo>
                  <a:pt x="1067007" y="2975730"/>
                  <a:pt x="1061544" y="2973480"/>
                  <a:pt x="1057045" y="2969624"/>
                </a:cubicBezTo>
                <a:cubicBezTo>
                  <a:pt x="1023298" y="2941020"/>
                  <a:pt x="985696" y="2917559"/>
                  <a:pt x="949379" y="2892491"/>
                </a:cubicBezTo>
                <a:cubicBezTo>
                  <a:pt x="876425" y="2842033"/>
                  <a:pt x="813754" y="2780648"/>
                  <a:pt x="759118" y="2710907"/>
                </a:cubicBezTo>
                <a:cubicBezTo>
                  <a:pt x="719588" y="2660449"/>
                  <a:pt x="683914" y="2607420"/>
                  <a:pt x="657560" y="2548606"/>
                </a:cubicBezTo>
                <a:cubicBezTo>
                  <a:pt x="654025" y="2540892"/>
                  <a:pt x="651775" y="2532536"/>
                  <a:pt x="649525" y="2524502"/>
                </a:cubicBezTo>
                <a:cubicBezTo>
                  <a:pt x="648561" y="2521609"/>
                  <a:pt x="645990" y="2517109"/>
                  <a:pt x="650489" y="2515181"/>
                </a:cubicBezTo>
                <a:close/>
                <a:moveTo>
                  <a:pt x="2286353" y="2463116"/>
                </a:moveTo>
                <a:cubicBezTo>
                  <a:pt x="2289888" y="2464723"/>
                  <a:pt x="2287638" y="2468580"/>
                  <a:pt x="2287317" y="2471472"/>
                </a:cubicBezTo>
                <a:cubicBezTo>
                  <a:pt x="2284425" y="2485613"/>
                  <a:pt x="2278318" y="2498790"/>
                  <a:pt x="2272212" y="2511646"/>
                </a:cubicBezTo>
                <a:cubicBezTo>
                  <a:pt x="2234288" y="2588136"/>
                  <a:pt x="2183187" y="2654985"/>
                  <a:pt x="2126623" y="2718620"/>
                </a:cubicBezTo>
                <a:cubicBezTo>
                  <a:pt x="2069416" y="2783219"/>
                  <a:pt x="1999996" y="2832712"/>
                  <a:pt x="1928969" y="2880278"/>
                </a:cubicBezTo>
                <a:cubicBezTo>
                  <a:pt x="1902937" y="2897633"/>
                  <a:pt x="1880761" y="2919487"/>
                  <a:pt x="1853765" y="2935235"/>
                </a:cubicBezTo>
                <a:cubicBezTo>
                  <a:pt x="1824197" y="2951948"/>
                  <a:pt x="1793022" y="2962875"/>
                  <a:pt x="1759598" y="2967053"/>
                </a:cubicBezTo>
                <a:cubicBezTo>
                  <a:pt x="1749313" y="2968660"/>
                  <a:pt x="1747706" y="2965124"/>
                  <a:pt x="1750599" y="2955483"/>
                </a:cubicBezTo>
                <a:cubicBezTo>
                  <a:pt x="1771811" y="2888313"/>
                  <a:pt x="1800093" y="2824035"/>
                  <a:pt x="1832553" y="2761686"/>
                </a:cubicBezTo>
                <a:cubicBezTo>
                  <a:pt x="1834803" y="2757508"/>
                  <a:pt x="1836731" y="2753330"/>
                  <a:pt x="1840909" y="2750759"/>
                </a:cubicBezTo>
                <a:cubicBezTo>
                  <a:pt x="1856014" y="2741438"/>
                  <a:pt x="1871120" y="2731797"/>
                  <a:pt x="1886225" y="2722155"/>
                </a:cubicBezTo>
                <a:cubicBezTo>
                  <a:pt x="1893938" y="2717334"/>
                  <a:pt x="1902294" y="2716370"/>
                  <a:pt x="1910972" y="2718298"/>
                </a:cubicBezTo>
                <a:cubicBezTo>
                  <a:pt x="1954680" y="2727619"/>
                  <a:pt x="1998068" y="2724083"/>
                  <a:pt x="2041777" y="2718298"/>
                </a:cubicBezTo>
                <a:cubicBezTo>
                  <a:pt x="2067488" y="2715085"/>
                  <a:pt x="2086771" y="2699979"/>
                  <a:pt x="2105090" y="2683910"/>
                </a:cubicBezTo>
                <a:cubicBezTo>
                  <a:pt x="2149763" y="2644700"/>
                  <a:pt x="2185758" y="2598099"/>
                  <a:pt x="2219504" y="2549570"/>
                </a:cubicBezTo>
                <a:cubicBezTo>
                  <a:pt x="2236216" y="2525787"/>
                  <a:pt x="2251643" y="2501040"/>
                  <a:pt x="2269962" y="2478221"/>
                </a:cubicBezTo>
                <a:cubicBezTo>
                  <a:pt x="2272855" y="2474686"/>
                  <a:pt x="2275747" y="2471151"/>
                  <a:pt x="2279282" y="2467616"/>
                </a:cubicBezTo>
                <a:cubicBezTo>
                  <a:pt x="2281211" y="2465687"/>
                  <a:pt x="2283139" y="2461509"/>
                  <a:pt x="2286353" y="2463116"/>
                </a:cubicBezTo>
                <a:close/>
                <a:moveTo>
                  <a:pt x="579783" y="2362843"/>
                </a:moveTo>
                <a:cubicBezTo>
                  <a:pt x="585247" y="2359308"/>
                  <a:pt x="590068" y="2366379"/>
                  <a:pt x="594245" y="2370235"/>
                </a:cubicBezTo>
                <a:cubicBezTo>
                  <a:pt x="617386" y="2392090"/>
                  <a:pt x="637633" y="2416515"/>
                  <a:pt x="658845" y="2440298"/>
                </a:cubicBezTo>
                <a:cubicBezTo>
                  <a:pt x="680056" y="2464402"/>
                  <a:pt x="701268" y="2488827"/>
                  <a:pt x="725372" y="2510360"/>
                </a:cubicBezTo>
                <a:cubicBezTo>
                  <a:pt x="747547" y="2530287"/>
                  <a:pt x="773580" y="2540892"/>
                  <a:pt x="803148" y="2543142"/>
                </a:cubicBezTo>
                <a:cubicBezTo>
                  <a:pt x="846857" y="2546356"/>
                  <a:pt x="890566" y="2548927"/>
                  <a:pt x="933952" y="2552784"/>
                </a:cubicBezTo>
                <a:cubicBezTo>
                  <a:pt x="978303" y="2556640"/>
                  <a:pt x="1014299" y="2580102"/>
                  <a:pt x="1048366" y="2606134"/>
                </a:cubicBezTo>
                <a:cubicBezTo>
                  <a:pt x="1073756" y="2625417"/>
                  <a:pt x="1096253" y="2648236"/>
                  <a:pt x="1111037" y="2677161"/>
                </a:cubicBezTo>
                <a:cubicBezTo>
                  <a:pt x="1118107" y="2690659"/>
                  <a:pt x="1122928" y="2705122"/>
                  <a:pt x="1120357" y="2720548"/>
                </a:cubicBezTo>
                <a:cubicBezTo>
                  <a:pt x="1117465" y="2738546"/>
                  <a:pt x="1105573" y="2749473"/>
                  <a:pt x="1087254" y="2750759"/>
                </a:cubicBezTo>
                <a:cubicBezTo>
                  <a:pt x="1076970" y="2750759"/>
                  <a:pt x="1066364" y="2750437"/>
                  <a:pt x="1056079" y="2750437"/>
                </a:cubicBezTo>
                <a:cubicBezTo>
                  <a:pt x="1001122" y="2756865"/>
                  <a:pt x="954842" y="2734368"/>
                  <a:pt x="908885" y="2708335"/>
                </a:cubicBezTo>
                <a:cubicBezTo>
                  <a:pt x="820182" y="2657878"/>
                  <a:pt x="744977" y="2591672"/>
                  <a:pt x="678128" y="2515181"/>
                </a:cubicBezTo>
                <a:cubicBezTo>
                  <a:pt x="649845" y="2482721"/>
                  <a:pt x="622207" y="2449940"/>
                  <a:pt x="598424" y="2413623"/>
                </a:cubicBezTo>
                <a:cubicBezTo>
                  <a:pt x="591353" y="2403017"/>
                  <a:pt x="584925" y="2391768"/>
                  <a:pt x="580426" y="2379877"/>
                </a:cubicBezTo>
                <a:cubicBezTo>
                  <a:pt x="578498" y="2374413"/>
                  <a:pt x="573677" y="2367021"/>
                  <a:pt x="579783" y="2362843"/>
                </a:cubicBezTo>
                <a:close/>
                <a:moveTo>
                  <a:pt x="2357380" y="2310136"/>
                </a:moveTo>
                <a:cubicBezTo>
                  <a:pt x="2361558" y="2313028"/>
                  <a:pt x="2358666" y="2319456"/>
                  <a:pt x="2357059" y="2324277"/>
                </a:cubicBezTo>
                <a:cubicBezTo>
                  <a:pt x="2352881" y="2338739"/>
                  <a:pt x="2345167" y="2351273"/>
                  <a:pt x="2336811" y="2363486"/>
                </a:cubicBezTo>
                <a:cubicBezTo>
                  <a:pt x="2245216" y="2492363"/>
                  <a:pt x="2136587" y="2601956"/>
                  <a:pt x="1993890" y="2674590"/>
                </a:cubicBezTo>
                <a:cubicBezTo>
                  <a:pt x="1965608" y="2688731"/>
                  <a:pt x="1937326" y="2698694"/>
                  <a:pt x="1905509" y="2694516"/>
                </a:cubicBezTo>
                <a:cubicBezTo>
                  <a:pt x="1894903" y="2694516"/>
                  <a:pt x="1884618" y="2694516"/>
                  <a:pt x="1874012" y="2694516"/>
                </a:cubicBezTo>
                <a:cubicBezTo>
                  <a:pt x="1868227" y="2694516"/>
                  <a:pt x="1866299" y="2692266"/>
                  <a:pt x="1868549" y="2686803"/>
                </a:cubicBezTo>
                <a:cubicBezTo>
                  <a:pt x="1887511" y="2638594"/>
                  <a:pt x="1897152" y="2587815"/>
                  <a:pt x="1906794" y="2537357"/>
                </a:cubicBezTo>
                <a:cubicBezTo>
                  <a:pt x="1908080" y="2530929"/>
                  <a:pt x="1912579" y="2528680"/>
                  <a:pt x="1917400" y="2526430"/>
                </a:cubicBezTo>
                <a:cubicBezTo>
                  <a:pt x="1951146" y="2509396"/>
                  <a:pt x="1987784" y="2502647"/>
                  <a:pt x="2025065" y="2498791"/>
                </a:cubicBezTo>
                <a:cubicBezTo>
                  <a:pt x="2064596" y="2494612"/>
                  <a:pt x="2104769" y="2495577"/>
                  <a:pt x="2144300" y="2489470"/>
                </a:cubicBezTo>
                <a:cubicBezTo>
                  <a:pt x="2171618" y="2485292"/>
                  <a:pt x="2195079" y="2473079"/>
                  <a:pt x="2215327" y="2454439"/>
                </a:cubicBezTo>
                <a:cubicBezTo>
                  <a:pt x="2247787" y="2424228"/>
                  <a:pt x="2275747" y="2389840"/>
                  <a:pt x="2304994" y="2356737"/>
                </a:cubicBezTo>
                <a:cubicBezTo>
                  <a:pt x="2317528" y="2342596"/>
                  <a:pt x="2331026" y="2329097"/>
                  <a:pt x="2344846" y="2315921"/>
                </a:cubicBezTo>
                <a:cubicBezTo>
                  <a:pt x="2348381" y="2312707"/>
                  <a:pt x="2352881" y="2306922"/>
                  <a:pt x="2357380" y="2310136"/>
                </a:cubicBezTo>
                <a:close/>
                <a:moveTo>
                  <a:pt x="1901330" y="2295994"/>
                </a:moveTo>
                <a:cubicBezTo>
                  <a:pt x="1907437" y="2301779"/>
                  <a:pt x="1907115" y="2307564"/>
                  <a:pt x="1907115" y="2312706"/>
                </a:cubicBezTo>
                <a:cubicBezTo>
                  <a:pt x="1909044" y="2376341"/>
                  <a:pt x="1904223" y="2439655"/>
                  <a:pt x="1896188" y="2502968"/>
                </a:cubicBezTo>
                <a:cubicBezTo>
                  <a:pt x="1890403" y="2548605"/>
                  <a:pt x="1885904" y="2594885"/>
                  <a:pt x="1870798" y="2638594"/>
                </a:cubicBezTo>
                <a:cubicBezTo>
                  <a:pt x="1847659" y="2706085"/>
                  <a:pt x="1818734" y="2771327"/>
                  <a:pt x="1789166" y="2836247"/>
                </a:cubicBezTo>
                <a:cubicBezTo>
                  <a:pt x="1769240" y="2880277"/>
                  <a:pt x="1748992" y="2924308"/>
                  <a:pt x="1729388" y="2968659"/>
                </a:cubicBezTo>
                <a:cubicBezTo>
                  <a:pt x="1725531" y="2977337"/>
                  <a:pt x="1721032" y="2980872"/>
                  <a:pt x="1711069" y="2980872"/>
                </a:cubicBezTo>
                <a:cubicBezTo>
                  <a:pt x="1652254" y="2980229"/>
                  <a:pt x="1593119" y="2980551"/>
                  <a:pt x="1534305" y="2980229"/>
                </a:cubicBezTo>
                <a:cubicBezTo>
                  <a:pt x="1523378" y="2980229"/>
                  <a:pt x="1512772" y="2979265"/>
                  <a:pt x="1501845" y="2978301"/>
                </a:cubicBezTo>
                <a:cubicBezTo>
                  <a:pt x="1483847" y="2976694"/>
                  <a:pt x="1479026" y="2969302"/>
                  <a:pt x="1486418" y="2952911"/>
                </a:cubicBezTo>
                <a:cubicBezTo>
                  <a:pt x="1499595" y="2923344"/>
                  <a:pt x="1518878" y="2897311"/>
                  <a:pt x="1538162" y="2871600"/>
                </a:cubicBezTo>
                <a:cubicBezTo>
                  <a:pt x="1581871" y="2813429"/>
                  <a:pt x="1641327" y="2778719"/>
                  <a:pt x="1708497" y="2755900"/>
                </a:cubicBezTo>
                <a:cubicBezTo>
                  <a:pt x="1715568" y="2753651"/>
                  <a:pt x="1722639" y="2752365"/>
                  <a:pt x="1730352" y="2752365"/>
                </a:cubicBezTo>
                <a:cubicBezTo>
                  <a:pt x="1742886" y="2752365"/>
                  <a:pt x="1753492" y="2747223"/>
                  <a:pt x="1759598" y="2736617"/>
                </a:cubicBezTo>
                <a:cubicBezTo>
                  <a:pt x="1808770" y="2651449"/>
                  <a:pt x="1856657" y="2565960"/>
                  <a:pt x="1877869" y="2468579"/>
                </a:cubicBezTo>
                <a:cubicBezTo>
                  <a:pt x="1886868" y="2426799"/>
                  <a:pt x="1889117" y="2384054"/>
                  <a:pt x="1892974" y="2341631"/>
                </a:cubicBezTo>
                <a:cubicBezTo>
                  <a:pt x="1894260" y="2326526"/>
                  <a:pt x="1895545" y="2311742"/>
                  <a:pt x="1901330" y="2295994"/>
                </a:cubicBezTo>
                <a:close/>
                <a:moveTo>
                  <a:pt x="1002730" y="2028278"/>
                </a:moveTo>
                <a:cubicBezTo>
                  <a:pt x="1007872" y="2029242"/>
                  <a:pt x="1007550" y="2034706"/>
                  <a:pt x="1008193" y="2038563"/>
                </a:cubicBezTo>
                <a:cubicBezTo>
                  <a:pt x="1011086" y="2054953"/>
                  <a:pt x="1012693" y="2071344"/>
                  <a:pt x="1011407" y="2088056"/>
                </a:cubicBezTo>
                <a:cubicBezTo>
                  <a:pt x="1008836" y="2128230"/>
                  <a:pt x="1008836" y="2168725"/>
                  <a:pt x="1011407" y="2208898"/>
                </a:cubicBezTo>
                <a:cubicBezTo>
                  <a:pt x="1014299" y="2254857"/>
                  <a:pt x="1020084" y="2300494"/>
                  <a:pt x="1026191" y="2346131"/>
                </a:cubicBezTo>
                <a:cubicBezTo>
                  <a:pt x="1027155" y="2353844"/>
                  <a:pt x="1023620" y="2354809"/>
                  <a:pt x="1017513" y="2353844"/>
                </a:cubicBezTo>
                <a:cubicBezTo>
                  <a:pt x="1003051" y="2351595"/>
                  <a:pt x="988267" y="2349666"/>
                  <a:pt x="974126" y="2346452"/>
                </a:cubicBezTo>
                <a:cubicBezTo>
                  <a:pt x="957414" y="2342596"/>
                  <a:pt x="948415" y="2330383"/>
                  <a:pt x="942630" y="2314957"/>
                </a:cubicBezTo>
                <a:cubicBezTo>
                  <a:pt x="934274" y="2292781"/>
                  <a:pt x="932346" y="2269641"/>
                  <a:pt x="931060" y="2246501"/>
                </a:cubicBezTo>
                <a:cubicBezTo>
                  <a:pt x="930739" y="2236538"/>
                  <a:pt x="931381" y="2225611"/>
                  <a:pt x="931381" y="2214683"/>
                </a:cubicBezTo>
                <a:cubicBezTo>
                  <a:pt x="931060" y="2195400"/>
                  <a:pt x="931060" y="2175796"/>
                  <a:pt x="933631" y="2156512"/>
                </a:cubicBezTo>
                <a:cubicBezTo>
                  <a:pt x="935881" y="2140443"/>
                  <a:pt x="939416" y="2124695"/>
                  <a:pt x="947772" y="2110232"/>
                </a:cubicBezTo>
                <a:cubicBezTo>
                  <a:pt x="962235" y="2084521"/>
                  <a:pt x="976376" y="2058810"/>
                  <a:pt x="994373" y="2035349"/>
                </a:cubicBezTo>
                <a:cubicBezTo>
                  <a:pt x="996623" y="2032456"/>
                  <a:pt x="998552" y="2027636"/>
                  <a:pt x="1002730" y="2028278"/>
                </a:cubicBezTo>
                <a:close/>
                <a:moveTo>
                  <a:pt x="1901652" y="1973963"/>
                </a:moveTo>
                <a:cubicBezTo>
                  <a:pt x="1905508" y="1974284"/>
                  <a:pt x="1906151" y="1978141"/>
                  <a:pt x="1906151" y="1981034"/>
                </a:cubicBezTo>
                <a:cubicBezTo>
                  <a:pt x="1907115" y="1996139"/>
                  <a:pt x="1906794" y="2011244"/>
                  <a:pt x="1906794" y="2026349"/>
                </a:cubicBezTo>
                <a:cubicBezTo>
                  <a:pt x="1903901" y="2151369"/>
                  <a:pt x="1890081" y="2274461"/>
                  <a:pt x="1848944" y="2393374"/>
                </a:cubicBezTo>
                <a:cubicBezTo>
                  <a:pt x="1820983" y="2474043"/>
                  <a:pt x="1781131" y="2548926"/>
                  <a:pt x="1735815" y="2620917"/>
                </a:cubicBezTo>
                <a:cubicBezTo>
                  <a:pt x="1709140" y="2663019"/>
                  <a:pt x="1680858" y="2703514"/>
                  <a:pt x="1645184" y="2738545"/>
                </a:cubicBezTo>
                <a:cubicBezTo>
                  <a:pt x="1613366" y="2769720"/>
                  <a:pt x="1577050" y="2791896"/>
                  <a:pt x="1532055" y="2798323"/>
                </a:cubicBezTo>
                <a:cubicBezTo>
                  <a:pt x="1495738" y="2803466"/>
                  <a:pt x="1467778" y="2780326"/>
                  <a:pt x="1467135" y="2743687"/>
                </a:cubicBezTo>
                <a:cubicBezTo>
                  <a:pt x="1466492" y="2686480"/>
                  <a:pt x="1483204" y="2635380"/>
                  <a:pt x="1517593" y="2589743"/>
                </a:cubicBezTo>
                <a:cubicBezTo>
                  <a:pt x="1544268" y="2554068"/>
                  <a:pt x="1572872" y="2520001"/>
                  <a:pt x="1604046" y="2487863"/>
                </a:cubicBezTo>
                <a:cubicBezTo>
                  <a:pt x="1641970" y="2448975"/>
                  <a:pt x="1687607" y="2428727"/>
                  <a:pt x="1741600" y="2426799"/>
                </a:cubicBezTo>
                <a:cubicBezTo>
                  <a:pt x="1748349" y="2426478"/>
                  <a:pt x="1754456" y="2425835"/>
                  <a:pt x="1758312" y="2418764"/>
                </a:cubicBezTo>
                <a:cubicBezTo>
                  <a:pt x="1790773" y="2358343"/>
                  <a:pt x="1825483" y="2299208"/>
                  <a:pt x="1850872" y="2234930"/>
                </a:cubicBezTo>
                <a:cubicBezTo>
                  <a:pt x="1879154" y="2163261"/>
                  <a:pt x="1892331" y="2089020"/>
                  <a:pt x="1892653" y="2012208"/>
                </a:cubicBezTo>
                <a:cubicBezTo>
                  <a:pt x="1892653" y="2001281"/>
                  <a:pt x="1892974" y="1990354"/>
                  <a:pt x="1896188" y="1980069"/>
                </a:cubicBezTo>
                <a:cubicBezTo>
                  <a:pt x="1897152" y="1977177"/>
                  <a:pt x="1897795" y="1973320"/>
                  <a:pt x="1901652" y="1973963"/>
                </a:cubicBezTo>
                <a:close/>
                <a:moveTo>
                  <a:pt x="319459" y="1832231"/>
                </a:moveTo>
                <a:cubicBezTo>
                  <a:pt x="324601" y="1829660"/>
                  <a:pt x="328779" y="1837373"/>
                  <a:pt x="332636" y="1841873"/>
                </a:cubicBezTo>
                <a:cubicBezTo>
                  <a:pt x="353848" y="1867584"/>
                  <a:pt x="371203" y="1896509"/>
                  <a:pt x="390165" y="1923506"/>
                </a:cubicBezTo>
                <a:cubicBezTo>
                  <a:pt x="428088" y="1977820"/>
                  <a:pt x="474047" y="2024100"/>
                  <a:pt x="529968" y="2059774"/>
                </a:cubicBezTo>
                <a:cubicBezTo>
                  <a:pt x="556966" y="2077129"/>
                  <a:pt x="586855" y="2082271"/>
                  <a:pt x="618030" y="2078736"/>
                </a:cubicBezTo>
                <a:cubicBezTo>
                  <a:pt x="717016" y="2067487"/>
                  <a:pt x="796721" y="2105733"/>
                  <a:pt x="863892" y="2174831"/>
                </a:cubicBezTo>
                <a:cubicBezTo>
                  <a:pt x="885425" y="2197007"/>
                  <a:pt x="895066" y="2225289"/>
                  <a:pt x="897959" y="2255821"/>
                </a:cubicBezTo>
                <a:cubicBezTo>
                  <a:pt x="898923" y="2266748"/>
                  <a:pt x="892495" y="2272533"/>
                  <a:pt x="883818" y="2277354"/>
                </a:cubicBezTo>
                <a:cubicBezTo>
                  <a:pt x="855213" y="2293423"/>
                  <a:pt x="825003" y="2293102"/>
                  <a:pt x="793508" y="2287960"/>
                </a:cubicBezTo>
                <a:cubicBezTo>
                  <a:pt x="721837" y="2276390"/>
                  <a:pt x="663344" y="2239751"/>
                  <a:pt x="610316" y="2192829"/>
                </a:cubicBezTo>
                <a:cubicBezTo>
                  <a:pt x="558252" y="2146870"/>
                  <a:pt x="509400" y="2097376"/>
                  <a:pt x="458620" y="2050132"/>
                </a:cubicBezTo>
                <a:cubicBezTo>
                  <a:pt x="449300" y="2041455"/>
                  <a:pt x="439337" y="2032778"/>
                  <a:pt x="429695" y="2024100"/>
                </a:cubicBezTo>
                <a:cubicBezTo>
                  <a:pt x="429053" y="2025385"/>
                  <a:pt x="428410" y="2026028"/>
                  <a:pt x="427767" y="2026350"/>
                </a:cubicBezTo>
                <a:cubicBezTo>
                  <a:pt x="431303" y="2033420"/>
                  <a:pt x="434517" y="2040812"/>
                  <a:pt x="438373" y="2047561"/>
                </a:cubicBezTo>
                <a:cubicBezTo>
                  <a:pt x="473404" y="2110875"/>
                  <a:pt x="510042" y="2172903"/>
                  <a:pt x="559215" y="2226575"/>
                </a:cubicBezTo>
                <a:cubicBezTo>
                  <a:pt x="581713" y="2251000"/>
                  <a:pt x="605817" y="2273176"/>
                  <a:pt x="633135" y="2292138"/>
                </a:cubicBezTo>
                <a:cubicBezTo>
                  <a:pt x="656918" y="2308850"/>
                  <a:pt x="685199" y="2308207"/>
                  <a:pt x="712517" y="2309814"/>
                </a:cubicBezTo>
                <a:cubicBezTo>
                  <a:pt x="766831" y="2313349"/>
                  <a:pt x="821147" y="2316242"/>
                  <a:pt x="872569" y="2335204"/>
                </a:cubicBezTo>
                <a:cubicBezTo>
                  <a:pt x="916597" y="2351273"/>
                  <a:pt x="956128" y="2374413"/>
                  <a:pt x="985696" y="2412015"/>
                </a:cubicBezTo>
                <a:cubicBezTo>
                  <a:pt x="1004336" y="2435798"/>
                  <a:pt x="1008514" y="2464080"/>
                  <a:pt x="1008193" y="2493327"/>
                </a:cubicBezTo>
                <a:cubicBezTo>
                  <a:pt x="1008193" y="2503932"/>
                  <a:pt x="1000158" y="2508753"/>
                  <a:pt x="991802" y="2512610"/>
                </a:cubicBezTo>
                <a:cubicBezTo>
                  <a:pt x="967055" y="2523537"/>
                  <a:pt x="941344" y="2524180"/>
                  <a:pt x="915314" y="2520645"/>
                </a:cubicBezTo>
                <a:cubicBezTo>
                  <a:pt x="841393" y="2511324"/>
                  <a:pt x="779366" y="2474365"/>
                  <a:pt x="720873" y="2431299"/>
                </a:cubicBezTo>
                <a:cubicBezTo>
                  <a:pt x="639240" y="2370878"/>
                  <a:pt x="573357" y="2295351"/>
                  <a:pt x="514542" y="2213397"/>
                </a:cubicBezTo>
                <a:cubicBezTo>
                  <a:pt x="467299" y="2147513"/>
                  <a:pt x="428731" y="2076808"/>
                  <a:pt x="398199" y="2001924"/>
                </a:cubicBezTo>
                <a:cubicBezTo>
                  <a:pt x="385987" y="1972356"/>
                  <a:pt x="368632" y="1945681"/>
                  <a:pt x="352884" y="1918042"/>
                </a:cubicBezTo>
                <a:cubicBezTo>
                  <a:pt x="340028" y="1895866"/>
                  <a:pt x="328458" y="1873048"/>
                  <a:pt x="320423" y="1848622"/>
                </a:cubicBezTo>
                <a:cubicBezTo>
                  <a:pt x="318816" y="1843480"/>
                  <a:pt x="313031" y="1835767"/>
                  <a:pt x="319459" y="1832231"/>
                </a:cubicBezTo>
                <a:close/>
                <a:moveTo>
                  <a:pt x="1911294" y="1818412"/>
                </a:moveTo>
                <a:cubicBezTo>
                  <a:pt x="1918043" y="1829661"/>
                  <a:pt x="1918686" y="1842195"/>
                  <a:pt x="1920614" y="1854086"/>
                </a:cubicBezTo>
                <a:cubicBezTo>
                  <a:pt x="1932505" y="1923827"/>
                  <a:pt x="1949539" y="1991962"/>
                  <a:pt x="1984570" y="2054632"/>
                </a:cubicBezTo>
                <a:cubicBezTo>
                  <a:pt x="2003532" y="2088378"/>
                  <a:pt x="2009317" y="2126302"/>
                  <a:pt x="2011245" y="2164547"/>
                </a:cubicBezTo>
                <a:cubicBezTo>
                  <a:pt x="2012852" y="2195079"/>
                  <a:pt x="2012209" y="2225611"/>
                  <a:pt x="2005139" y="2255821"/>
                </a:cubicBezTo>
                <a:cubicBezTo>
                  <a:pt x="1995819" y="2295995"/>
                  <a:pt x="1967858" y="2316563"/>
                  <a:pt x="1930577" y="2327812"/>
                </a:cubicBezTo>
                <a:cubicBezTo>
                  <a:pt x="1924149" y="2329740"/>
                  <a:pt x="1922221" y="2326205"/>
                  <a:pt x="1920935" y="2321063"/>
                </a:cubicBezTo>
                <a:cubicBezTo>
                  <a:pt x="1915793" y="2295995"/>
                  <a:pt x="1909365" y="2271248"/>
                  <a:pt x="1906151" y="2245858"/>
                </a:cubicBezTo>
                <a:cubicBezTo>
                  <a:pt x="1903580" y="2226896"/>
                  <a:pt x="1909365" y="2208256"/>
                  <a:pt x="1912258" y="2189615"/>
                </a:cubicBezTo>
                <a:cubicBezTo>
                  <a:pt x="1919328" y="2143335"/>
                  <a:pt x="1927684" y="2097055"/>
                  <a:pt x="1925113" y="2049811"/>
                </a:cubicBezTo>
                <a:cubicBezTo>
                  <a:pt x="1921578" y="1990676"/>
                  <a:pt x="1917721" y="1931541"/>
                  <a:pt x="1914186" y="1872405"/>
                </a:cubicBezTo>
                <a:cubicBezTo>
                  <a:pt x="1913543" y="1854408"/>
                  <a:pt x="1912579" y="1836410"/>
                  <a:pt x="1911294" y="1818412"/>
                </a:cubicBezTo>
                <a:close/>
                <a:moveTo>
                  <a:pt x="2618026" y="1780166"/>
                </a:moveTo>
                <a:cubicBezTo>
                  <a:pt x="2621240" y="1782095"/>
                  <a:pt x="2619633" y="1785630"/>
                  <a:pt x="2618990" y="1788523"/>
                </a:cubicBezTo>
                <a:cubicBezTo>
                  <a:pt x="2614169" y="1807806"/>
                  <a:pt x="2606777" y="1826446"/>
                  <a:pt x="2596171" y="1843158"/>
                </a:cubicBezTo>
                <a:cubicBezTo>
                  <a:pt x="2554712" y="1908722"/>
                  <a:pt x="2527716" y="1981355"/>
                  <a:pt x="2491720" y="2049489"/>
                </a:cubicBezTo>
                <a:cubicBezTo>
                  <a:pt x="2451547" y="2125980"/>
                  <a:pt x="2401089" y="2195721"/>
                  <a:pt x="2343560" y="2260320"/>
                </a:cubicBezTo>
                <a:cubicBezTo>
                  <a:pt x="2296959" y="2312706"/>
                  <a:pt x="2246501" y="2360593"/>
                  <a:pt x="2188008" y="2399481"/>
                </a:cubicBezTo>
                <a:cubicBezTo>
                  <a:pt x="2141086" y="2430656"/>
                  <a:pt x="2092235" y="2457010"/>
                  <a:pt x="2035992" y="2467294"/>
                </a:cubicBezTo>
                <a:cubicBezTo>
                  <a:pt x="2007710" y="2472436"/>
                  <a:pt x="1978785" y="2473400"/>
                  <a:pt x="1950824" y="2463759"/>
                </a:cubicBezTo>
                <a:cubicBezTo>
                  <a:pt x="1930577" y="2456688"/>
                  <a:pt x="1927684" y="2451546"/>
                  <a:pt x="1928006" y="2430334"/>
                </a:cubicBezTo>
                <a:cubicBezTo>
                  <a:pt x="1929291" y="2382448"/>
                  <a:pt x="1953717" y="2348380"/>
                  <a:pt x="1991640" y="2321384"/>
                </a:cubicBezTo>
                <a:cubicBezTo>
                  <a:pt x="2040170" y="2286995"/>
                  <a:pt x="2094806" y="2269962"/>
                  <a:pt x="2152977" y="2264177"/>
                </a:cubicBezTo>
                <a:cubicBezTo>
                  <a:pt x="2187366" y="2260641"/>
                  <a:pt x="2221754" y="2257749"/>
                  <a:pt x="2256143" y="2255499"/>
                </a:cubicBezTo>
                <a:cubicBezTo>
                  <a:pt x="2283782" y="2253892"/>
                  <a:pt x="2305315" y="2240715"/>
                  <a:pt x="2325562" y="2223682"/>
                </a:cubicBezTo>
                <a:cubicBezTo>
                  <a:pt x="2388233" y="2170974"/>
                  <a:pt x="2435799" y="2106054"/>
                  <a:pt x="2475329" y="2035349"/>
                </a:cubicBezTo>
                <a:cubicBezTo>
                  <a:pt x="2486899" y="2014780"/>
                  <a:pt x="2499112" y="1995175"/>
                  <a:pt x="2508111" y="1973321"/>
                </a:cubicBezTo>
                <a:cubicBezTo>
                  <a:pt x="2493327" y="1982641"/>
                  <a:pt x="2481436" y="1994854"/>
                  <a:pt x="2468902" y="2006424"/>
                </a:cubicBezTo>
                <a:cubicBezTo>
                  <a:pt x="2422943" y="2049811"/>
                  <a:pt x="2378270" y="2094805"/>
                  <a:pt x="2331026" y="2136586"/>
                </a:cubicBezTo>
                <a:cubicBezTo>
                  <a:pt x="2283782" y="2178366"/>
                  <a:pt x="2233967" y="2215326"/>
                  <a:pt x="2170654" y="2229788"/>
                </a:cubicBezTo>
                <a:cubicBezTo>
                  <a:pt x="2149121" y="2234609"/>
                  <a:pt x="2127588" y="2240073"/>
                  <a:pt x="2105412" y="2240715"/>
                </a:cubicBezTo>
                <a:cubicBezTo>
                  <a:pt x="2083879" y="2241358"/>
                  <a:pt x="2065238" y="2232681"/>
                  <a:pt x="2047240" y="2223039"/>
                </a:cubicBezTo>
                <a:cubicBezTo>
                  <a:pt x="2039206" y="2218861"/>
                  <a:pt x="2037278" y="2211148"/>
                  <a:pt x="2038242" y="2202149"/>
                </a:cubicBezTo>
                <a:cubicBezTo>
                  <a:pt x="2042741" y="2156190"/>
                  <a:pt x="2066845" y="2121480"/>
                  <a:pt x="2102198" y="2094162"/>
                </a:cubicBezTo>
                <a:cubicBezTo>
                  <a:pt x="2141407" y="2063631"/>
                  <a:pt x="2184473" y="2040169"/>
                  <a:pt x="2233646" y="2029564"/>
                </a:cubicBezTo>
                <a:cubicBezTo>
                  <a:pt x="2261928" y="2023457"/>
                  <a:pt x="2290853" y="2024100"/>
                  <a:pt x="2319135" y="2027314"/>
                </a:cubicBezTo>
                <a:cubicBezTo>
                  <a:pt x="2357701" y="2031813"/>
                  <a:pt x="2390804" y="2020243"/>
                  <a:pt x="2421658" y="1998389"/>
                </a:cubicBezTo>
                <a:cubicBezTo>
                  <a:pt x="2475651" y="1959822"/>
                  <a:pt x="2520002" y="1911935"/>
                  <a:pt x="2556641" y="1856978"/>
                </a:cubicBezTo>
                <a:cubicBezTo>
                  <a:pt x="2570460" y="1836409"/>
                  <a:pt x="2584923" y="1816162"/>
                  <a:pt x="2599385" y="1795914"/>
                </a:cubicBezTo>
                <a:cubicBezTo>
                  <a:pt x="2602599" y="1791415"/>
                  <a:pt x="2606456" y="1787558"/>
                  <a:pt x="2610312" y="1783702"/>
                </a:cubicBezTo>
                <a:cubicBezTo>
                  <a:pt x="2612241" y="1781452"/>
                  <a:pt x="2614812" y="1778238"/>
                  <a:pt x="2618026" y="1780166"/>
                </a:cubicBezTo>
                <a:close/>
                <a:moveTo>
                  <a:pt x="239755" y="1655146"/>
                </a:moveTo>
                <a:cubicBezTo>
                  <a:pt x="245861" y="1651289"/>
                  <a:pt x="250361" y="1659645"/>
                  <a:pt x="254218" y="1663823"/>
                </a:cubicBezTo>
                <a:cubicBezTo>
                  <a:pt x="293427" y="1706568"/>
                  <a:pt x="333922" y="1748670"/>
                  <a:pt x="371524" y="1793021"/>
                </a:cubicBezTo>
                <a:cubicBezTo>
                  <a:pt x="400128" y="1826767"/>
                  <a:pt x="435802" y="1840908"/>
                  <a:pt x="478868" y="1844444"/>
                </a:cubicBezTo>
                <a:cubicBezTo>
                  <a:pt x="528683" y="1848622"/>
                  <a:pt x="578498" y="1851193"/>
                  <a:pt x="627671" y="1861799"/>
                </a:cubicBezTo>
                <a:cubicBezTo>
                  <a:pt x="690984" y="1875297"/>
                  <a:pt x="739514" y="1908078"/>
                  <a:pt x="771652" y="1964643"/>
                </a:cubicBezTo>
                <a:cubicBezTo>
                  <a:pt x="777116" y="1974284"/>
                  <a:pt x="783222" y="1983926"/>
                  <a:pt x="788043" y="1994211"/>
                </a:cubicBezTo>
                <a:cubicBezTo>
                  <a:pt x="798006" y="2014458"/>
                  <a:pt x="785472" y="2040812"/>
                  <a:pt x="763618" y="2046918"/>
                </a:cubicBezTo>
                <a:cubicBezTo>
                  <a:pt x="748512" y="2051418"/>
                  <a:pt x="733729" y="2048847"/>
                  <a:pt x="718945" y="2049489"/>
                </a:cubicBezTo>
                <a:cubicBezTo>
                  <a:pt x="657238" y="2053667"/>
                  <a:pt x="602602" y="2031813"/>
                  <a:pt x="551823" y="2000638"/>
                </a:cubicBezTo>
                <a:cubicBezTo>
                  <a:pt x="435159" y="1929290"/>
                  <a:pt x="340992" y="1834481"/>
                  <a:pt x="263538" y="1722316"/>
                </a:cubicBezTo>
                <a:cubicBezTo>
                  <a:pt x="253253" y="1707211"/>
                  <a:pt x="244255" y="1691463"/>
                  <a:pt x="239112" y="1673465"/>
                </a:cubicBezTo>
                <a:cubicBezTo>
                  <a:pt x="237184" y="1667037"/>
                  <a:pt x="233970" y="1658681"/>
                  <a:pt x="239755" y="1655146"/>
                </a:cubicBezTo>
                <a:close/>
                <a:moveTo>
                  <a:pt x="1902616" y="1650647"/>
                </a:moveTo>
                <a:cubicBezTo>
                  <a:pt x="1908722" y="1655147"/>
                  <a:pt x="1907115" y="1660931"/>
                  <a:pt x="1907115" y="1666074"/>
                </a:cubicBezTo>
                <a:cubicBezTo>
                  <a:pt x="1908722" y="1723923"/>
                  <a:pt x="1904223" y="1781452"/>
                  <a:pt x="1898116" y="1838980"/>
                </a:cubicBezTo>
                <a:cubicBezTo>
                  <a:pt x="1890082" y="1917078"/>
                  <a:pt x="1875619" y="1993889"/>
                  <a:pt x="1850551" y="2068451"/>
                </a:cubicBezTo>
                <a:cubicBezTo>
                  <a:pt x="1823233" y="2149763"/>
                  <a:pt x="1783059" y="2224967"/>
                  <a:pt x="1738387" y="2297923"/>
                </a:cubicBezTo>
                <a:cubicBezTo>
                  <a:pt x="1709140" y="2346131"/>
                  <a:pt x="1676358" y="2391768"/>
                  <a:pt x="1634578" y="2430334"/>
                </a:cubicBezTo>
                <a:cubicBezTo>
                  <a:pt x="1601796" y="2460545"/>
                  <a:pt x="1563551" y="2476936"/>
                  <a:pt x="1518557" y="2475650"/>
                </a:cubicBezTo>
                <a:cubicBezTo>
                  <a:pt x="1511165" y="2475329"/>
                  <a:pt x="1503773" y="2474365"/>
                  <a:pt x="1496703" y="2472436"/>
                </a:cubicBezTo>
                <a:cubicBezTo>
                  <a:pt x="1480955" y="2468580"/>
                  <a:pt x="1471634" y="2458295"/>
                  <a:pt x="1468742" y="2441904"/>
                </a:cubicBezTo>
                <a:cubicBezTo>
                  <a:pt x="1462314" y="2401088"/>
                  <a:pt x="1468099" y="2361557"/>
                  <a:pt x="1483847" y="2324276"/>
                </a:cubicBezTo>
                <a:cubicBezTo>
                  <a:pt x="1526592" y="2222075"/>
                  <a:pt x="1602118" y="2152655"/>
                  <a:pt x="1705605" y="2113767"/>
                </a:cubicBezTo>
                <a:cubicBezTo>
                  <a:pt x="1712033" y="2111196"/>
                  <a:pt x="1719103" y="2109589"/>
                  <a:pt x="1725852" y="2108946"/>
                </a:cubicBezTo>
                <a:cubicBezTo>
                  <a:pt x="1746100" y="2106697"/>
                  <a:pt x="1759919" y="2095769"/>
                  <a:pt x="1770204" y="2078736"/>
                </a:cubicBezTo>
                <a:cubicBezTo>
                  <a:pt x="1824840" y="1989711"/>
                  <a:pt x="1867906" y="1896188"/>
                  <a:pt x="1882368" y="1791415"/>
                </a:cubicBezTo>
                <a:cubicBezTo>
                  <a:pt x="1887832" y="1753491"/>
                  <a:pt x="1890724" y="1715246"/>
                  <a:pt x="1894902" y="1677001"/>
                </a:cubicBezTo>
                <a:cubicBezTo>
                  <a:pt x="1896509" y="1668002"/>
                  <a:pt x="1897152" y="1658682"/>
                  <a:pt x="1902616" y="1650647"/>
                </a:cubicBezTo>
                <a:close/>
                <a:moveTo>
                  <a:pt x="2699015" y="1603403"/>
                </a:moveTo>
                <a:cubicBezTo>
                  <a:pt x="2702551" y="1605974"/>
                  <a:pt x="2699337" y="1609188"/>
                  <a:pt x="2698051" y="1611759"/>
                </a:cubicBezTo>
                <a:cubicBezTo>
                  <a:pt x="2665269" y="1675394"/>
                  <a:pt x="2627024" y="1735494"/>
                  <a:pt x="2578173" y="1788201"/>
                </a:cubicBezTo>
                <a:cubicBezTo>
                  <a:pt x="2529001" y="1841230"/>
                  <a:pt x="2475650" y="1889760"/>
                  <a:pt x="2415551" y="1929933"/>
                </a:cubicBezTo>
                <a:cubicBezTo>
                  <a:pt x="2374413" y="1957251"/>
                  <a:pt x="2331347" y="1981034"/>
                  <a:pt x="2282496" y="1991961"/>
                </a:cubicBezTo>
                <a:cubicBezTo>
                  <a:pt x="2260320" y="1996782"/>
                  <a:pt x="2238145" y="1998710"/>
                  <a:pt x="2212434" y="1998067"/>
                </a:cubicBezTo>
                <a:cubicBezTo>
                  <a:pt x="2204078" y="1997746"/>
                  <a:pt x="2192186" y="1998389"/>
                  <a:pt x="2180295" y="1996460"/>
                </a:cubicBezTo>
                <a:cubicBezTo>
                  <a:pt x="2150406" y="1991318"/>
                  <a:pt x="2136586" y="1963679"/>
                  <a:pt x="2151370" y="1937325"/>
                </a:cubicBezTo>
                <a:cubicBezTo>
                  <a:pt x="2172582" y="1899080"/>
                  <a:pt x="2196043" y="1862442"/>
                  <a:pt x="2234609" y="1838980"/>
                </a:cubicBezTo>
                <a:cubicBezTo>
                  <a:pt x="2271569" y="1816483"/>
                  <a:pt x="2312707" y="1807806"/>
                  <a:pt x="2355130" y="1802664"/>
                </a:cubicBezTo>
                <a:cubicBezTo>
                  <a:pt x="2402374" y="1796557"/>
                  <a:pt x="2449939" y="1795272"/>
                  <a:pt x="2497184" y="1786916"/>
                </a:cubicBezTo>
                <a:cubicBezTo>
                  <a:pt x="2519038" y="1783059"/>
                  <a:pt x="2535107" y="1771810"/>
                  <a:pt x="2549570" y="1757026"/>
                </a:cubicBezTo>
                <a:cubicBezTo>
                  <a:pt x="2587815" y="1717817"/>
                  <a:pt x="2623810" y="1677001"/>
                  <a:pt x="2660449" y="1636185"/>
                </a:cubicBezTo>
                <a:cubicBezTo>
                  <a:pt x="2670090" y="1625579"/>
                  <a:pt x="2679732" y="1614973"/>
                  <a:pt x="2690659" y="1605653"/>
                </a:cubicBezTo>
                <a:cubicBezTo>
                  <a:pt x="2692909" y="1603724"/>
                  <a:pt x="2696123" y="1601153"/>
                  <a:pt x="2699015" y="1603403"/>
                </a:cubicBezTo>
                <a:close/>
                <a:moveTo>
                  <a:pt x="933309" y="1490917"/>
                </a:moveTo>
                <a:cubicBezTo>
                  <a:pt x="938773" y="1488988"/>
                  <a:pt x="942630" y="1503130"/>
                  <a:pt x="945522" y="1510843"/>
                </a:cubicBezTo>
                <a:cubicBezTo>
                  <a:pt x="970269" y="1576085"/>
                  <a:pt x="986981" y="1643255"/>
                  <a:pt x="995016" y="1712353"/>
                </a:cubicBezTo>
                <a:cubicBezTo>
                  <a:pt x="998551" y="1748027"/>
                  <a:pt x="1001444" y="1783701"/>
                  <a:pt x="1001444" y="1834159"/>
                </a:cubicBezTo>
                <a:cubicBezTo>
                  <a:pt x="1000158" y="1890724"/>
                  <a:pt x="993409" y="1961107"/>
                  <a:pt x="967698" y="2028278"/>
                </a:cubicBezTo>
                <a:cubicBezTo>
                  <a:pt x="957092" y="2056238"/>
                  <a:pt x="943272" y="2081949"/>
                  <a:pt x="920454" y="2101876"/>
                </a:cubicBezTo>
                <a:cubicBezTo>
                  <a:pt x="909205" y="2111517"/>
                  <a:pt x="896672" y="2118909"/>
                  <a:pt x="881245" y="2119873"/>
                </a:cubicBezTo>
                <a:cubicBezTo>
                  <a:pt x="861641" y="2121159"/>
                  <a:pt x="848463" y="2112481"/>
                  <a:pt x="839785" y="2095769"/>
                </a:cubicBezTo>
                <a:cubicBezTo>
                  <a:pt x="827252" y="2071665"/>
                  <a:pt x="823716" y="2045633"/>
                  <a:pt x="822109" y="2019279"/>
                </a:cubicBezTo>
                <a:cubicBezTo>
                  <a:pt x="818253" y="1956929"/>
                  <a:pt x="839143" y="1901008"/>
                  <a:pt x="867746" y="1847336"/>
                </a:cubicBezTo>
                <a:cubicBezTo>
                  <a:pt x="882530" y="1819375"/>
                  <a:pt x="901171" y="1793986"/>
                  <a:pt x="921418" y="1769882"/>
                </a:cubicBezTo>
                <a:cubicBezTo>
                  <a:pt x="946808" y="1739671"/>
                  <a:pt x="955164" y="1704640"/>
                  <a:pt x="951950" y="1665752"/>
                </a:cubicBezTo>
                <a:cubicBezTo>
                  <a:pt x="947772" y="1614973"/>
                  <a:pt x="935881" y="1565479"/>
                  <a:pt x="930738" y="1515021"/>
                </a:cubicBezTo>
                <a:cubicBezTo>
                  <a:pt x="929774" y="1506665"/>
                  <a:pt x="925275" y="1493809"/>
                  <a:pt x="933309" y="1490917"/>
                </a:cubicBezTo>
                <a:close/>
                <a:moveTo>
                  <a:pt x="2003854" y="1437889"/>
                </a:moveTo>
                <a:cubicBezTo>
                  <a:pt x="2008032" y="1438853"/>
                  <a:pt x="2006746" y="1443674"/>
                  <a:pt x="2006746" y="1446888"/>
                </a:cubicBezTo>
                <a:cubicBezTo>
                  <a:pt x="2006746" y="1463600"/>
                  <a:pt x="2003854" y="1479991"/>
                  <a:pt x="2001283" y="1496381"/>
                </a:cubicBezTo>
                <a:cubicBezTo>
                  <a:pt x="1995498" y="1536233"/>
                  <a:pt x="1987463" y="1575764"/>
                  <a:pt x="1984249" y="1615938"/>
                </a:cubicBezTo>
                <a:cubicBezTo>
                  <a:pt x="1981035" y="1655790"/>
                  <a:pt x="1991319" y="1690821"/>
                  <a:pt x="2017673" y="1721674"/>
                </a:cubicBezTo>
                <a:cubicBezTo>
                  <a:pt x="2049812" y="1758955"/>
                  <a:pt x="2074238" y="1801057"/>
                  <a:pt x="2092557" y="1847016"/>
                </a:cubicBezTo>
                <a:cubicBezTo>
                  <a:pt x="2114732" y="1902294"/>
                  <a:pt x="2121160" y="1958537"/>
                  <a:pt x="2106698" y="2016709"/>
                </a:cubicBezTo>
                <a:cubicBezTo>
                  <a:pt x="2104127" y="2026672"/>
                  <a:pt x="2101234" y="2035992"/>
                  <a:pt x="2096092" y="2044991"/>
                </a:cubicBezTo>
                <a:cubicBezTo>
                  <a:pt x="2083558" y="2067166"/>
                  <a:pt x="2063632" y="2074559"/>
                  <a:pt x="2039849" y="2064917"/>
                </a:cubicBezTo>
                <a:cubicBezTo>
                  <a:pt x="2018316" y="2056561"/>
                  <a:pt x="2003211" y="2040491"/>
                  <a:pt x="1990998" y="2021529"/>
                </a:cubicBezTo>
                <a:cubicBezTo>
                  <a:pt x="1964644" y="1980070"/>
                  <a:pt x="1952431" y="1933790"/>
                  <a:pt x="1944397" y="1886225"/>
                </a:cubicBezTo>
                <a:cubicBezTo>
                  <a:pt x="1937969" y="1846373"/>
                  <a:pt x="1934434" y="1806842"/>
                  <a:pt x="1934755" y="1766669"/>
                </a:cubicBezTo>
                <a:cubicBezTo>
                  <a:pt x="1936041" y="1659968"/>
                  <a:pt x="1953074" y="1556160"/>
                  <a:pt x="1992284" y="1456529"/>
                </a:cubicBezTo>
                <a:cubicBezTo>
                  <a:pt x="1993891" y="1452673"/>
                  <a:pt x="1995498" y="1448495"/>
                  <a:pt x="1997426" y="1444959"/>
                </a:cubicBezTo>
                <a:cubicBezTo>
                  <a:pt x="1999033" y="1442067"/>
                  <a:pt x="1999997" y="1436925"/>
                  <a:pt x="2003854" y="1437889"/>
                </a:cubicBezTo>
                <a:close/>
                <a:moveTo>
                  <a:pt x="88702" y="1352077"/>
                </a:moveTo>
                <a:cubicBezTo>
                  <a:pt x="92880" y="1349827"/>
                  <a:pt x="95773" y="1354006"/>
                  <a:pt x="98344" y="1356898"/>
                </a:cubicBezTo>
                <a:cubicBezTo>
                  <a:pt x="110235" y="1369432"/>
                  <a:pt x="119556" y="1383573"/>
                  <a:pt x="129197" y="1397714"/>
                </a:cubicBezTo>
                <a:cubicBezTo>
                  <a:pt x="158443" y="1441102"/>
                  <a:pt x="186083" y="1485454"/>
                  <a:pt x="219507" y="1526270"/>
                </a:cubicBezTo>
                <a:cubicBezTo>
                  <a:pt x="244897" y="1557123"/>
                  <a:pt x="273822" y="1583477"/>
                  <a:pt x="310781" y="1600510"/>
                </a:cubicBezTo>
                <a:cubicBezTo>
                  <a:pt x="332636" y="1610795"/>
                  <a:pt x="355454" y="1615294"/>
                  <a:pt x="379559" y="1615937"/>
                </a:cubicBezTo>
                <a:cubicBezTo>
                  <a:pt x="413304" y="1616901"/>
                  <a:pt x="447050" y="1614651"/>
                  <a:pt x="480796" y="1618187"/>
                </a:cubicBezTo>
                <a:cubicBezTo>
                  <a:pt x="491402" y="1619151"/>
                  <a:pt x="501686" y="1620436"/>
                  <a:pt x="511649" y="1623972"/>
                </a:cubicBezTo>
                <a:cubicBezTo>
                  <a:pt x="564357" y="1643576"/>
                  <a:pt x="611601" y="1671858"/>
                  <a:pt x="647918" y="1715888"/>
                </a:cubicBezTo>
                <a:cubicBezTo>
                  <a:pt x="662380" y="1733243"/>
                  <a:pt x="674271" y="1752527"/>
                  <a:pt x="675557" y="1776309"/>
                </a:cubicBezTo>
                <a:cubicBezTo>
                  <a:pt x="676521" y="1797521"/>
                  <a:pt x="667201" y="1810698"/>
                  <a:pt x="646632" y="1817126"/>
                </a:cubicBezTo>
                <a:cubicBezTo>
                  <a:pt x="636990" y="1820018"/>
                  <a:pt x="627349" y="1821304"/>
                  <a:pt x="617707" y="1821304"/>
                </a:cubicBezTo>
                <a:cubicBezTo>
                  <a:pt x="567892" y="1817126"/>
                  <a:pt x="520005" y="1804270"/>
                  <a:pt x="474368" y="1783701"/>
                </a:cubicBezTo>
                <a:cubicBezTo>
                  <a:pt x="388236" y="1744813"/>
                  <a:pt x="316888" y="1686964"/>
                  <a:pt x="254539" y="1616580"/>
                </a:cubicBezTo>
                <a:cubicBezTo>
                  <a:pt x="196046" y="1550374"/>
                  <a:pt x="147195" y="1477097"/>
                  <a:pt x="104129" y="1399964"/>
                </a:cubicBezTo>
                <a:cubicBezTo>
                  <a:pt x="97380" y="1388073"/>
                  <a:pt x="91595" y="1375860"/>
                  <a:pt x="87738" y="1362683"/>
                </a:cubicBezTo>
                <a:cubicBezTo>
                  <a:pt x="86774" y="1359148"/>
                  <a:pt x="84203" y="1354648"/>
                  <a:pt x="88702" y="1352077"/>
                </a:cubicBezTo>
                <a:close/>
                <a:moveTo>
                  <a:pt x="1901331" y="1342115"/>
                </a:moveTo>
                <a:cubicBezTo>
                  <a:pt x="1905509" y="1342115"/>
                  <a:pt x="1906152" y="1346615"/>
                  <a:pt x="1907116" y="1349828"/>
                </a:cubicBezTo>
                <a:cubicBezTo>
                  <a:pt x="1910972" y="1363969"/>
                  <a:pt x="1909044" y="1378111"/>
                  <a:pt x="1910008" y="1394823"/>
                </a:cubicBezTo>
                <a:cubicBezTo>
                  <a:pt x="1907437" y="1463921"/>
                  <a:pt x="1897796" y="1535269"/>
                  <a:pt x="1885261" y="1606296"/>
                </a:cubicBezTo>
                <a:cubicBezTo>
                  <a:pt x="1875298" y="1662217"/>
                  <a:pt x="1865335" y="1718139"/>
                  <a:pt x="1842838" y="1770204"/>
                </a:cubicBezTo>
                <a:cubicBezTo>
                  <a:pt x="1795273" y="1879797"/>
                  <a:pt x="1742565" y="1986177"/>
                  <a:pt x="1667039" y="2079701"/>
                </a:cubicBezTo>
                <a:cubicBezTo>
                  <a:pt x="1655790" y="2093520"/>
                  <a:pt x="1642935" y="2106054"/>
                  <a:pt x="1629758" y="2118267"/>
                </a:cubicBezTo>
                <a:cubicBezTo>
                  <a:pt x="1603083" y="2143014"/>
                  <a:pt x="1569980" y="2149442"/>
                  <a:pt x="1535270" y="2151370"/>
                </a:cubicBezTo>
                <a:cubicBezTo>
                  <a:pt x="1524343" y="2152013"/>
                  <a:pt x="1513415" y="2151692"/>
                  <a:pt x="1502810" y="2151692"/>
                </a:cubicBezTo>
                <a:cubicBezTo>
                  <a:pt x="1483848" y="2151370"/>
                  <a:pt x="1476456" y="2145264"/>
                  <a:pt x="1472278" y="2126302"/>
                </a:cubicBezTo>
                <a:cubicBezTo>
                  <a:pt x="1463600" y="2088057"/>
                  <a:pt x="1465529" y="2050454"/>
                  <a:pt x="1480955" y="2014459"/>
                </a:cubicBezTo>
                <a:cubicBezTo>
                  <a:pt x="1524985" y="1913222"/>
                  <a:pt x="1595691" y="1837695"/>
                  <a:pt x="1698214" y="1794308"/>
                </a:cubicBezTo>
                <a:cubicBezTo>
                  <a:pt x="1707212" y="1790451"/>
                  <a:pt x="1716533" y="1787880"/>
                  <a:pt x="1726174" y="1786273"/>
                </a:cubicBezTo>
                <a:cubicBezTo>
                  <a:pt x="1746100" y="1783059"/>
                  <a:pt x="1759599" y="1771811"/>
                  <a:pt x="1770526" y="1755420"/>
                </a:cubicBezTo>
                <a:cubicBezTo>
                  <a:pt x="1826126" y="1672181"/>
                  <a:pt x="1865657" y="1582192"/>
                  <a:pt x="1881405" y="1482884"/>
                </a:cubicBezTo>
                <a:cubicBezTo>
                  <a:pt x="1887511" y="1445281"/>
                  <a:pt x="1893618" y="1408000"/>
                  <a:pt x="1893296" y="1369754"/>
                </a:cubicBezTo>
                <a:cubicBezTo>
                  <a:pt x="1893296" y="1363327"/>
                  <a:pt x="1894582" y="1356577"/>
                  <a:pt x="1895867" y="1350150"/>
                </a:cubicBezTo>
                <a:cubicBezTo>
                  <a:pt x="1896510" y="1346936"/>
                  <a:pt x="1897153" y="1342115"/>
                  <a:pt x="1901331" y="1342115"/>
                </a:cubicBezTo>
                <a:close/>
                <a:moveTo>
                  <a:pt x="2847176" y="1301299"/>
                </a:moveTo>
                <a:cubicBezTo>
                  <a:pt x="2853925" y="1305155"/>
                  <a:pt x="2847497" y="1313511"/>
                  <a:pt x="2845248" y="1318975"/>
                </a:cubicBezTo>
                <a:cubicBezTo>
                  <a:pt x="2827893" y="1360755"/>
                  <a:pt x="2803146" y="1398358"/>
                  <a:pt x="2778399" y="1435960"/>
                </a:cubicBezTo>
                <a:cubicBezTo>
                  <a:pt x="2738547" y="1496703"/>
                  <a:pt x="2694838" y="1554552"/>
                  <a:pt x="2642452" y="1605332"/>
                </a:cubicBezTo>
                <a:cubicBezTo>
                  <a:pt x="2578174" y="1667360"/>
                  <a:pt x="2506183" y="1718139"/>
                  <a:pt x="2421015" y="1747385"/>
                </a:cubicBezTo>
                <a:cubicBezTo>
                  <a:pt x="2388876" y="1758312"/>
                  <a:pt x="2356095" y="1766347"/>
                  <a:pt x="2322349" y="1768275"/>
                </a:cubicBezTo>
                <a:cubicBezTo>
                  <a:pt x="2310779" y="1768918"/>
                  <a:pt x="2299209" y="1767954"/>
                  <a:pt x="2287961" y="1764097"/>
                </a:cubicBezTo>
                <a:cubicBezTo>
                  <a:pt x="2269963" y="1757991"/>
                  <a:pt x="2260643" y="1744814"/>
                  <a:pt x="2260964" y="1720389"/>
                </a:cubicBezTo>
                <a:cubicBezTo>
                  <a:pt x="2262250" y="1700463"/>
                  <a:pt x="2274462" y="1679894"/>
                  <a:pt x="2290532" y="1661575"/>
                </a:cubicBezTo>
                <a:cubicBezTo>
                  <a:pt x="2330062" y="1616259"/>
                  <a:pt x="2379235" y="1585727"/>
                  <a:pt x="2436763" y="1569015"/>
                </a:cubicBezTo>
                <a:cubicBezTo>
                  <a:pt x="2449297" y="1565480"/>
                  <a:pt x="2462796" y="1565158"/>
                  <a:pt x="2475973" y="1564837"/>
                </a:cubicBezTo>
                <a:cubicBezTo>
                  <a:pt x="2507790" y="1564516"/>
                  <a:pt x="2539608" y="1565480"/>
                  <a:pt x="2571425" y="1562587"/>
                </a:cubicBezTo>
                <a:cubicBezTo>
                  <a:pt x="2616419" y="1558730"/>
                  <a:pt x="2653058" y="1537519"/>
                  <a:pt x="2685196" y="1507308"/>
                </a:cubicBezTo>
                <a:cubicBezTo>
                  <a:pt x="2723763" y="1470671"/>
                  <a:pt x="2753009" y="1426640"/>
                  <a:pt x="2782256" y="1382610"/>
                </a:cubicBezTo>
                <a:cubicBezTo>
                  <a:pt x="2798325" y="1358506"/>
                  <a:pt x="2813430" y="1333437"/>
                  <a:pt x="2832392" y="1311262"/>
                </a:cubicBezTo>
                <a:cubicBezTo>
                  <a:pt x="2836249" y="1306762"/>
                  <a:pt x="2840748" y="1297442"/>
                  <a:pt x="2847176" y="1301299"/>
                </a:cubicBezTo>
                <a:close/>
                <a:moveTo>
                  <a:pt x="807326" y="1224487"/>
                </a:moveTo>
                <a:cubicBezTo>
                  <a:pt x="819539" y="1230272"/>
                  <a:pt x="824360" y="1241199"/>
                  <a:pt x="828859" y="1251805"/>
                </a:cubicBezTo>
                <a:cubicBezTo>
                  <a:pt x="844286" y="1289407"/>
                  <a:pt x="853284" y="1328617"/>
                  <a:pt x="861641" y="1368148"/>
                </a:cubicBezTo>
                <a:cubicBezTo>
                  <a:pt x="877389" y="1443031"/>
                  <a:pt x="889923" y="1518557"/>
                  <a:pt x="890887" y="1595047"/>
                </a:cubicBezTo>
                <a:cubicBezTo>
                  <a:pt x="892172" y="1675394"/>
                  <a:pt x="878996" y="1753492"/>
                  <a:pt x="844928" y="1827090"/>
                </a:cubicBezTo>
                <a:cubicBezTo>
                  <a:pt x="836894" y="1844445"/>
                  <a:pt x="826609" y="1860193"/>
                  <a:pt x="811504" y="1872727"/>
                </a:cubicBezTo>
                <a:cubicBezTo>
                  <a:pt x="779687" y="1899723"/>
                  <a:pt x="739513" y="1891367"/>
                  <a:pt x="721515" y="1854086"/>
                </a:cubicBezTo>
                <a:cubicBezTo>
                  <a:pt x="715409" y="1841231"/>
                  <a:pt x="711874" y="1828054"/>
                  <a:pt x="709945" y="1813913"/>
                </a:cubicBezTo>
                <a:cubicBezTo>
                  <a:pt x="700304" y="1743207"/>
                  <a:pt x="712195" y="1677001"/>
                  <a:pt x="750762" y="1616580"/>
                </a:cubicBezTo>
                <a:cubicBezTo>
                  <a:pt x="770688" y="1585084"/>
                  <a:pt x="791578" y="1554231"/>
                  <a:pt x="811825" y="1523056"/>
                </a:cubicBezTo>
                <a:cubicBezTo>
                  <a:pt x="834965" y="1487704"/>
                  <a:pt x="839143" y="1448816"/>
                  <a:pt x="834323" y="1408000"/>
                </a:cubicBezTo>
                <a:cubicBezTo>
                  <a:pt x="827573" y="1349828"/>
                  <a:pt x="816003" y="1292300"/>
                  <a:pt x="806040" y="1234771"/>
                </a:cubicBezTo>
                <a:cubicBezTo>
                  <a:pt x="806040" y="1231558"/>
                  <a:pt x="805076" y="1228665"/>
                  <a:pt x="807326" y="1224487"/>
                </a:cubicBezTo>
                <a:close/>
                <a:moveTo>
                  <a:pt x="0" y="1176278"/>
                </a:moveTo>
                <a:cubicBezTo>
                  <a:pt x="6428" y="1173387"/>
                  <a:pt x="10284" y="1178207"/>
                  <a:pt x="13820" y="1181742"/>
                </a:cubicBezTo>
                <a:cubicBezTo>
                  <a:pt x="29889" y="1197169"/>
                  <a:pt x="41459" y="1216132"/>
                  <a:pt x="54957" y="1233486"/>
                </a:cubicBezTo>
                <a:cubicBezTo>
                  <a:pt x="91274" y="1279123"/>
                  <a:pt x="132733" y="1319939"/>
                  <a:pt x="178692" y="1355934"/>
                </a:cubicBezTo>
                <a:cubicBezTo>
                  <a:pt x="198939" y="1371682"/>
                  <a:pt x="221758" y="1378110"/>
                  <a:pt x="246826" y="1378753"/>
                </a:cubicBezTo>
                <a:cubicBezTo>
                  <a:pt x="286678" y="1379717"/>
                  <a:pt x="326852" y="1378110"/>
                  <a:pt x="366382" y="1386145"/>
                </a:cubicBezTo>
                <a:cubicBezTo>
                  <a:pt x="435802" y="1399965"/>
                  <a:pt x="493331" y="1434674"/>
                  <a:pt x="538647" y="1488989"/>
                </a:cubicBezTo>
                <a:cubicBezTo>
                  <a:pt x="549895" y="1502487"/>
                  <a:pt x="557609" y="1518235"/>
                  <a:pt x="558895" y="1536554"/>
                </a:cubicBezTo>
                <a:cubicBezTo>
                  <a:pt x="560822" y="1559694"/>
                  <a:pt x="552146" y="1574157"/>
                  <a:pt x="530933" y="1583477"/>
                </a:cubicBezTo>
                <a:cubicBezTo>
                  <a:pt x="502651" y="1596011"/>
                  <a:pt x="474047" y="1592797"/>
                  <a:pt x="445445" y="1586048"/>
                </a:cubicBezTo>
                <a:cubicBezTo>
                  <a:pt x="372489" y="1568372"/>
                  <a:pt x="309818" y="1531734"/>
                  <a:pt x="252290" y="1484811"/>
                </a:cubicBezTo>
                <a:cubicBezTo>
                  <a:pt x="206331" y="1447210"/>
                  <a:pt x="166158" y="1404464"/>
                  <a:pt x="126306" y="1361077"/>
                </a:cubicBezTo>
                <a:cubicBezTo>
                  <a:pt x="111522" y="1343723"/>
                  <a:pt x="17034" y="1220951"/>
                  <a:pt x="0" y="1185599"/>
                </a:cubicBezTo>
                <a:cubicBezTo>
                  <a:pt x="0" y="1182385"/>
                  <a:pt x="0" y="1179492"/>
                  <a:pt x="0" y="1176278"/>
                </a:cubicBezTo>
                <a:close/>
                <a:moveTo>
                  <a:pt x="2128873" y="1174029"/>
                </a:moveTo>
                <a:cubicBezTo>
                  <a:pt x="2132087" y="1175636"/>
                  <a:pt x="2130159" y="1179493"/>
                  <a:pt x="2129837" y="1182385"/>
                </a:cubicBezTo>
                <a:cubicBezTo>
                  <a:pt x="2122767" y="1223844"/>
                  <a:pt x="2115375" y="1265625"/>
                  <a:pt x="2108304" y="1307084"/>
                </a:cubicBezTo>
                <a:cubicBezTo>
                  <a:pt x="2102519" y="1341472"/>
                  <a:pt x="2097377" y="1375861"/>
                  <a:pt x="2101877" y="1411213"/>
                </a:cubicBezTo>
                <a:cubicBezTo>
                  <a:pt x="2105733" y="1441424"/>
                  <a:pt x="2120517" y="1466814"/>
                  <a:pt x="2137229" y="1491239"/>
                </a:cubicBezTo>
                <a:cubicBezTo>
                  <a:pt x="2163262" y="1529806"/>
                  <a:pt x="2191222" y="1567087"/>
                  <a:pt x="2209220" y="1610474"/>
                </a:cubicBezTo>
                <a:cubicBezTo>
                  <a:pt x="2233324" y="1668967"/>
                  <a:pt x="2236217" y="1728745"/>
                  <a:pt x="2219505" y="1789166"/>
                </a:cubicBezTo>
                <a:cubicBezTo>
                  <a:pt x="2205364" y="1840266"/>
                  <a:pt x="2154584" y="1851515"/>
                  <a:pt x="2117303" y="1813591"/>
                </a:cubicBezTo>
                <a:cubicBezTo>
                  <a:pt x="2099305" y="1794951"/>
                  <a:pt x="2088700" y="1772132"/>
                  <a:pt x="2080022" y="1748350"/>
                </a:cubicBezTo>
                <a:cubicBezTo>
                  <a:pt x="2060417" y="1694678"/>
                  <a:pt x="2049169" y="1638756"/>
                  <a:pt x="2046598" y="1581549"/>
                </a:cubicBezTo>
                <a:cubicBezTo>
                  <a:pt x="2045955" y="1571907"/>
                  <a:pt x="2045312" y="1562266"/>
                  <a:pt x="2044348" y="1552624"/>
                </a:cubicBezTo>
                <a:cubicBezTo>
                  <a:pt x="2046276" y="1483204"/>
                  <a:pt x="2055597" y="1414427"/>
                  <a:pt x="2068774" y="1346293"/>
                </a:cubicBezTo>
                <a:cubicBezTo>
                  <a:pt x="2078415" y="1296799"/>
                  <a:pt x="2088700" y="1247627"/>
                  <a:pt x="2107340" y="1200383"/>
                </a:cubicBezTo>
                <a:cubicBezTo>
                  <a:pt x="2110554" y="1192027"/>
                  <a:pt x="2114411" y="1183992"/>
                  <a:pt x="2120839" y="1177564"/>
                </a:cubicBezTo>
                <a:cubicBezTo>
                  <a:pt x="2123088" y="1175636"/>
                  <a:pt x="2125659" y="1172101"/>
                  <a:pt x="2128873" y="1174029"/>
                </a:cubicBezTo>
                <a:close/>
                <a:moveTo>
                  <a:pt x="2929009" y="1123572"/>
                </a:moveTo>
                <a:cubicBezTo>
                  <a:pt x="2930656" y="1122688"/>
                  <a:pt x="2932504" y="1122608"/>
                  <a:pt x="2934593" y="1124535"/>
                </a:cubicBezTo>
                <a:cubicBezTo>
                  <a:pt x="2937806" y="1127429"/>
                  <a:pt x="2934914" y="1130963"/>
                  <a:pt x="2933628" y="1134177"/>
                </a:cubicBezTo>
                <a:cubicBezTo>
                  <a:pt x="2920130" y="1161495"/>
                  <a:pt x="2904703" y="1187527"/>
                  <a:pt x="2887349" y="1212274"/>
                </a:cubicBezTo>
                <a:cubicBezTo>
                  <a:pt x="2855210" y="1258233"/>
                  <a:pt x="2817607" y="1299370"/>
                  <a:pt x="2779362" y="1340187"/>
                </a:cubicBezTo>
                <a:cubicBezTo>
                  <a:pt x="2735011" y="1387752"/>
                  <a:pt x="2687766" y="1431461"/>
                  <a:pt x="2634095" y="1468420"/>
                </a:cubicBezTo>
                <a:cubicBezTo>
                  <a:pt x="2581708" y="1504416"/>
                  <a:pt x="2524501" y="1529484"/>
                  <a:pt x="2461188" y="1539126"/>
                </a:cubicBezTo>
                <a:cubicBezTo>
                  <a:pt x="2456046" y="1539769"/>
                  <a:pt x="2451546" y="1539447"/>
                  <a:pt x="2446725" y="1539769"/>
                </a:cubicBezTo>
                <a:cubicBezTo>
                  <a:pt x="2435156" y="1540090"/>
                  <a:pt x="2424228" y="1537840"/>
                  <a:pt x="2413622" y="1534305"/>
                </a:cubicBezTo>
                <a:cubicBezTo>
                  <a:pt x="2380520" y="1524021"/>
                  <a:pt x="2368307" y="1498631"/>
                  <a:pt x="2380520" y="1465849"/>
                </a:cubicBezTo>
                <a:cubicBezTo>
                  <a:pt x="2390804" y="1438531"/>
                  <a:pt x="2410087" y="1417641"/>
                  <a:pt x="2432584" y="1399965"/>
                </a:cubicBezTo>
                <a:cubicBezTo>
                  <a:pt x="2478221" y="1363969"/>
                  <a:pt x="2528358" y="1336973"/>
                  <a:pt x="2587493" y="1330545"/>
                </a:cubicBezTo>
                <a:cubicBezTo>
                  <a:pt x="2612562" y="1327974"/>
                  <a:pt x="2637630" y="1326688"/>
                  <a:pt x="2663020" y="1327331"/>
                </a:cubicBezTo>
                <a:cubicBezTo>
                  <a:pt x="2678125" y="1327653"/>
                  <a:pt x="2693230" y="1326046"/>
                  <a:pt x="2708335" y="1324439"/>
                </a:cubicBezTo>
                <a:cubicBezTo>
                  <a:pt x="2729226" y="1322510"/>
                  <a:pt x="2746259" y="1311905"/>
                  <a:pt x="2762329" y="1299370"/>
                </a:cubicBezTo>
                <a:cubicBezTo>
                  <a:pt x="2818571" y="1255983"/>
                  <a:pt x="2865816" y="1203597"/>
                  <a:pt x="2907596" y="1146390"/>
                </a:cubicBezTo>
                <a:cubicBezTo>
                  <a:pt x="2912417" y="1139642"/>
                  <a:pt x="2918523" y="1133213"/>
                  <a:pt x="2924630" y="1127429"/>
                </a:cubicBezTo>
                <a:cubicBezTo>
                  <a:pt x="2925916" y="1126143"/>
                  <a:pt x="2927362" y="1124455"/>
                  <a:pt x="2929009" y="1123572"/>
                </a:cubicBezTo>
                <a:close/>
                <a:moveTo>
                  <a:pt x="705768" y="1027476"/>
                </a:moveTo>
                <a:cubicBezTo>
                  <a:pt x="710589" y="1025548"/>
                  <a:pt x="713160" y="1030690"/>
                  <a:pt x="715410" y="1033904"/>
                </a:cubicBezTo>
                <a:cubicBezTo>
                  <a:pt x="727300" y="1049973"/>
                  <a:pt x="735014" y="1068292"/>
                  <a:pt x="740156" y="1087576"/>
                </a:cubicBezTo>
                <a:cubicBezTo>
                  <a:pt x="759440" y="1162459"/>
                  <a:pt x="771653" y="1238306"/>
                  <a:pt x="777759" y="1315440"/>
                </a:cubicBezTo>
                <a:cubicBezTo>
                  <a:pt x="779366" y="1329581"/>
                  <a:pt x="780330" y="1343400"/>
                  <a:pt x="780330" y="1357220"/>
                </a:cubicBezTo>
                <a:cubicBezTo>
                  <a:pt x="777759" y="1434996"/>
                  <a:pt x="763939" y="1510201"/>
                  <a:pt x="734372" y="1582513"/>
                </a:cubicBezTo>
                <a:cubicBezTo>
                  <a:pt x="727944" y="1597940"/>
                  <a:pt x="720552" y="1613045"/>
                  <a:pt x="709625" y="1625900"/>
                </a:cubicBezTo>
                <a:cubicBezTo>
                  <a:pt x="694841" y="1643577"/>
                  <a:pt x="675236" y="1650969"/>
                  <a:pt x="652418" y="1647433"/>
                </a:cubicBezTo>
                <a:cubicBezTo>
                  <a:pt x="624778" y="1643255"/>
                  <a:pt x="610316" y="1628150"/>
                  <a:pt x="606459" y="1595369"/>
                </a:cubicBezTo>
                <a:cubicBezTo>
                  <a:pt x="600674" y="1548767"/>
                  <a:pt x="600353" y="1501845"/>
                  <a:pt x="606459" y="1455243"/>
                </a:cubicBezTo>
                <a:cubicBezTo>
                  <a:pt x="611280" y="1417641"/>
                  <a:pt x="631527" y="1386466"/>
                  <a:pt x="652418" y="1355934"/>
                </a:cubicBezTo>
                <a:cubicBezTo>
                  <a:pt x="665273" y="1336973"/>
                  <a:pt x="680057" y="1319296"/>
                  <a:pt x="695162" y="1302263"/>
                </a:cubicBezTo>
                <a:cubicBezTo>
                  <a:pt x="720873" y="1273338"/>
                  <a:pt x="726336" y="1239913"/>
                  <a:pt x="723122" y="1202632"/>
                </a:cubicBezTo>
                <a:cubicBezTo>
                  <a:pt x="718624" y="1147675"/>
                  <a:pt x="712839" y="1093039"/>
                  <a:pt x="703197" y="1039047"/>
                </a:cubicBezTo>
                <a:cubicBezTo>
                  <a:pt x="702554" y="1035189"/>
                  <a:pt x="700947" y="1029404"/>
                  <a:pt x="705768" y="1027476"/>
                </a:cubicBezTo>
                <a:close/>
                <a:moveTo>
                  <a:pt x="1902295" y="1019442"/>
                </a:moveTo>
                <a:cubicBezTo>
                  <a:pt x="1906151" y="1019762"/>
                  <a:pt x="1906151" y="1023620"/>
                  <a:pt x="1907116" y="1026511"/>
                </a:cubicBezTo>
                <a:cubicBezTo>
                  <a:pt x="1910972" y="1038724"/>
                  <a:pt x="1908723" y="1051580"/>
                  <a:pt x="1909687" y="1067007"/>
                </a:cubicBezTo>
                <a:cubicBezTo>
                  <a:pt x="1908080" y="1120678"/>
                  <a:pt x="1901330" y="1176278"/>
                  <a:pt x="1892974" y="1231878"/>
                </a:cubicBezTo>
                <a:cubicBezTo>
                  <a:pt x="1883654" y="1293586"/>
                  <a:pt x="1874013" y="1355291"/>
                  <a:pt x="1855694" y="1415070"/>
                </a:cubicBezTo>
                <a:cubicBezTo>
                  <a:pt x="1830304" y="1497666"/>
                  <a:pt x="1791094" y="1573835"/>
                  <a:pt x="1746100" y="1646790"/>
                </a:cubicBezTo>
                <a:cubicBezTo>
                  <a:pt x="1717497" y="1693392"/>
                  <a:pt x="1685036" y="1737422"/>
                  <a:pt x="1647755" y="1777917"/>
                </a:cubicBezTo>
                <a:cubicBezTo>
                  <a:pt x="1613688" y="1815198"/>
                  <a:pt x="1571265" y="1830624"/>
                  <a:pt x="1521771" y="1829017"/>
                </a:cubicBezTo>
                <a:cubicBezTo>
                  <a:pt x="1516308" y="1828696"/>
                  <a:pt x="1510844" y="1828375"/>
                  <a:pt x="1505380" y="1828375"/>
                </a:cubicBezTo>
                <a:cubicBezTo>
                  <a:pt x="1482241" y="1827732"/>
                  <a:pt x="1471313" y="1818090"/>
                  <a:pt x="1468742" y="1794950"/>
                </a:cubicBezTo>
                <a:cubicBezTo>
                  <a:pt x="1463600" y="1747706"/>
                  <a:pt x="1472277" y="1702390"/>
                  <a:pt x="1494132" y="1660932"/>
                </a:cubicBezTo>
                <a:cubicBezTo>
                  <a:pt x="1535912" y="1580906"/>
                  <a:pt x="1598262" y="1520806"/>
                  <a:pt x="1679573" y="1480954"/>
                </a:cubicBezTo>
                <a:cubicBezTo>
                  <a:pt x="1694035" y="1473884"/>
                  <a:pt x="1709140" y="1468741"/>
                  <a:pt x="1724567" y="1465529"/>
                </a:cubicBezTo>
                <a:cubicBezTo>
                  <a:pt x="1746743" y="1461028"/>
                  <a:pt x="1761848" y="1448173"/>
                  <a:pt x="1773418" y="1429532"/>
                </a:cubicBezTo>
                <a:cubicBezTo>
                  <a:pt x="1819055" y="1356898"/>
                  <a:pt x="1853122" y="1279765"/>
                  <a:pt x="1873691" y="1196526"/>
                </a:cubicBezTo>
                <a:cubicBezTo>
                  <a:pt x="1885261" y="1148640"/>
                  <a:pt x="1893296" y="1100109"/>
                  <a:pt x="1892653" y="1050617"/>
                </a:cubicBezTo>
                <a:cubicBezTo>
                  <a:pt x="1892653" y="1042260"/>
                  <a:pt x="1893617" y="1034226"/>
                  <a:pt x="1895867" y="1026511"/>
                </a:cubicBezTo>
                <a:cubicBezTo>
                  <a:pt x="1896831" y="1023299"/>
                  <a:pt x="1897474" y="1018799"/>
                  <a:pt x="1902295" y="1019442"/>
                </a:cubicBezTo>
                <a:close/>
                <a:moveTo>
                  <a:pt x="124376" y="1002729"/>
                </a:moveTo>
                <a:cubicBezTo>
                  <a:pt x="165835" y="1146711"/>
                  <a:pt x="204723" y="1214524"/>
                  <a:pt x="254538" y="1285229"/>
                </a:cubicBezTo>
                <a:cubicBezTo>
                  <a:pt x="260966" y="1294549"/>
                  <a:pt x="267715" y="1303548"/>
                  <a:pt x="273821" y="1312868"/>
                </a:cubicBezTo>
                <a:cubicBezTo>
                  <a:pt x="278963" y="1320903"/>
                  <a:pt x="276714" y="1327010"/>
                  <a:pt x="267715" y="1329902"/>
                </a:cubicBezTo>
                <a:cubicBezTo>
                  <a:pt x="243932" y="1337294"/>
                  <a:pt x="240075" y="1345650"/>
                  <a:pt x="224970" y="1313833"/>
                </a:cubicBezTo>
                <a:cubicBezTo>
                  <a:pt x="203759" y="1270124"/>
                  <a:pt x="177083" y="1229629"/>
                  <a:pt x="153943" y="1187206"/>
                </a:cubicBezTo>
                <a:cubicBezTo>
                  <a:pt x="126304" y="1136748"/>
                  <a:pt x="110235" y="1005300"/>
                  <a:pt x="124376" y="1002729"/>
                </a:cubicBezTo>
                <a:close/>
                <a:moveTo>
                  <a:pt x="2229789" y="975411"/>
                </a:moveTo>
                <a:cubicBezTo>
                  <a:pt x="2234931" y="977339"/>
                  <a:pt x="2233324" y="983446"/>
                  <a:pt x="2232681" y="987945"/>
                </a:cubicBezTo>
                <a:cubicBezTo>
                  <a:pt x="2229467" y="1009478"/>
                  <a:pt x="2225611" y="1030690"/>
                  <a:pt x="2222718" y="1052223"/>
                </a:cubicBezTo>
                <a:cubicBezTo>
                  <a:pt x="2217576" y="1092075"/>
                  <a:pt x="2213719" y="1132248"/>
                  <a:pt x="2212112" y="1172743"/>
                </a:cubicBezTo>
                <a:cubicBezTo>
                  <a:pt x="2210827" y="1203597"/>
                  <a:pt x="2222397" y="1228665"/>
                  <a:pt x="2241680" y="1251162"/>
                </a:cubicBezTo>
                <a:cubicBezTo>
                  <a:pt x="2254535" y="1266589"/>
                  <a:pt x="2268034" y="1281694"/>
                  <a:pt x="2279925" y="1298085"/>
                </a:cubicBezTo>
                <a:cubicBezTo>
                  <a:pt x="2308850" y="1337937"/>
                  <a:pt x="2331990" y="1380039"/>
                  <a:pt x="2332954" y="1430818"/>
                </a:cubicBezTo>
                <a:cubicBezTo>
                  <a:pt x="2333597" y="1470349"/>
                  <a:pt x="2335525" y="1509879"/>
                  <a:pt x="2328776" y="1549089"/>
                </a:cubicBezTo>
                <a:cubicBezTo>
                  <a:pt x="2325241" y="1569979"/>
                  <a:pt x="2315278" y="1586691"/>
                  <a:pt x="2293745" y="1592797"/>
                </a:cubicBezTo>
                <a:cubicBezTo>
                  <a:pt x="2270926" y="1599225"/>
                  <a:pt x="2249715" y="1596011"/>
                  <a:pt x="2232038" y="1578978"/>
                </a:cubicBezTo>
                <a:cubicBezTo>
                  <a:pt x="2213076" y="1560659"/>
                  <a:pt x="2203756" y="1536555"/>
                  <a:pt x="2194757" y="1512450"/>
                </a:cubicBezTo>
                <a:cubicBezTo>
                  <a:pt x="2170010" y="1445280"/>
                  <a:pt x="2157476" y="1375218"/>
                  <a:pt x="2155548" y="1305155"/>
                </a:cubicBezTo>
                <a:cubicBezTo>
                  <a:pt x="2157476" y="1244734"/>
                  <a:pt x="2165511" y="1186884"/>
                  <a:pt x="2175474" y="1129035"/>
                </a:cubicBezTo>
                <a:cubicBezTo>
                  <a:pt x="2180938" y="1097861"/>
                  <a:pt x="2187044" y="1066685"/>
                  <a:pt x="2195722" y="1035832"/>
                </a:cubicBezTo>
                <a:cubicBezTo>
                  <a:pt x="2201185" y="1016549"/>
                  <a:pt x="2208256" y="998230"/>
                  <a:pt x="2220147" y="982160"/>
                </a:cubicBezTo>
                <a:cubicBezTo>
                  <a:pt x="2222718" y="978946"/>
                  <a:pt x="2224968" y="973484"/>
                  <a:pt x="2229789" y="975411"/>
                </a:cubicBezTo>
                <a:close/>
                <a:moveTo>
                  <a:pt x="2813751" y="954521"/>
                </a:moveTo>
                <a:cubicBezTo>
                  <a:pt x="2820179" y="955485"/>
                  <a:pt x="2813430" y="1069578"/>
                  <a:pt x="2794789" y="1110072"/>
                </a:cubicBezTo>
                <a:cubicBezTo>
                  <a:pt x="2773256" y="1156352"/>
                  <a:pt x="2745295" y="1198776"/>
                  <a:pt x="2720870" y="1243449"/>
                </a:cubicBezTo>
                <a:cubicBezTo>
                  <a:pt x="2715406" y="1253412"/>
                  <a:pt x="2710586" y="1263375"/>
                  <a:pt x="2705443" y="1273338"/>
                </a:cubicBezTo>
                <a:cubicBezTo>
                  <a:pt x="2700622" y="1282658"/>
                  <a:pt x="2693873" y="1286515"/>
                  <a:pt x="2682625" y="1282658"/>
                </a:cubicBezTo>
                <a:cubicBezTo>
                  <a:pt x="2654985" y="1273659"/>
                  <a:pt x="2653700" y="1271409"/>
                  <a:pt x="2670733" y="1247948"/>
                </a:cubicBezTo>
                <a:cubicBezTo>
                  <a:pt x="2701265" y="1206168"/>
                  <a:pt x="2731154" y="1164066"/>
                  <a:pt x="2754937" y="1118429"/>
                </a:cubicBezTo>
                <a:cubicBezTo>
                  <a:pt x="2770685" y="1088540"/>
                  <a:pt x="2785469" y="1057686"/>
                  <a:pt x="2790611" y="1024262"/>
                </a:cubicBezTo>
                <a:cubicBezTo>
                  <a:pt x="2793504" y="1004657"/>
                  <a:pt x="2807323" y="953235"/>
                  <a:pt x="2813751" y="954521"/>
                </a:cubicBezTo>
                <a:close/>
                <a:moveTo>
                  <a:pt x="435801" y="820180"/>
                </a:moveTo>
                <a:cubicBezTo>
                  <a:pt x="452513" y="818895"/>
                  <a:pt x="505221" y="869352"/>
                  <a:pt x="514862" y="887672"/>
                </a:cubicBezTo>
                <a:cubicBezTo>
                  <a:pt x="564678" y="980231"/>
                  <a:pt x="601637" y="1077933"/>
                  <a:pt x="626384" y="1180456"/>
                </a:cubicBezTo>
                <a:cubicBezTo>
                  <a:pt x="627670" y="1186241"/>
                  <a:pt x="628312" y="1192026"/>
                  <a:pt x="628955" y="1194597"/>
                </a:cubicBezTo>
                <a:cubicBezTo>
                  <a:pt x="629277" y="1211309"/>
                  <a:pt x="626384" y="1214202"/>
                  <a:pt x="612564" y="1216773"/>
                </a:cubicBezTo>
                <a:cubicBezTo>
                  <a:pt x="600352" y="1219023"/>
                  <a:pt x="597781" y="1210988"/>
                  <a:pt x="595852" y="1202310"/>
                </a:cubicBezTo>
                <a:cubicBezTo>
                  <a:pt x="584604" y="1147996"/>
                  <a:pt x="570141" y="1094645"/>
                  <a:pt x="548930" y="1042902"/>
                </a:cubicBezTo>
                <a:cubicBezTo>
                  <a:pt x="524504" y="983445"/>
                  <a:pt x="423267" y="821466"/>
                  <a:pt x="435801" y="820180"/>
                </a:cubicBezTo>
                <a:close/>
                <a:moveTo>
                  <a:pt x="2489470" y="771972"/>
                </a:moveTo>
                <a:cubicBezTo>
                  <a:pt x="2493648" y="776150"/>
                  <a:pt x="2461831" y="830464"/>
                  <a:pt x="2447690" y="852640"/>
                </a:cubicBezTo>
                <a:cubicBezTo>
                  <a:pt x="2403017" y="921417"/>
                  <a:pt x="2375377" y="997265"/>
                  <a:pt x="2356737" y="1076648"/>
                </a:cubicBezTo>
                <a:cubicBezTo>
                  <a:pt x="2350952" y="1101073"/>
                  <a:pt x="2345488" y="1125820"/>
                  <a:pt x="2340346" y="1150567"/>
                </a:cubicBezTo>
                <a:cubicBezTo>
                  <a:pt x="2338096" y="1160851"/>
                  <a:pt x="2333597" y="1166636"/>
                  <a:pt x="2322027" y="1164708"/>
                </a:cubicBezTo>
                <a:cubicBezTo>
                  <a:pt x="2311743" y="1162780"/>
                  <a:pt x="2305958" y="1157638"/>
                  <a:pt x="2307243" y="1146068"/>
                </a:cubicBezTo>
                <a:cubicBezTo>
                  <a:pt x="2309493" y="1125177"/>
                  <a:pt x="2315599" y="1105251"/>
                  <a:pt x="2321063" y="1085004"/>
                </a:cubicBezTo>
                <a:cubicBezTo>
                  <a:pt x="2344524" y="1000157"/>
                  <a:pt x="2373128" y="916918"/>
                  <a:pt x="2414587" y="838821"/>
                </a:cubicBezTo>
                <a:cubicBezTo>
                  <a:pt x="2429371" y="811181"/>
                  <a:pt x="2485292" y="767794"/>
                  <a:pt x="2489470" y="771972"/>
                </a:cubicBezTo>
                <a:close/>
                <a:moveTo>
                  <a:pt x="258075" y="703196"/>
                </a:moveTo>
                <a:cubicBezTo>
                  <a:pt x="263538" y="713480"/>
                  <a:pt x="263860" y="724086"/>
                  <a:pt x="264824" y="734049"/>
                </a:cubicBezTo>
                <a:cubicBezTo>
                  <a:pt x="267395" y="760403"/>
                  <a:pt x="268359" y="786757"/>
                  <a:pt x="270287" y="812789"/>
                </a:cubicBezTo>
                <a:cubicBezTo>
                  <a:pt x="276072" y="899884"/>
                  <a:pt x="287964" y="985695"/>
                  <a:pt x="324281" y="1066042"/>
                </a:cubicBezTo>
                <a:cubicBezTo>
                  <a:pt x="335851" y="1091433"/>
                  <a:pt x="352884" y="1112002"/>
                  <a:pt x="375060" y="1128392"/>
                </a:cubicBezTo>
                <a:cubicBezTo>
                  <a:pt x="386630" y="1137069"/>
                  <a:pt x="399164" y="1141569"/>
                  <a:pt x="413305" y="1143497"/>
                </a:cubicBezTo>
                <a:cubicBezTo>
                  <a:pt x="446087" y="1147996"/>
                  <a:pt x="474047" y="1164387"/>
                  <a:pt x="500723" y="1182706"/>
                </a:cubicBezTo>
                <a:cubicBezTo>
                  <a:pt x="556966" y="1221273"/>
                  <a:pt x="590711" y="1274624"/>
                  <a:pt x="601960" y="1342114"/>
                </a:cubicBezTo>
                <a:cubicBezTo>
                  <a:pt x="603888" y="1353363"/>
                  <a:pt x="603888" y="1364612"/>
                  <a:pt x="602281" y="1375860"/>
                </a:cubicBezTo>
                <a:cubicBezTo>
                  <a:pt x="596175" y="1413141"/>
                  <a:pt x="564357" y="1433389"/>
                  <a:pt x="527719" y="1423426"/>
                </a:cubicBezTo>
                <a:cubicBezTo>
                  <a:pt x="498151" y="1415391"/>
                  <a:pt x="474369" y="1396750"/>
                  <a:pt x="451872" y="1377146"/>
                </a:cubicBezTo>
                <a:cubicBezTo>
                  <a:pt x="410091" y="1340186"/>
                  <a:pt x="376345" y="1297442"/>
                  <a:pt x="354170" y="1245698"/>
                </a:cubicBezTo>
                <a:cubicBezTo>
                  <a:pt x="322995" y="1173064"/>
                  <a:pt x="292785" y="1099789"/>
                  <a:pt x="273501" y="1022656"/>
                </a:cubicBezTo>
                <a:cubicBezTo>
                  <a:pt x="266109" y="993087"/>
                  <a:pt x="263538" y="962877"/>
                  <a:pt x="260967" y="932989"/>
                </a:cubicBezTo>
                <a:cubicBezTo>
                  <a:pt x="254861" y="863569"/>
                  <a:pt x="251647" y="793827"/>
                  <a:pt x="253575" y="723765"/>
                </a:cubicBezTo>
                <a:cubicBezTo>
                  <a:pt x="253897" y="717337"/>
                  <a:pt x="253254" y="710267"/>
                  <a:pt x="258075" y="703196"/>
                </a:cubicBezTo>
                <a:close/>
                <a:moveTo>
                  <a:pt x="1902937" y="696448"/>
                </a:moveTo>
                <a:cubicBezTo>
                  <a:pt x="1907758" y="700304"/>
                  <a:pt x="1906794" y="705447"/>
                  <a:pt x="1907115" y="710267"/>
                </a:cubicBezTo>
                <a:cubicBezTo>
                  <a:pt x="1908722" y="775187"/>
                  <a:pt x="1903580" y="839465"/>
                  <a:pt x="1896188" y="904064"/>
                </a:cubicBezTo>
                <a:cubicBezTo>
                  <a:pt x="1886225" y="991481"/>
                  <a:pt x="1864692" y="1076328"/>
                  <a:pt x="1832232" y="1157959"/>
                </a:cubicBezTo>
                <a:cubicBezTo>
                  <a:pt x="1808449" y="1217737"/>
                  <a:pt x="1779203" y="1274302"/>
                  <a:pt x="1744814" y="1328616"/>
                </a:cubicBezTo>
                <a:cubicBezTo>
                  <a:pt x="1714925" y="1375539"/>
                  <a:pt x="1683751" y="1421176"/>
                  <a:pt x="1645184" y="1461351"/>
                </a:cubicBezTo>
                <a:cubicBezTo>
                  <a:pt x="1605975" y="1501844"/>
                  <a:pt x="1558731" y="1518557"/>
                  <a:pt x="1503131" y="1514057"/>
                </a:cubicBezTo>
                <a:cubicBezTo>
                  <a:pt x="1487704" y="1512772"/>
                  <a:pt x="1478384" y="1506344"/>
                  <a:pt x="1473563" y="1491239"/>
                </a:cubicBezTo>
                <a:cubicBezTo>
                  <a:pt x="1461350" y="1452351"/>
                  <a:pt x="1465528" y="1414427"/>
                  <a:pt x="1479991" y="1377468"/>
                </a:cubicBezTo>
                <a:cubicBezTo>
                  <a:pt x="1503452" y="1316404"/>
                  <a:pt x="1543304" y="1266589"/>
                  <a:pt x="1591191" y="1223201"/>
                </a:cubicBezTo>
                <a:cubicBezTo>
                  <a:pt x="1620759" y="1196204"/>
                  <a:pt x="1653219" y="1172743"/>
                  <a:pt x="1689857" y="1156031"/>
                </a:cubicBezTo>
                <a:cubicBezTo>
                  <a:pt x="1703355" y="1149925"/>
                  <a:pt x="1717175" y="1145425"/>
                  <a:pt x="1731959" y="1143819"/>
                </a:cubicBezTo>
                <a:cubicBezTo>
                  <a:pt x="1745779" y="1142533"/>
                  <a:pt x="1755099" y="1133213"/>
                  <a:pt x="1763133" y="1123250"/>
                </a:cubicBezTo>
                <a:cubicBezTo>
                  <a:pt x="1795272" y="1082434"/>
                  <a:pt x="1818734" y="1036475"/>
                  <a:pt x="1839302" y="989232"/>
                </a:cubicBezTo>
                <a:cubicBezTo>
                  <a:pt x="1867585" y="924310"/>
                  <a:pt x="1883333" y="856177"/>
                  <a:pt x="1889118" y="785793"/>
                </a:cubicBezTo>
                <a:cubicBezTo>
                  <a:pt x="1891367" y="760403"/>
                  <a:pt x="1892331" y="734692"/>
                  <a:pt x="1898116" y="709624"/>
                </a:cubicBezTo>
                <a:cubicBezTo>
                  <a:pt x="1898759" y="704482"/>
                  <a:pt x="1898759" y="699662"/>
                  <a:pt x="1902937" y="696448"/>
                </a:cubicBezTo>
                <a:close/>
                <a:moveTo>
                  <a:pt x="2678768" y="652095"/>
                </a:moveTo>
                <a:cubicBezTo>
                  <a:pt x="2682303" y="657237"/>
                  <a:pt x="2682625" y="662379"/>
                  <a:pt x="2682625" y="667200"/>
                </a:cubicBezTo>
                <a:cubicBezTo>
                  <a:pt x="2684553" y="757510"/>
                  <a:pt x="2680054" y="847820"/>
                  <a:pt x="2668805" y="937487"/>
                </a:cubicBezTo>
                <a:cubicBezTo>
                  <a:pt x="2662698" y="986338"/>
                  <a:pt x="2645665" y="1032296"/>
                  <a:pt x="2628953" y="1078255"/>
                </a:cubicBezTo>
                <a:cubicBezTo>
                  <a:pt x="2609348" y="1131927"/>
                  <a:pt x="2589743" y="1185598"/>
                  <a:pt x="2560818" y="1235092"/>
                </a:cubicBezTo>
                <a:cubicBezTo>
                  <a:pt x="2529644" y="1288442"/>
                  <a:pt x="2486578" y="1331187"/>
                  <a:pt x="2432585" y="1362362"/>
                </a:cubicBezTo>
                <a:cubicBezTo>
                  <a:pt x="2417158" y="1371039"/>
                  <a:pt x="2400446" y="1376503"/>
                  <a:pt x="2382448" y="1373932"/>
                </a:cubicBezTo>
                <a:cubicBezTo>
                  <a:pt x="2353523" y="1370075"/>
                  <a:pt x="2334240" y="1347578"/>
                  <a:pt x="2333276" y="1316403"/>
                </a:cubicBezTo>
                <a:cubicBezTo>
                  <a:pt x="2331669" y="1272373"/>
                  <a:pt x="2347095" y="1233485"/>
                  <a:pt x="2370235" y="1197168"/>
                </a:cubicBezTo>
                <a:cubicBezTo>
                  <a:pt x="2400767" y="1149603"/>
                  <a:pt x="2444797" y="1119393"/>
                  <a:pt x="2496219" y="1098181"/>
                </a:cubicBezTo>
                <a:cubicBezTo>
                  <a:pt x="2504576" y="1094967"/>
                  <a:pt x="2513253" y="1092718"/>
                  <a:pt x="2521931" y="1091754"/>
                </a:cubicBezTo>
                <a:cubicBezTo>
                  <a:pt x="2551820" y="1088860"/>
                  <a:pt x="2572389" y="1070864"/>
                  <a:pt x="2589743" y="1049008"/>
                </a:cubicBezTo>
                <a:cubicBezTo>
                  <a:pt x="2618990" y="1012691"/>
                  <a:pt x="2631202" y="968661"/>
                  <a:pt x="2642130" y="924631"/>
                </a:cubicBezTo>
                <a:cubicBezTo>
                  <a:pt x="2656914" y="866139"/>
                  <a:pt x="2663663" y="806683"/>
                  <a:pt x="2666234" y="746262"/>
                </a:cubicBezTo>
                <a:cubicBezTo>
                  <a:pt x="2667519" y="717337"/>
                  <a:pt x="2668162" y="688090"/>
                  <a:pt x="2674590" y="659487"/>
                </a:cubicBezTo>
                <a:cubicBezTo>
                  <a:pt x="2675554" y="657237"/>
                  <a:pt x="2675233" y="654345"/>
                  <a:pt x="2678768" y="652095"/>
                </a:cubicBezTo>
                <a:close/>
                <a:moveTo>
                  <a:pt x="1902616" y="370881"/>
                </a:moveTo>
                <a:cubicBezTo>
                  <a:pt x="1906794" y="380524"/>
                  <a:pt x="1906794" y="388879"/>
                  <a:pt x="1907115" y="397557"/>
                </a:cubicBezTo>
                <a:cubicBezTo>
                  <a:pt x="1908401" y="459585"/>
                  <a:pt x="1903258" y="521613"/>
                  <a:pt x="1895867" y="582998"/>
                </a:cubicBezTo>
                <a:cubicBezTo>
                  <a:pt x="1883654" y="681985"/>
                  <a:pt x="1861156" y="778401"/>
                  <a:pt x="1818733" y="869354"/>
                </a:cubicBezTo>
                <a:cubicBezTo>
                  <a:pt x="1777274" y="958056"/>
                  <a:pt x="1729066" y="1042903"/>
                  <a:pt x="1665110" y="1118108"/>
                </a:cubicBezTo>
                <a:cubicBezTo>
                  <a:pt x="1633614" y="1155388"/>
                  <a:pt x="1597297" y="1186563"/>
                  <a:pt x="1546196" y="1193955"/>
                </a:cubicBezTo>
                <a:cubicBezTo>
                  <a:pt x="1530448" y="1196205"/>
                  <a:pt x="1514700" y="1197490"/>
                  <a:pt x="1498952" y="1193312"/>
                </a:cubicBezTo>
                <a:cubicBezTo>
                  <a:pt x="1484811" y="1189455"/>
                  <a:pt x="1475491" y="1180778"/>
                  <a:pt x="1473884" y="1165995"/>
                </a:cubicBezTo>
                <a:cubicBezTo>
                  <a:pt x="1468099" y="1112323"/>
                  <a:pt x="1468099" y="1059294"/>
                  <a:pt x="1496060" y="1009800"/>
                </a:cubicBezTo>
                <a:cubicBezTo>
                  <a:pt x="1539447" y="933309"/>
                  <a:pt x="1600511" y="876747"/>
                  <a:pt x="1681179" y="841714"/>
                </a:cubicBezTo>
                <a:cubicBezTo>
                  <a:pt x="1702391" y="832394"/>
                  <a:pt x="1725531" y="830467"/>
                  <a:pt x="1748028" y="827252"/>
                </a:cubicBezTo>
                <a:cubicBezTo>
                  <a:pt x="1754134" y="826288"/>
                  <a:pt x="1757991" y="824039"/>
                  <a:pt x="1760562" y="818575"/>
                </a:cubicBezTo>
                <a:cubicBezTo>
                  <a:pt x="1793665" y="751404"/>
                  <a:pt x="1830625" y="686164"/>
                  <a:pt x="1856657" y="615779"/>
                </a:cubicBezTo>
                <a:cubicBezTo>
                  <a:pt x="1874976" y="566286"/>
                  <a:pt x="1884296" y="515184"/>
                  <a:pt x="1888474" y="462799"/>
                </a:cubicBezTo>
                <a:cubicBezTo>
                  <a:pt x="1890403" y="436444"/>
                  <a:pt x="1891688" y="410090"/>
                  <a:pt x="1896831" y="384380"/>
                </a:cubicBezTo>
                <a:cubicBezTo>
                  <a:pt x="1898116" y="379881"/>
                  <a:pt x="1898759" y="375703"/>
                  <a:pt x="1902616" y="370881"/>
                </a:cubicBezTo>
                <a:close/>
                <a:moveTo>
                  <a:pt x="1258323" y="168848"/>
                </a:moveTo>
                <a:cubicBezTo>
                  <a:pt x="1260649" y="167707"/>
                  <a:pt x="1262693" y="167682"/>
                  <a:pt x="1264340" y="169048"/>
                </a:cubicBezTo>
                <a:cubicBezTo>
                  <a:pt x="1269160" y="172905"/>
                  <a:pt x="1236379" y="308209"/>
                  <a:pt x="1234129" y="349347"/>
                </a:cubicBezTo>
                <a:cubicBezTo>
                  <a:pt x="1229630" y="428087"/>
                  <a:pt x="1240235" y="505541"/>
                  <a:pt x="1252127" y="582996"/>
                </a:cubicBezTo>
                <a:cubicBezTo>
                  <a:pt x="1252770" y="587174"/>
                  <a:pt x="1253091" y="591352"/>
                  <a:pt x="1253412" y="595530"/>
                </a:cubicBezTo>
                <a:cubicBezTo>
                  <a:pt x="1253734" y="602279"/>
                  <a:pt x="1250520" y="605815"/>
                  <a:pt x="1243771" y="605815"/>
                </a:cubicBezTo>
                <a:cubicBezTo>
                  <a:pt x="1240235" y="605815"/>
                  <a:pt x="1236700" y="606136"/>
                  <a:pt x="1233165" y="606136"/>
                </a:cubicBezTo>
                <a:cubicBezTo>
                  <a:pt x="1213882" y="606136"/>
                  <a:pt x="1208739" y="602279"/>
                  <a:pt x="1204883" y="583317"/>
                </a:cubicBezTo>
                <a:cubicBezTo>
                  <a:pt x="1200705" y="562427"/>
                  <a:pt x="1196527" y="541537"/>
                  <a:pt x="1193634" y="520325"/>
                </a:cubicBezTo>
                <a:cubicBezTo>
                  <a:pt x="1188492" y="488508"/>
                  <a:pt x="1184635" y="456690"/>
                  <a:pt x="1185278" y="424230"/>
                </a:cubicBezTo>
                <a:cubicBezTo>
                  <a:pt x="1184314" y="369273"/>
                  <a:pt x="1195884" y="315601"/>
                  <a:pt x="1207133" y="262251"/>
                </a:cubicBezTo>
                <a:cubicBezTo>
                  <a:pt x="1211913" y="239472"/>
                  <a:pt x="1242039" y="176832"/>
                  <a:pt x="1258323" y="168848"/>
                </a:cubicBezTo>
                <a:close/>
                <a:moveTo>
                  <a:pt x="1704415" y="152347"/>
                </a:moveTo>
                <a:cubicBezTo>
                  <a:pt x="1722905" y="171439"/>
                  <a:pt x="1761326" y="319498"/>
                  <a:pt x="1757670" y="391770"/>
                </a:cubicBezTo>
                <a:cubicBezTo>
                  <a:pt x="1754135" y="460225"/>
                  <a:pt x="1743850" y="528038"/>
                  <a:pt x="1729388" y="595208"/>
                </a:cubicBezTo>
                <a:cubicBezTo>
                  <a:pt x="1724246" y="618348"/>
                  <a:pt x="1717818" y="641167"/>
                  <a:pt x="1706891" y="662378"/>
                </a:cubicBezTo>
                <a:cubicBezTo>
                  <a:pt x="1703355" y="669128"/>
                  <a:pt x="1699177" y="675234"/>
                  <a:pt x="1691464" y="677162"/>
                </a:cubicBezTo>
                <a:cubicBezTo>
                  <a:pt x="1683429" y="679412"/>
                  <a:pt x="1674752" y="680055"/>
                  <a:pt x="1668003" y="674913"/>
                </a:cubicBezTo>
                <a:cubicBezTo>
                  <a:pt x="1661254" y="669770"/>
                  <a:pt x="1666717" y="662378"/>
                  <a:pt x="1668324" y="656593"/>
                </a:cubicBezTo>
                <a:cubicBezTo>
                  <a:pt x="1680537" y="606457"/>
                  <a:pt x="1693071" y="556642"/>
                  <a:pt x="1700784" y="505541"/>
                </a:cubicBezTo>
                <a:cubicBezTo>
                  <a:pt x="1707212" y="460547"/>
                  <a:pt x="1711711" y="415231"/>
                  <a:pt x="1711390" y="363809"/>
                </a:cubicBezTo>
                <a:cubicBezTo>
                  <a:pt x="1712676" y="308530"/>
                  <a:pt x="1711390" y="238146"/>
                  <a:pt x="1697892" y="152657"/>
                </a:cubicBezTo>
                <a:cubicBezTo>
                  <a:pt x="1699539" y="149524"/>
                  <a:pt x="1701774" y="149619"/>
                  <a:pt x="1704415" y="152347"/>
                </a:cubicBezTo>
                <a:close/>
                <a:moveTo>
                  <a:pt x="1026190" y="127590"/>
                </a:moveTo>
                <a:cubicBezTo>
                  <a:pt x="1031332" y="135946"/>
                  <a:pt x="1031012" y="144302"/>
                  <a:pt x="1031654" y="152337"/>
                </a:cubicBezTo>
                <a:cubicBezTo>
                  <a:pt x="1033904" y="179655"/>
                  <a:pt x="1033904" y="207294"/>
                  <a:pt x="1034225" y="234934"/>
                </a:cubicBezTo>
                <a:cubicBezTo>
                  <a:pt x="1035511" y="314959"/>
                  <a:pt x="1043867" y="394343"/>
                  <a:pt x="1064757" y="471797"/>
                </a:cubicBezTo>
                <a:cubicBezTo>
                  <a:pt x="1082755" y="538646"/>
                  <a:pt x="1116500" y="596818"/>
                  <a:pt x="1162459" y="648240"/>
                </a:cubicBezTo>
                <a:cubicBezTo>
                  <a:pt x="1174029" y="661095"/>
                  <a:pt x="1187206" y="670094"/>
                  <a:pt x="1206168" y="671701"/>
                </a:cubicBezTo>
                <a:cubicBezTo>
                  <a:pt x="1229308" y="673951"/>
                  <a:pt x="1249555" y="685521"/>
                  <a:pt x="1268838" y="698055"/>
                </a:cubicBezTo>
                <a:cubicBezTo>
                  <a:pt x="1335044" y="741120"/>
                  <a:pt x="1389680" y="795435"/>
                  <a:pt x="1426318" y="866141"/>
                </a:cubicBezTo>
                <a:cubicBezTo>
                  <a:pt x="1445923" y="904064"/>
                  <a:pt x="1455565" y="945201"/>
                  <a:pt x="1453958" y="988589"/>
                </a:cubicBezTo>
                <a:cubicBezTo>
                  <a:pt x="1452029" y="1038724"/>
                  <a:pt x="1422462" y="1057043"/>
                  <a:pt x="1375539" y="1046438"/>
                </a:cubicBezTo>
                <a:cubicBezTo>
                  <a:pt x="1334401" y="1037118"/>
                  <a:pt x="1301941" y="1011728"/>
                  <a:pt x="1273016" y="982804"/>
                </a:cubicBezTo>
                <a:cubicBezTo>
                  <a:pt x="1225772" y="935881"/>
                  <a:pt x="1188813" y="881567"/>
                  <a:pt x="1156674" y="823396"/>
                </a:cubicBezTo>
                <a:cubicBezTo>
                  <a:pt x="1111679" y="741442"/>
                  <a:pt x="1082755" y="653702"/>
                  <a:pt x="1059615" y="563715"/>
                </a:cubicBezTo>
                <a:cubicBezTo>
                  <a:pt x="1052866" y="537682"/>
                  <a:pt x="1046759" y="511007"/>
                  <a:pt x="1037439" y="485939"/>
                </a:cubicBezTo>
                <a:cubicBezTo>
                  <a:pt x="1034225" y="485939"/>
                  <a:pt x="1034225" y="487546"/>
                  <a:pt x="1034225" y="489153"/>
                </a:cubicBezTo>
                <a:cubicBezTo>
                  <a:pt x="1034546" y="579463"/>
                  <a:pt x="1037117" y="669773"/>
                  <a:pt x="1055437" y="758797"/>
                </a:cubicBezTo>
                <a:cubicBezTo>
                  <a:pt x="1072791" y="842679"/>
                  <a:pt x="1113929" y="914347"/>
                  <a:pt x="1169208" y="978626"/>
                </a:cubicBezTo>
                <a:cubicBezTo>
                  <a:pt x="1175636" y="986017"/>
                  <a:pt x="1183349" y="992445"/>
                  <a:pt x="1193633" y="993408"/>
                </a:cubicBezTo>
                <a:cubicBezTo>
                  <a:pt x="1228343" y="996301"/>
                  <a:pt x="1257268" y="1012692"/>
                  <a:pt x="1284586" y="1032297"/>
                </a:cubicBezTo>
                <a:cubicBezTo>
                  <a:pt x="1343079" y="1074720"/>
                  <a:pt x="1393537" y="1124857"/>
                  <a:pt x="1426318" y="1190098"/>
                </a:cubicBezTo>
                <a:cubicBezTo>
                  <a:pt x="1445602" y="1228343"/>
                  <a:pt x="1455243" y="1269159"/>
                  <a:pt x="1453315" y="1312547"/>
                </a:cubicBezTo>
                <a:cubicBezTo>
                  <a:pt x="1451708" y="1347257"/>
                  <a:pt x="1435639" y="1367826"/>
                  <a:pt x="1404143" y="1371362"/>
                </a:cubicBezTo>
                <a:cubicBezTo>
                  <a:pt x="1390002" y="1372968"/>
                  <a:pt x="1376503" y="1369432"/>
                  <a:pt x="1363326" y="1364290"/>
                </a:cubicBezTo>
                <a:cubicBezTo>
                  <a:pt x="1331830" y="1351756"/>
                  <a:pt x="1305477" y="1331830"/>
                  <a:pt x="1281051" y="1308690"/>
                </a:cubicBezTo>
                <a:cubicBezTo>
                  <a:pt x="1199097" y="1230915"/>
                  <a:pt x="1144461" y="1135784"/>
                  <a:pt x="1104930" y="1031012"/>
                </a:cubicBezTo>
                <a:cubicBezTo>
                  <a:pt x="1078577" y="960948"/>
                  <a:pt x="1058972" y="888638"/>
                  <a:pt x="1039367" y="816326"/>
                </a:cubicBezTo>
                <a:cubicBezTo>
                  <a:pt x="1038403" y="812148"/>
                  <a:pt x="1037117" y="808291"/>
                  <a:pt x="1034225" y="804113"/>
                </a:cubicBezTo>
                <a:cubicBezTo>
                  <a:pt x="1034225" y="807326"/>
                  <a:pt x="1033583" y="810541"/>
                  <a:pt x="1033904" y="813432"/>
                </a:cubicBezTo>
                <a:cubicBezTo>
                  <a:pt x="1036476" y="898278"/>
                  <a:pt x="1039046" y="983125"/>
                  <a:pt x="1052544" y="1067329"/>
                </a:cubicBezTo>
                <a:cubicBezTo>
                  <a:pt x="1065721" y="1149283"/>
                  <a:pt x="1101716" y="1219345"/>
                  <a:pt x="1154103" y="1282336"/>
                </a:cubicBezTo>
                <a:cubicBezTo>
                  <a:pt x="1169851" y="1301298"/>
                  <a:pt x="1188491" y="1313512"/>
                  <a:pt x="1212917" y="1320903"/>
                </a:cubicBezTo>
                <a:cubicBezTo>
                  <a:pt x="1290371" y="1343722"/>
                  <a:pt x="1349185" y="1392894"/>
                  <a:pt x="1396751" y="1456850"/>
                </a:cubicBezTo>
                <a:cubicBezTo>
                  <a:pt x="1425997" y="1496381"/>
                  <a:pt x="1446566" y="1540090"/>
                  <a:pt x="1452029" y="1589583"/>
                </a:cubicBezTo>
                <a:cubicBezTo>
                  <a:pt x="1454601" y="1614009"/>
                  <a:pt x="1455565" y="1638113"/>
                  <a:pt x="1447530" y="1662217"/>
                </a:cubicBezTo>
                <a:cubicBezTo>
                  <a:pt x="1443352" y="1674751"/>
                  <a:pt x="1435639" y="1678929"/>
                  <a:pt x="1423426" y="1680215"/>
                </a:cubicBezTo>
                <a:cubicBezTo>
                  <a:pt x="1363005" y="1686000"/>
                  <a:pt x="1313190" y="1665109"/>
                  <a:pt x="1270445" y="1622043"/>
                </a:cubicBezTo>
                <a:cubicBezTo>
                  <a:pt x="1192348" y="1542982"/>
                  <a:pt x="1139319" y="1449780"/>
                  <a:pt x="1101716" y="1346935"/>
                </a:cubicBezTo>
                <a:cubicBezTo>
                  <a:pt x="1077612" y="1280408"/>
                  <a:pt x="1058972" y="1212596"/>
                  <a:pt x="1040653" y="1144140"/>
                </a:cubicBezTo>
                <a:cubicBezTo>
                  <a:pt x="1039046" y="1138354"/>
                  <a:pt x="1037439" y="1132569"/>
                  <a:pt x="1036476" y="1129677"/>
                </a:cubicBezTo>
                <a:cubicBezTo>
                  <a:pt x="1036476" y="1159888"/>
                  <a:pt x="1035511" y="1192990"/>
                  <a:pt x="1036796" y="1225772"/>
                </a:cubicBezTo>
                <a:cubicBezTo>
                  <a:pt x="1038403" y="1263375"/>
                  <a:pt x="1040331" y="1300977"/>
                  <a:pt x="1045474" y="1338258"/>
                </a:cubicBezTo>
                <a:cubicBezTo>
                  <a:pt x="1052223" y="1389680"/>
                  <a:pt x="1058972" y="1441745"/>
                  <a:pt x="1081790" y="1488989"/>
                </a:cubicBezTo>
                <a:cubicBezTo>
                  <a:pt x="1103645" y="1534304"/>
                  <a:pt x="1131927" y="1575764"/>
                  <a:pt x="1162780" y="1614973"/>
                </a:cubicBezTo>
                <a:cubicBezTo>
                  <a:pt x="1171779" y="1626543"/>
                  <a:pt x="1184313" y="1632971"/>
                  <a:pt x="1198133" y="1636185"/>
                </a:cubicBezTo>
                <a:cubicBezTo>
                  <a:pt x="1302905" y="1661896"/>
                  <a:pt x="1371682" y="1731315"/>
                  <a:pt x="1422140" y="1822268"/>
                </a:cubicBezTo>
                <a:cubicBezTo>
                  <a:pt x="1444638" y="1863084"/>
                  <a:pt x="1455243" y="1907115"/>
                  <a:pt x="1453315" y="1954359"/>
                </a:cubicBezTo>
                <a:cubicBezTo>
                  <a:pt x="1452029" y="1988426"/>
                  <a:pt x="1439817" y="2000960"/>
                  <a:pt x="1406071" y="2002888"/>
                </a:cubicBezTo>
                <a:cubicBezTo>
                  <a:pt x="1361077" y="2005459"/>
                  <a:pt x="1322831" y="1989711"/>
                  <a:pt x="1290371" y="1959822"/>
                </a:cubicBezTo>
                <a:cubicBezTo>
                  <a:pt x="1219987" y="1894902"/>
                  <a:pt x="1167280" y="1817769"/>
                  <a:pt x="1129034" y="1730030"/>
                </a:cubicBezTo>
                <a:cubicBezTo>
                  <a:pt x="1091111" y="1642612"/>
                  <a:pt x="1065721" y="1551017"/>
                  <a:pt x="1038724" y="1459743"/>
                </a:cubicBezTo>
                <a:cubicBezTo>
                  <a:pt x="1038082" y="1456850"/>
                  <a:pt x="1038082" y="1452993"/>
                  <a:pt x="1034225" y="1450101"/>
                </a:cubicBezTo>
                <a:cubicBezTo>
                  <a:pt x="1034225" y="1462314"/>
                  <a:pt x="1033904" y="1473562"/>
                  <a:pt x="1034225" y="1485133"/>
                </a:cubicBezTo>
                <a:cubicBezTo>
                  <a:pt x="1036154" y="1526591"/>
                  <a:pt x="1038724" y="1568050"/>
                  <a:pt x="1040653" y="1609509"/>
                </a:cubicBezTo>
                <a:cubicBezTo>
                  <a:pt x="1044831" y="1706890"/>
                  <a:pt x="1072149" y="1797200"/>
                  <a:pt x="1125178" y="1879154"/>
                </a:cubicBezTo>
                <a:cubicBezTo>
                  <a:pt x="1135141" y="1894902"/>
                  <a:pt x="1145104" y="1910650"/>
                  <a:pt x="1155067" y="1926398"/>
                </a:cubicBezTo>
                <a:cubicBezTo>
                  <a:pt x="1165673" y="1943110"/>
                  <a:pt x="1180135" y="1954680"/>
                  <a:pt x="1199740" y="1959501"/>
                </a:cubicBezTo>
                <a:cubicBezTo>
                  <a:pt x="1285229" y="1980391"/>
                  <a:pt x="1346614" y="2033742"/>
                  <a:pt x="1396108" y="2103483"/>
                </a:cubicBezTo>
                <a:cubicBezTo>
                  <a:pt x="1425033" y="2143978"/>
                  <a:pt x="1445923" y="2188329"/>
                  <a:pt x="1451708" y="2238787"/>
                </a:cubicBezTo>
                <a:cubicBezTo>
                  <a:pt x="1453958" y="2258392"/>
                  <a:pt x="1454601" y="2278318"/>
                  <a:pt x="1450101" y="2297923"/>
                </a:cubicBezTo>
                <a:cubicBezTo>
                  <a:pt x="1446566" y="2313671"/>
                  <a:pt x="1436603" y="2322348"/>
                  <a:pt x="1420533" y="2324919"/>
                </a:cubicBezTo>
                <a:cubicBezTo>
                  <a:pt x="1370718" y="2332633"/>
                  <a:pt x="1328938" y="2315920"/>
                  <a:pt x="1291978" y="2284103"/>
                </a:cubicBezTo>
                <a:cubicBezTo>
                  <a:pt x="1215809" y="2219183"/>
                  <a:pt x="1165351" y="2135943"/>
                  <a:pt x="1124535" y="2046276"/>
                </a:cubicBezTo>
                <a:cubicBezTo>
                  <a:pt x="1091111" y="1972999"/>
                  <a:pt x="1069578" y="1895545"/>
                  <a:pt x="1049973" y="1817447"/>
                </a:cubicBezTo>
                <a:cubicBezTo>
                  <a:pt x="1046116" y="1802663"/>
                  <a:pt x="1041617" y="1787880"/>
                  <a:pt x="1037439" y="1773096"/>
                </a:cubicBezTo>
                <a:cubicBezTo>
                  <a:pt x="1036476" y="1773096"/>
                  <a:pt x="1035189" y="1773417"/>
                  <a:pt x="1034225" y="1773417"/>
                </a:cubicBezTo>
                <a:cubicBezTo>
                  <a:pt x="1034225" y="1789808"/>
                  <a:pt x="1033583" y="1806199"/>
                  <a:pt x="1034225" y="1822590"/>
                </a:cubicBezTo>
                <a:cubicBezTo>
                  <a:pt x="1036796" y="1869512"/>
                  <a:pt x="1040653" y="1916113"/>
                  <a:pt x="1042902" y="1963036"/>
                </a:cubicBezTo>
                <a:cubicBezTo>
                  <a:pt x="1046759" y="2041455"/>
                  <a:pt x="1070863" y="2113446"/>
                  <a:pt x="1108787" y="2181580"/>
                </a:cubicBezTo>
                <a:cubicBezTo>
                  <a:pt x="1120678" y="2202792"/>
                  <a:pt x="1132891" y="2224003"/>
                  <a:pt x="1148318" y="2243287"/>
                </a:cubicBezTo>
                <a:cubicBezTo>
                  <a:pt x="1163423" y="2262248"/>
                  <a:pt x="1179171" y="2278318"/>
                  <a:pt x="1205846" y="2282817"/>
                </a:cubicBezTo>
                <a:cubicBezTo>
                  <a:pt x="1236057" y="2287959"/>
                  <a:pt x="1263696" y="2303065"/>
                  <a:pt x="1289728" y="2319777"/>
                </a:cubicBezTo>
                <a:cubicBezTo>
                  <a:pt x="1372004" y="2372806"/>
                  <a:pt x="1427925" y="2445440"/>
                  <a:pt x="1449137" y="2542499"/>
                </a:cubicBezTo>
                <a:cubicBezTo>
                  <a:pt x="1454279" y="2565639"/>
                  <a:pt x="1454922" y="2589421"/>
                  <a:pt x="1450744" y="2612883"/>
                </a:cubicBezTo>
                <a:cubicBezTo>
                  <a:pt x="1446566" y="2638272"/>
                  <a:pt x="1435960" y="2647271"/>
                  <a:pt x="1410249" y="2648878"/>
                </a:cubicBezTo>
                <a:cubicBezTo>
                  <a:pt x="1363969" y="2652092"/>
                  <a:pt x="1325403" y="2634737"/>
                  <a:pt x="1291335" y="2605170"/>
                </a:cubicBezTo>
                <a:cubicBezTo>
                  <a:pt x="1231557" y="2553105"/>
                  <a:pt x="1189455" y="2487542"/>
                  <a:pt x="1151532" y="2419086"/>
                </a:cubicBezTo>
                <a:cubicBezTo>
                  <a:pt x="1098503" y="2322991"/>
                  <a:pt x="1060257" y="2221432"/>
                  <a:pt x="1037761" y="2113767"/>
                </a:cubicBezTo>
                <a:cubicBezTo>
                  <a:pt x="1037117" y="2111196"/>
                  <a:pt x="1036476" y="2108625"/>
                  <a:pt x="1033904" y="2106375"/>
                </a:cubicBezTo>
                <a:cubicBezTo>
                  <a:pt x="1034868" y="2125016"/>
                  <a:pt x="1035189" y="2143656"/>
                  <a:pt x="1036476" y="2161975"/>
                </a:cubicBezTo>
                <a:cubicBezTo>
                  <a:pt x="1039689" y="2203756"/>
                  <a:pt x="1041938" y="2245536"/>
                  <a:pt x="1047723" y="2286995"/>
                </a:cubicBezTo>
                <a:cubicBezTo>
                  <a:pt x="1058650" y="2365414"/>
                  <a:pt x="1073113" y="2443190"/>
                  <a:pt x="1110073" y="2514538"/>
                </a:cubicBezTo>
                <a:cubicBezTo>
                  <a:pt x="1122607" y="2538321"/>
                  <a:pt x="1137712" y="2560497"/>
                  <a:pt x="1156995" y="2579458"/>
                </a:cubicBezTo>
                <a:cubicBezTo>
                  <a:pt x="1170494" y="2592635"/>
                  <a:pt x="1185920" y="2601956"/>
                  <a:pt x="1204882" y="2603241"/>
                </a:cubicBezTo>
                <a:cubicBezTo>
                  <a:pt x="1227379" y="2604848"/>
                  <a:pt x="1247305" y="2612883"/>
                  <a:pt x="1265946" y="2624131"/>
                </a:cubicBezTo>
                <a:cubicBezTo>
                  <a:pt x="1337294" y="2667840"/>
                  <a:pt x="1395787" y="2723762"/>
                  <a:pt x="1430818" y="2800895"/>
                </a:cubicBezTo>
                <a:cubicBezTo>
                  <a:pt x="1448173" y="2839140"/>
                  <a:pt x="1458136" y="2879313"/>
                  <a:pt x="1450422" y="2922058"/>
                </a:cubicBezTo>
                <a:cubicBezTo>
                  <a:pt x="1449780" y="2925915"/>
                  <a:pt x="1448816" y="2929771"/>
                  <a:pt x="1447530" y="2933307"/>
                </a:cubicBezTo>
                <a:cubicBezTo>
                  <a:pt x="1437246" y="2965445"/>
                  <a:pt x="1415391" y="2977016"/>
                  <a:pt x="1381967" y="2971552"/>
                </a:cubicBezTo>
                <a:cubicBezTo>
                  <a:pt x="1343079" y="2965124"/>
                  <a:pt x="1312226" y="2945841"/>
                  <a:pt x="1284265" y="2919487"/>
                </a:cubicBezTo>
                <a:cubicBezTo>
                  <a:pt x="1246984" y="2884456"/>
                  <a:pt x="1215166" y="2844925"/>
                  <a:pt x="1189777" y="2800573"/>
                </a:cubicBezTo>
                <a:cubicBezTo>
                  <a:pt x="1131284" y="2699336"/>
                  <a:pt x="1084361" y="2593278"/>
                  <a:pt x="1053508" y="2480149"/>
                </a:cubicBezTo>
                <a:cubicBezTo>
                  <a:pt x="1046759" y="2455724"/>
                  <a:pt x="1046116" y="2430334"/>
                  <a:pt x="1043225" y="2405266"/>
                </a:cubicBezTo>
                <a:cubicBezTo>
                  <a:pt x="1038403" y="2364771"/>
                  <a:pt x="1034868" y="2324276"/>
                  <a:pt x="1030690" y="2283781"/>
                </a:cubicBezTo>
                <a:cubicBezTo>
                  <a:pt x="1025547" y="2233966"/>
                  <a:pt x="1022334" y="2184151"/>
                  <a:pt x="1019762" y="2134336"/>
                </a:cubicBezTo>
                <a:cubicBezTo>
                  <a:pt x="1017513" y="2091270"/>
                  <a:pt x="1022334" y="2048204"/>
                  <a:pt x="1019762" y="2005459"/>
                </a:cubicBezTo>
                <a:cubicBezTo>
                  <a:pt x="1017834" y="1972356"/>
                  <a:pt x="1012371" y="1939253"/>
                  <a:pt x="1012371" y="1905829"/>
                </a:cubicBezTo>
                <a:cubicBezTo>
                  <a:pt x="1012692" y="1865656"/>
                  <a:pt x="1017191" y="1826125"/>
                  <a:pt x="1020405" y="1786273"/>
                </a:cubicBezTo>
                <a:cubicBezTo>
                  <a:pt x="1023941" y="1741600"/>
                  <a:pt x="1022655" y="1697248"/>
                  <a:pt x="1016549" y="1652897"/>
                </a:cubicBezTo>
                <a:cubicBezTo>
                  <a:pt x="1010121" y="1607260"/>
                  <a:pt x="1011085" y="1561622"/>
                  <a:pt x="1016227" y="1515985"/>
                </a:cubicBezTo>
                <a:cubicBezTo>
                  <a:pt x="1023298" y="1452029"/>
                  <a:pt x="1025226" y="1388716"/>
                  <a:pt x="1015906" y="1324761"/>
                </a:cubicBezTo>
                <a:cubicBezTo>
                  <a:pt x="1009478" y="1280729"/>
                  <a:pt x="1011085" y="1236379"/>
                  <a:pt x="1016227" y="1192348"/>
                </a:cubicBezTo>
                <a:cubicBezTo>
                  <a:pt x="1024262" y="1123572"/>
                  <a:pt x="1024905" y="1054795"/>
                  <a:pt x="1014620" y="986339"/>
                </a:cubicBezTo>
                <a:cubicBezTo>
                  <a:pt x="1010442" y="958377"/>
                  <a:pt x="1011728" y="929774"/>
                  <a:pt x="1013978" y="901491"/>
                </a:cubicBezTo>
                <a:cubicBezTo>
                  <a:pt x="1018477" y="844608"/>
                  <a:pt x="1025226" y="788042"/>
                  <a:pt x="1022012" y="730836"/>
                </a:cubicBezTo>
                <a:cubicBezTo>
                  <a:pt x="1020084" y="696126"/>
                  <a:pt x="1013013" y="661738"/>
                  <a:pt x="1012692" y="626707"/>
                </a:cubicBezTo>
                <a:cubicBezTo>
                  <a:pt x="1012371" y="581070"/>
                  <a:pt x="1018477" y="536075"/>
                  <a:pt x="1021369" y="491081"/>
                </a:cubicBezTo>
                <a:cubicBezTo>
                  <a:pt x="1023619" y="453478"/>
                  <a:pt x="1023619" y="415876"/>
                  <a:pt x="1019120" y="378274"/>
                </a:cubicBezTo>
                <a:cubicBezTo>
                  <a:pt x="1013013" y="325886"/>
                  <a:pt x="1011406" y="273179"/>
                  <a:pt x="1014620" y="220471"/>
                </a:cubicBezTo>
                <a:cubicBezTo>
                  <a:pt x="1016227" y="196046"/>
                  <a:pt x="1016227" y="171620"/>
                  <a:pt x="1020084" y="147516"/>
                </a:cubicBezTo>
                <a:cubicBezTo>
                  <a:pt x="1021048" y="141088"/>
                  <a:pt x="1021369" y="134339"/>
                  <a:pt x="1026190" y="127590"/>
                </a:cubicBezTo>
                <a:close/>
                <a:moveTo>
                  <a:pt x="1518235" y="0"/>
                </a:moveTo>
                <a:cubicBezTo>
                  <a:pt x="1520485" y="321"/>
                  <a:pt x="1522735" y="321"/>
                  <a:pt x="1525306" y="321"/>
                </a:cubicBezTo>
                <a:cubicBezTo>
                  <a:pt x="1526270" y="28281"/>
                  <a:pt x="1514700" y="53349"/>
                  <a:pt x="1506023" y="78739"/>
                </a:cubicBezTo>
                <a:cubicBezTo>
                  <a:pt x="1490596" y="125020"/>
                  <a:pt x="1471313" y="170013"/>
                  <a:pt x="1459743" y="217579"/>
                </a:cubicBezTo>
                <a:cubicBezTo>
                  <a:pt x="1446566" y="271572"/>
                  <a:pt x="1438531" y="326208"/>
                  <a:pt x="1439174" y="382130"/>
                </a:cubicBezTo>
                <a:cubicBezTo>
                  <a:pt x="1439495" y="410413"/>
                  <a:pt x="1455243" y="430660"/>
                  <a:pt x="1470670" y="451550"/>
                </a:cubicBezTo>
                <a:cubicBezTo>
                  <a:pt x="1494453" y="483368"/>
                  <a:pt x="1521771" y="511650"/>
                  <a:pt x="1547482" y="541860"/>
                </a:cubicBezTo>
                <a:cubicBezTo>
                  <a:pt x="1586048" y="587497"/>
                  <a:pt x="1606296" y="639241"/>
                  <a:pt x="1607581" y="699340"/>
                </a:cubicBezTo>
                <a:cubicBezTo>
                  <a:pt x="1608224" y="730194"/>
                  <a:pt x="1610795" y="761367"/>
                  <a:pt x="1607260" y="792221"/>
                </a:cubicBezTo>
                <a:cubicBezTo>
                  <a:pt x="1604689" y="815040"/>
                  <a:pt x="1598261" y="836252"/>
                  <a:pt x="1584120" y="854571"/>
                </a:cubicBezTo>
                <a:cubicBezTo>
                  <a:pt x="1563230" y="881889"/>
                  <a:pt x="1535269" y="889281"/>
                  <a:pt x="1503451" y="875782"/>
                </a:cubicBezTo>
                <a:cubicBezTo>
                  <a:pt x="1473241" y="863248"/>
                  <a:pt x="1451708" y="840751"/>
                  <a:pt x="1434996" y="813432"/>
                </a:cubicBezTo>
                <a:cubicBezTo>
                  <a:pt x="1416677" y="783864"/>
                  <a:pt x="1405107" y="751404"/>
                  <a:pt x="1396429" y="717660"/>
                </a:cubicBezTo>
                <a:cubicBezTo>
                  <a:pt x="1382288" y="662381"/>
                  <a:pt x="1377146" y="606138"/>
                  <a:pt x="1377146" y="549574"/>
                </a:cubicBezTo>
                <a:cubicBezTo>
                  <a:pt x="1377467" y="484975"/>
                  <a:pt x="1382931" y="420376"/>
                  <a:pt x="1394180" y="356418"/>
                </a:cubicBezTo>
                <a:cubicBezTo>
                  <a:pt x="1414427" y="242004"/>
                  <a:pt x="1447530" y="131768"/>
                  <a:pt x="1499273" y="27639"/>
                </a:cubicBezTo>
                <a:cubicBezTo>
                  <a:pt x="1504416" y="17676"/>
                  <a:pt x="1509879" y="7713"/>
                  <a:pt x="1518235" y="0"/>
                </a:cubicBezTo>
                <a:close/>
              </a:path>
            </a:pathLst>
          </a:custGeom>
          <a:solidFill>
            <a:schemeClr val="bg1"/>
          </a:solidFill>
          <a:ln w="3240">
            <a:noFill/>
          </a:ln>
        </p:spPr>
        <p:style>
          <a:lnRef idx="0">
            <a:scrgbClr r="0" g="0" b="0"/>
          </a:lnRef>
          <a:fillRef idx="0">
            <a:scrgbClr r="0" g="0" b="0"/>
          </a:fillRef>
          <a:effectRef idx="0">
            <a:scrgbClr r="0" g="0" b="0"/>
          </a:effectRef>
          <a:fontRef idx="minor"/>
        </p:style>
      </p:sp>
      <p:sp>
        <p:nvSpPr>
          <p:cNvPr id="579" name="CustomShape 15"/>
          <p:cNvSpPr/>
          <p:nvPr/>
        </p:nvSpPr>
        <p:spPr>
          <a:xfrm>
            <a:off x="366120" y="284040"/>
            <a:ext cx="4353840" cy="548640"/>
          </a:xfrm>
          <a:prstGeom prst="rect">
            <a:avLst/>
          </a:prstGeom>
          <a:noFill/>
          <a:ln>
            <a:noFill/>
          </a:ln>
        </p:spPr>
        <p:style>
          <a:lnRef idx="0">
            <a:scrgbClr r="0" g="0" b="0"/>
          </a:lnRef>
          <a:fillRef idx="0">
            <a:scrgbClr r="0" g="0" b="0"/>
          </a:fillRef>
          <a:effectRef idx="0">
            <a:scrgbClr r="0" g="0" b="0"/>
          </a:effectRef>
          <a:fontRef idx="minor"/>
        </p:style>
        <p:txBody>
          <a:bodyPr lIns="47880" tIns="0" rIns="24120" bIns="0">
            <a:spAutoFit/>
          </a:bodyPr>
          <a:lstStyle/>
          <a:p>
            <a:pPr>
              <a:lnSpc>
                <a:spcPct val="100000"/>
              </a:lnSpc>
            </a:pPr>
            <a:r>
              <a:rPr lang="en-US" sz="3600" b="0" u="sng" strike="noStrike" spc="-1">
                <a:solidFill>
                  <a:srgbClr val="000000"/>
                </a:solidFill>
                <a:uFillTx/>
                <a:latin typeface="Comic Sans MS"/>
                <a:ea typeface="Arial Unicode MS"/>
              </a:rPr>
              <a:t>DFD</a:t>
            </a:r>
            <a:r>
              <a:rPr lang="en-US" sz="3600" b="0" strike="noStrike" spc="-1">
                <a:solidFill>
                  <a:srgbClr val="000000"/>
                </a:solidFill>
                <a:latin typeface="Comic Sans MS"/>
                <a:ea typeface="Arial Unicode MS"/>
              </a:rPr>
              <a:t> </a:t>
            </a:r>
            <a:r>
              <a:rPr lang="en-US" sz="3600" b="0" u="sng" strike="noStrike" spc="-1">
                <a:solidFill>
                  <a:srgbClr val="000000"/>
                </a:solidFill>
                <a:uFillTx/>
                <a:latin typeface="Comic Sans MS"/>
                <a:ea typeface="Arial Unicode MS"/>
              </a:rPr>
              <a:t>Diagram </a:t>
            </a:r>
            <a:r>
              <a:rPr lang="en-US" sz="3600" b="0" strike="noStrike" spc="-1">
                <a:solidFill>
                  <a:srgbClr val="000000"/>
                </a:solidFill>
                <a:latin typeface="Comic Sans MS"/>
                <a:ea typeface="Arial Unicode MS"/>
              </a:rPr>
              <a:t>:-</a:t>
            </a:r>
            <a:endParaRPr lang="en-IN" sz="3600" b="0" strike="noStrike" spc="-1">
              <a:latin typeface="Arial"/>
            </a:endParaRPr>
          </a:p>
        </p:txBody>
      </p:sp>
      <p:sp>
        <p:nvSpPr>
          <p:cNvPr id="580" name="CustomShape 16"/>
          <p:cNvSpPr/>
          <p:nvPr/>
        </p:nvSpPr>
        <p:spPr>
          <a:xfrm>
            <a:off x="6530760" y="2589120"/>
            <a:ext cx="4701240" cy="115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r>
              <a:rPr lang="en-US" sz="1400" b="1" strike="noStrike" spc="-1">
                <a:solidFill>
                  <a:srgbClr val="404040"/>
                </a:solidFill>
                <a:latin typeface="Arial"/>
                <a:ea typeface="Arial Unicode MS"/>
              </a:rPr>
              <a:t>A Data Flow diagram represents the flow of information for any process or system. It shows the system with its relationship to external entities. Here, we can see how the users and process flow work in a system.</a:t>
            </a:r>
            <a:endParaRPr lang="en-IN" sz="1400" b="0" strike="noStrike" spc="-1">
              <a:latin typeface="Arial"/>
            </a:endParaRPr>
          </a:p>
        </p:txBody>
      </p:sp>
      <p:pic>
        <p:nvPicPr>
          <p:cNvPr id="581" name="Picture 580"/>
          <p:cNvPicPr/>
          <p:nvPr/>
        </p:nvPicPr>
        <p:blipFill>
          <a:blip r:embed="rId2"/>
          <a:stretch/>
        </p:blipFill>
        <p:spPr>
          <a:xfrm>
            <a:off x="432000" y="1224000"/>
            <a:ext cx="4676400" cy="496800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583" name="CustomShape 2"/>
          <p:cNvSpPr/>
          <p:nvPr/>
        </p:nvSpPr>
        <p:spPr>
          <a:xfrm>
            <a:off x="5246640" y="2901600"/>
            <a:ext cx="1574640" cy="364680"/>
          </a:xfrm>
          <a:prstGeom prst="rect">
            <a:avLst/>
          </a:prstGeom>
          <a:noFill/>
          <a:ln>
            <a:noFill/>
          </a:ln>
        </p:spPr>
        <p:style>
          <a:lnRef idx="0">
            <a:scrgbClr r="0" g="0" b="0"/>
          </a:lnRef>
          <a:fillRef idx="0">
            <a:scrgbClr r="0" g="0" b="0"/>
          </a:fillRef>
          <a:effectRef idx="0">
            <a:scrgbClr r="0" g="0" b="0"/>
          </a:effectRef>
          <a:fontRef idx="minor"/>
        </p:style>
      </p:sp>
      <p:sp>
        <p:nvSpPr>
          <p:cNvPr id="584" name="CustomShape 3"/>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85" name="CustomShape 4"/>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86" name="TextShape 5"/>
          <p:cNvSpPr txBox="1"/>
          <p:nvPr/>
        </p:nvSpPr>
        <p:spPr>
          <a:xfrm>
            <a:off x="1008000" y="1512000"/>
            <a:ext cx="2160000" cy="346320"/>
          </a:xfrm>
          <a:prstGeom prst="rect">
            <a:avLst/>
          </a:prstGeom>
          <a:noFill/>
          <a:ln>
            <a:noFill/>
          </a:ln>
        </p:spPr>
        <p:txBody>
          <a:bodyPr lIns="90000" tIns="45000" rIns="90000" bIns="45000">
            <a:noAutofit/>
          </a:bodyPr>
          <a:lstStyle/>
          <a:p>
            <a:r>
              <a:rPr lang="en-IN" sz="1800" b="0" strike="noStrike" spc="-1">
                <a:latin typeface="Arial"/>
              </a:rPr>
              <a:t>Home Page :-</a:t>
            </a:r>
          </a:p>
        </p:txBody>
      </p:sp>
      <p:pic>
        <p:nvPicPr>
          <p:cNvPr id="587" name="Picture 586"/>
          <p:cNvPicPr/>
          <p:nvPr/>
        </p:nvPicPr>
        <p:blipFill>
          <a:blip r:embed="rId2"/>
          <a:stretch/>
        </p:blipFill>
        <p:spPr>
          <a:xfrm>
            <a:off x="1728000" y="2023560"/>
            <a:ext cx="7632000" cy="40964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589" name="CustomShape 2"/>
          <p:cNvSpPr/>
          <p:nvPr/>
        </p:nvSpPr>
        <p:spPr>
          <a:xfrm>
            <a:off x="5246640" y="2901600"/>
            <a:ext cx="1574640" cy="364680"/>
          </a:xfrm>
          <a:prstGeom prst="rect">
            <a:avLst/>
          </a:prstGeom>
          <a:noFill/>
          <a:ln>
            <a:noFill/>
          </a:ln>
        </p:spPr>
        <p:style>
          <a:lnRef idx="0">
            <a:scrgbClr r="0" g="0" b="0"/>
          </a:lnRef>
          <a:fillRef idx="0">
            <a:scrgbClr r="0" g="0" b="0"/>
          </a:fillRef>
          <a:effectRef idx="0">
            <a:scrgbClr r="0" g="0" b="0"/>
          </a:effectRef>
          <a:fontRef idx="minor"/>
        </p:style>
      </p:sp>
      <p:sp>
        <p:nvSpPr>
          <p:cNvPr id="590" name="CustomShape 3"/>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91" name="CustomShape 4"/>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92" name="TextShape 5"/>
          <p:cNvSpPr txBox="1"/>
          <p:nvPr/>
        </p:nvSpPr>
        <p:spPr>
          <a:xfrm>
            <a:off x="1008000" y="1512000"/>
            <a:ext cx="2160000" cy="346320"/>
          </a:xfrm>
          <a:prstGeom prst="rect">
            <a:avLst/>
          </a:prstGeom>
          <a:noFill/>
          <a:ln>
            <a:noFill/>
          </a:ln>
        </p:spPr>
        <p:txBody>
          <a:bodyPr lIns="90000" tIns="45000" rIns="90000" bIns="45000">
            <a:noAutofit/>
          </a:bodyPr>
          <a:lstStyle/>
          <a:p>
            <a:r>
              <a:rPr lang="en-IN" sz="1800" b="0" strike="noStrike" spc="-1">
                <a:latin typeface="Arial"/>
              </a:rPr>
              <a:t>About Us :-</a:t>
            </a:r>
          </a:p>
        </p:txBody>
      </p:sp>
      <p:pic>
        <p:nvPicPr>
          <p:cNvPr id="593" name="Picture 592"/>
          <p:cNvPicPr/>
          <p:nvPr/>
        </p:nvPicPr>
        <p:blipFill>
          <a:blip r:embed="rId2"/>
          <a:stretch/>
        </p:blipFill>
        <p:spPr>
          <a:xfrm>
            <a:off x="936000" y="2070000"/>
            <a:ext cx="8496000" cy="40500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595" name="CustomShape 2"/>
          <p:cNvSpPr/>
          <p:nvPr/>
        </p:nvSpPr>
        <p:spPr>
          <a:xfrm>
            <a:off x="5246640" y="2901600"/>
            <a:ext cx="1574640" cy="364680"/>
          </a:xfrm>
          <a:prstGeom prst="rect">
            <a:avLst/>
          </a:prstGeom>
          <a:noFill/>
          <a:ln>
            <a:noFill/>
          </a:ln>
        </p:spPr>
        <p:style>
          <a:lnRef idx="0">
            <a:scrgbClr r="0" g="0" b="0"/>
          </a:lnRef>
          <a:fillRef idx="0">
            <a:scrgbClr r="0" g="0" b="0"/>
          </a:fillRef>
          <a:effectRef idx="0">
            <a:scrgbClr r="0" g="0" b="0"/>
          </a:effectRef>
          <a:fontRef idx="minor"/>
        </p:style>
      </p:sp>
      <p:sp>
        <p:nvSpPr>
          <p:cNvPr id="596" name="CustomShape 3"/>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97" name="CustomShape 4"/>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98" name="TextShape 5"/>
          <p:cNvSpPr txBox="1"/>
          <p:nvPr/>
        </p:nvSpPr>
        <p:spPr>
          <a:xfrm>
            <a:off x="1008000" y="1512000"/>
            <a:ext cx="2160000" cy="346320"/>
          </a:xfrm>
          <a:prstGeom prst="rect">
            <a:avLst/>
          </a:prstGeom>
          <a:noFill/>
          <a:ln>
            <a:noFill/>
          </a:ln>
        </p:spPr>
        <p:txBody>
          <a:bodyPr lIns="90000" tIns="45000" rIns="90000" bIns="45000">
            <a:noAutofit/>
          </a:bodyPr>
          <a:lstStyle/>
          <a:p>
            <a:r>
              <a:rPr lang="en-IN" sz="1800" b="0" strike="noStrike" spc="-1">
                <a:latin typeface="Arial"/>
              </a:rPr>
              <a:t>Cart :-</a:t>
            </a:r>
          </a:p>
        </p:txBody>
      </p:sp>
      <p:pic>
        <p:nvPicPr>
          <p:cNvPr id="599" name="Picture 598"/>
          <p:cNvPicPr/>
          <p:nvPr/>
        </p:nvPicPr>
        <p:blipFill>
          <a:blip r:embed="rId2"/>
          <a:stretch/>
        </p:blipFill>
        <p:spPr>
          <a:xfrm>
            <a:off x="801000" y="1932840"/>
            <a:ext cx="9783000" cy="47952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01" name="CustomShape 2"/>
          <p:cNvSpPr/>
          <p:nvPr/>
        </p:nvSpPr>
        <p:spPr>
          <a:xfrm>
            <a:off x="5246640" y="2901600"/>
            <a:ext cx="1574640" cy="364680"/>
          </a:xfrm>
          <a:prstGeom prst="rect">
            <a:avLst/>
          </a:prstGeom>
          <a:noFill/>
          <a:ln>
            <a:noFill/>
          </a:ln>
        </p:spPr>
        <p:style>
          <a:lnRef idx="0">
            <a:scrgbClr r="0" g="0" b="0"/>
          </a:lnRef>
          <a:fillRef idx="0">
            <a:scrgbClr r="0" g="0" b="0"/>
          </a:fillRef>
          <a:effectRef idx="0">
            <a:scrgbClr r="0" g="0" b="0"/>
          </a:effectRef>
          <a:fontRef idx="minor"/>
        </p:style>
      </p:sp>
      <p:sp>
        <p:nvSpPr>
          <p:cNvPr id="602" name="CustomShape 3"/>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03" name="CustomShape 4"/>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04" name="TextShape 5"/>
          <p:cNvSpPr txBox="1"/>
          <p:nvPr/>
        </p:nvSpPr>
        <p:spPr>
          <a:xfrm>
            <a:off x="1008000" y="1512000"/>
            <a:ext cx="2160000" cy="346320"/>
          </a:xfrm>
          <a:prstGeom prst="rect">
            <a:avLst/>
          </a:prstGeom>
          <a:noFill/>
          <a:ln>
            <a:noFill/>
          </a:ln>
        </p:spPr>
        <p:txBody>
          <a:bodyPr lIns="90000" tIns="45000" rIns="90000" bIns="45000">
            <a:noAutofit/>
          </a:bodyPr>
          <a:lstStyle/>
          <a:p>
            <a:r>
              <a:rPr lang="en-IN" sz="1800" b="0" strike="noStrike" spc="-1">
                <a:latin typeface="Arial"/>
              </a:rPr>
              <a:t>Login :-</a:t>
            </a:r>
          </a:p>
        </p:txBody>
      </p:sp>
      <p:pic>
        <p:nvPicPr>
          <p:cNvPr id="605" name="Picture 604"/>
          <p:cNvPicPr/>
          <p:nvPr/>
        </p:nvPicPr>
        <p:blipFill>
          <a:blip r:embed="rId2"/>
          <a:stretch/>
        </p:blipFill>
        <p:spPr>
          <a:xfrm>
            <a:off x="1130400" y="2165400"/>
            <a:ext cx="9381600" cy="43146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07" name="CustomShape 2"/>
          <p:cNvSpPr/>
          <p:nvPr/>
        </p:nvSpPr>
        <p:spPr>
          <a:xfrm>
            <a:off x="5246640" y="2901600"/>
            <a:ext cx="1574640" cy="364680"/>
          </a:xfrm>
          <a:prstGeom prst="rect">
            <a:avLst/>
          </a:prstGeom>
          <a:noFill/>
          <a:ln>
            <a:noFill/>
          </a:ln>
        </p:spPr>
        <p:style>
          <a:lnRef idx="0">
            <a:scrgbClr r="0" g="0" b="0"/>
          </a:lnRef>
          <a:fillRef idx="0">
            <a:scrgbClr r="0" g="0" b="0"/>
          </a:fillRef>
          <a:effectRef idx="0">
            <a:scrgbClr r="0" g="0" b="0"/>
          </a:effectRef>
          <a:fontRef idx="minor"/>
        </p:style>
      </p:sp>
      <p:sp>
        <p:nvSpPr>
          <p:cNvPr id="608" name="CustomShape 3"/>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09" name="CustomShape 4"/>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10" name="TextShape 5"/>
          <p:cNvSpPr txBox="1"/>
          <p:nvPr/>
        </p:nvSpPr>
        <p:spPr>
          <a:xfrm>
            <a:off x="1008000" y="1512000"/>
            <a:ext cx="2160000" cy="346320"/>
          </a:xfrm>
          <a:prstGeom prst="rect">
            <a:avLst/>
          </a:prstGeom>
          <a:noFill/>
          <a:ln>
            <a:noFill/>
          </a:ln>
        </p:spPr>
        <p:txBody>
          <a:bodyPr lIns="90000" tIns="45000" rIns="90000" bIns="45000">
            <a:noAutofit/>
          </a:bodyPr>
          <a:lstStyle/>
          <a:p>
            <a:r>
              <a:rPr lang="en-IN" sz="1800" b="0" strike="noStrike" spc="-1">
                <a:latin typeface="Arial"/>
              </a:rPr>
              <a:t>Signup :-</a:t>
            </a:r>
          </a:p>
        </p:txBody>
      </p:sp>
      <p:pic>
        <p:nvPicPr>
          <p:cNvPr id="611" name="Picture 610"/>
          <p:cNvPicPr/>
          <p:nvPr/>
        </p:nvPicPr>
        <p:blipFill>
          <a:blip r:embed="rId2"/>
          <a:stretch/>
        </p:blipFill>
        <p:spPr>
          <a:xfrm>
            <a:off x="1646280" y="2088000"/>
            <a:ext cx="7425720" cy="435996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13" name="CustomShape 2"/>
          <p:cNvSpPr/>
          <p:nvPr/>
        </p:nvSpPr>
        <p:spPr>
          <a:xfrm>
            <a:off x="5246640" y="2901600"/>
            <a:ext cx="1574640" cy="364680"/>
          </a:xfrm>
          <a:prstGeom prst="rect">
            <a:avLst/>
          </a:prstGeom>
          <a:noFill/>
          <a:ln>
            <a:noFill/>
          </a:ln>
        </p:spPr>
        <p:style>
          <a:lnRef idx="0">
            <a:scrgbClr r="0" g="0" b="0"/>
          </a:lnRef>
          <a:fillRef idx="0">
            <a:scrgbClr r="0" g="0" b="0"/>
          </a:fillRef>
          <a:effectRef idx="0">
            <a:scrgbClr r="0" g="0" b="0"/>
          </a:effectRef>
          <a:fontRef idx="minor"/>
        </p:style>
      </p:sp>
      <p:sp>
        <p:nvSpPr>
          <p:cNvPr id="614" name="CustomShape 3"/>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15" name="CustomShape 4"/>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16" name="TextShape 5"/>
          <p:cNvSpPr txBox="1"/>
          <p:nvPr/>
        </p:nvSpPr>
        <p:spPr>
          <a:xfrm>
            <a:off x="1008000" y="1512000"/>
            <a:ext cx="2160000" cy="346320"/>
          </a:xfrm>
          <a:prstGeom prst="rect">
            <a:avLst/>
          </a:prstGeom>
          <a:noFill/>
          <a:ln>
            <a:noFill/>
          </a:ln>
        </p:spPr>
        <p:txBody>
          <a:bodyPr lIns="90000" tIns="45000" rIns="90000" bIns="45000">
            <a:noAutofit/>
          </a:bodyPr>
          <a:lstStyle/>
          <a:p>
            <a:r>
              <a:rPr lang="en-IN" sz="1800" b="0" strike="noStrike" spc="-1">
                <a:latin typeface="Arial"/>
              </a:rPr>
              <a:t>Payment :-</a:t>
            </a:r>
          </a:p>
        </p:txBody>
      </p:sp>
      <p:pic>
        <p:nvPicPr>
          <p:cNvPr id="617" name="Picture 616"/>
          <p:cNvPicPr/>
          <p:nvPr/>
        </p:nvPicPr>
        <p:blipFill>
          <a:blip r:embed="rId2"/>
          <a:stretch/>
        </p:blipFill>
        <p:spPr>
          <a:xfrm>
            <a:off x="1163160" y="2232000"/>
            <a:ext cx="9943920" cy="379440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19" name="CustomShape 2"/>
          <p:cNvSpPr/>
          <p:nvPr/>
        </p:nvSpPr>
        <p:spPr>
          <a:xfrm>
            <a:off x="5246640" y="2901600"/>
            <a:ext cx="1574640" cy="364680"/>
          </a:xfrm>
          <a:prstGeom prst="rect">
            <a:avLst/>
          </a:prstGeom>
          <a:noFill/>
          <a:ln>
            <a:noFill/>
          </a:ln>
        </p:spPr>
        <p:style>
          <a:lnRef idx="0">
            <a:scrgbClr r="0" g="0" b="0"/>
          </a:lnRef>
          <a:fillRef idx="0">
            <a:scrgbClr r="0" g="0" b="0"/>
          </a:fillRef>
          <a:effectRef idx="0">
            <a:scrgbClr r="0" g="0" b="0"/>
          </a:effectRef>
          <a:fontRef idx="minor"/>
        </p:style>
      </p:sp>
      <p:sp>
        <p:nvSpPr>
          <p:cNvPr id="620" name="CustomShape 3"/>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21" name="CustomShape 4"/>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22" name="TextShape 5"/>
          <p:cNvSpPr txBox="1"/>
          <p:nvPr/>
        </p:nvSpPr>
        <p:spPr>
          <a:xfrm>
            <a:off x="1008000" y="1512000"/>
            <a:ext cx="2160000" cy="346320"/>
          </a:xfrm>
          <a:prstGeom prst="rect">
            <a:avLst/>
          </a:prstGeom>
          <a:noFill/>
          <a:ln>
            <a:noFill/>
          </a:ln>
        </p:spPr>
        <p:txBody>
          <a:bodyPr lIns="90000" tIns="45000" rIns="90000" bIns="45000">
            <a:noAutofit/>
          </a:bodyPr>
          <a:lstStyle/>
          <a:p>
            <a:r>
              <a:rPr lang="en-IN" sz="1800" b="0" strike="noStrike" spc="-1">
                <a:latin typeface="Arial"/>
              </a:rPr>
              <a:t>Track Orders :-</a:t>
            </a:r>
          </a:p>
        </p:txBody>
      </p:sp>
      <p:pic>
        <p:nvPicPr>
          <p:cNvPr id="623" name="Picture 622"/>
          <p:cNvPicPr/>
          <p:nvPr/>
        </p:nvPicPr>
        <p:blipFill>
          <a:blip r:embed="rId2"/>
          <a:stretch/>
        </p:blipFill>
        <p:spPr>
          <a:xfrm>
            <a:off x="165240" y="2160000"/>
            <a:ext cx="11939400" cy="3528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6415200" y="287280"/>
            <a:ext cx="657360" cy="64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3" name="CustomShape 2"/>
          <p:cNvSpPr/>
          <p:nvPr/>
        </p:nvSpPr>
        <p:spPr>
          <a:xfrm>
            <a:off x="7124400" y="381600"/>
            <a:ext cx="3881520" cy="4557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400" b="0" strike="noStrike" spc="-1">
                <a:solidFill>
                  <a:srgbClr val="000000"/>
                </a:solidFill>
                <a:latin typeface="Comic Sans MS"/>
                <a:ea typeface="Arial Unicode MS"/>
              </a:rPr>
              <a:t>Project introduction</a:t>
            </a:r>
            <a:endParaRPr lang="en-IN" sz="2400" b="0" strike="noStrike" spc="-1">
              <a:latin typeface="Arial"/>
            </a:endParaRPr>
          </a:p>
        </p:txBody>
      </p:sp>
      <p:sp>
        <p:nvSpPr>
          <p:cNvPr id="314" name="CustomShape 3"/>
          <p:cNvSpPr/>
          <p:nvPr/>
        </p:nvSpPr>
        <p:spPr>
          <a:xfrm>
            <a:off x="6433200" y="381600"/>
            <a:ext cx="639360" cy="4557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EE680"/>
                </a:solidFill>
                <a:latin typeface="Arial"/>
                <a:ea typeface="Arial Unicode MS"/>
              </a:rPr>
              <a:t>01</a:t>
            </a:r>
            <a:endParaRPr lang="en-IN" sz="2400" b="0" strike="noStrike" spc="-1">
              <a:latin typeface="Arial"/>
            </a:endParaRPr>
          </a:p>
        </p:txBody>
      </p:sp>
      <p:sp>
        <p:nvSpPr>
          <p:cNvPr id="315" name="CustomShape 4"/>
          <p:cNvSpPr/>
          <p:nvPr/>
        </p:nvSpPr>
        <p:spPr>
          <a:xfrm>
            <a:off x="1455840" y="642960"/>
            <a:ext cx="370368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r">
              <a:lnSpc>
                <a:spcPct val="100000"/>
              </a:lnSpc>
            </a:pPr>
            <a:r>
              <a:rPr lang="en-US" sz="5400" b="0" strike="noStrike" spc="-1">
                <a:solidFill>
                  <a:srgbClr val="262626"/>
                </a:solidFill>
                <a:latin typeface="Arial"/>
                <a:ea typeface="Arial Unicode MS"/>
              </a:rPr>
              <a:t>Agenda</a:t>
            </a:r>
            <a:endParaRPr lang="en-IN" sz="5400" b="0" strike="noStrike" spc="-1">
              <a:latin typeface="Arial"/>
            </a:endParaRPr>
          </a:p>
          <a:p>
            <a:pPr algn="r">
              <a:lnSpc>
                <a:spcPct val="100000"/>
              </a:lnSpc>
            </a:pPr>
            <a:r>
              <a:rPr lang="en-US" sz="5400" b="0" strike="noStrike" spc="-1">
                <a:solidFill>
                  <a:srgbClr val="262626"/>
                </a:solidFill>
                <a:latin typeface="Arial"/>
                <a:ea typeface="Arial Unicode MS"/>
              </a:rPr>
              <a:t>Style</a:t>
            </a:r>
            <a:endParaRPr lang="en-IN" sz="5400" b="0" strike="noStrike" spc="-1">
              <a:latin typeface="Arial"/>
            </a:endParaRPr>
          </a:p>
        </p:txBody>
      </p:sp>
      <p:sp>
        <p:nvSpPr>
          <p:cNvPr id="316" name="CustomShape 5"/>
          <p:cNvSpPr/>
          <p:nvPr/>
        </p:nvSpPr>
        <p:spPr>
          <a:xfrm>
            <a:off x="7124400" y="1118160"/>
            <a:ext cx="3881520" cy="4251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200" b="0" strike="noStrike" spc="-1">
                <a:solidFill>
                  <a:srgbClr val="000000"/>
                </a:solidFill>
                <a:latin typeface="Comic Sans MS"/>
                <a:ea typeface="Arial Unicode MS"/>
              </a:rPr>
              <a:t>Advantage &amp; Dis-advantage</a:t>
            </a:r>
            <a:endParaRPr lang="en-IN" sz="2200" b="0" strike="noStrike" spc="-1">
              <a:latin typeface="Arial"/>
            </a:endParaRPr>
          </a:p>
        </p:txBody>
      </p:sp>
      <p:sp>
        <p:nvSpPr>
          <p:cNvPr id="317" name="CustomShape 6"/>
          <p:cNvSpPr/>
          <p:nvPr/>
        </p:nvSpPr>
        <p:spPr>
          <a:xfrm>
            <a:off x="7183440" y="1941120"/>
            <a:ext cx="3881520" cy="4251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200" b="0" strike="noStrike" spc="-1">
                <a:solidFill>
                  <a:srgbClr val="000000"/>
                </a:solidFill>
                <a:latin typeface="Comic Sans MS"/>
                <a:ea typeface="Arial Unicode MS"/>
              </a:rPr>
              <a:t>Features &amp; Limitation</a:t>
            </a:r>
            <a:endParaRPr lang="en-IN" sz="2200" b="0" strike="noStrike" spc="-1">
              <a:latin typeface="Arial"/>
            </a:endParaRPr>
          </a:p>
        </p:txBody>
      </p:sp>
      <p:sp>
        <p:nvSpPr>
          <p:cNvPr id="318" name="CustomShape 7"/>
          <p:cNvSpPr/>
          <p:nvPr/>
        </p:nvSpPr>
        <p:spPr>
          <a:xfrm>
            <a:off x="7124400" y="2702160"/>
            <a:ext cx="3881520" cy="4251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200" b="0" strike="noStrike" spc="-1">
                <a:solidFill>
                  <a:srgbClr val="000000"/>
                </a:solidFill>
                <a:latin typeface="Comic Sans MS"/>
                <a:ea typeface="Arial Unicode MS"/>
              </a:rPr>
              <a:t>System design detail</a:t>
            </a:r>
            <a:endParaRPr lang="en-IN" sz="2200" b="0" strike="noStrike" spc="-1">
              <a:latin typeface="Arial"/>
            </a:endParaRPr>
          </a:p>
        </p:txBody>
      </p:sp>
      <p:sp>
        <p:nvSpPr>
          <p:cNvPr id="319" name="CustomShape 8"/>
          <p:cNvSpPr/>
          <p:nvPr/>
        </p:nvSpPr>
        <p:spPr>
          <a:xfrm>
            <a:off x="7124400" y="3426480"/>
            <a:ext cx="3881520" cy="4251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200" b="0" strike="noStrike" spc="-1">
                <a:solidFill>
                  <a:srgbClr val="000000"/>
                </a:solidFill>
                <a:latin typeface="Comic Sans MS"/>
                <a:ea typeface="Arial Unicode MS"/>
              </a:rPr>
              <a:t>Forms Layout</a:t>
            </a:r>
            <a:endParaRPr lang="en-IN" sz="2200" b="0" strike="noStrike" spc="-1">
              <a:latin typeface="Arial"/>
            </a:endParaRPr>
          </a:p>
        </p:txBody>
      </p:sp>
      <p:sp>
        <p:nvSpPr>
          <p:cNvPr id="320" name="CustomShape 9"/>
          <p:cNvSpPr/>
          <p:nvPr/>
        </p:nvSpPr>
        <p:spPr>
          <a:xfrm>
            <a:off x="7124400" y="4188960"/>
            <a:ext cx="3881520" cy="4251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200" b="0" strike="noStrike" spc="-1">
                <a:solidFill>
                  <a:srgbClr val="000000"/>
                </a:solidFill>
                <a:latin typeface="Comic Sans MS"/>
                <a:ea typeface="Arial Unicode MS"/>
              </a:rPr>
              <a:t>Future Scope</a:t>
            </a:r>
            <a:endParaRPr lang="en-IN" sz="2200" b="0" strike="noStrike" spc="-1">
              <a:latin typeface="Arial"/>
            </a:endParaRPr>
          </a:p>
        </p:txBody>
      </p:sp>
      <p:sp>
        <p:nvSpPr>
          <p:cNvPr id="321" name="CustomShape 10"/>
          <p:cNvSpPr/>
          <p:nvPr/>
        </p:nvSpPr>
        <p:spPr>
          <a:xfrm>
            <a:off x="7124400" y="4913280"/>
            <a:ext cx="3881520" cy="4251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200" b="0" strike="noStrike" spc="-1">
                <a:solidFill>
                  <a:srgbClr val="000000"/>
                </a:solidFill>
                <a:latin typeface="Comic Sans MS"/>
                <a:ea typeface="Arial Unicode MS"/>
              </a:rPr>
              <a:t>Conclusion</a:t>
            </a:r>
            <a:endParaRPr lang="en-IN" sz="2200" b="0" strike="noStrike" spc="-1">
              <a:latin typeface="Arial"/>
            </a:endParaRPr>
          </a:p>
        </p:txBody>
      </p:sp>
      <p:sp>
        <p:nvSpPr>
          <p:cNvPr id="322" name="CustomShape 11"/>
          <p:cNvSpPr/>
          <p:nvPr/>
        </p:nvSpPr>
        <p:spPr>
          <a:xfrm>
            <a:off x="6415200" y="1023840"/>
            <a:ext cx="657360" cy="64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3" name="CustomShape 12"/>
          <p:cNvSpPr/>
          <p:nvPr/>
        </p:nvSpPr>
        <p:spPr>
          <a:xfrm>
            <a:off x="6433200" y="1118160"/>
            <a:ext cx="639360" cy="4557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EE680"/>
                </a:solidFill>
                <a:latin typeface="Arial"/>
                <a:ea typeface="Arial Unicode MS"/>
              </a:rPr>
              <a:t>02</a:t>
            </a:r>
            <a:endParaRPr lang="en-IN" sz="2400" b="0" strike="noStrike" spc="-1">
              <a:latin typeface="Arial"/>
            </a:endParaRPr>
          </a:p>
        </p:txBody>
      </p:sp>
      <p:sp>
        <p:nvSpPr>
          <p:cNvPr id="324" name="CustomShape 13"/>
          <p:cNvSpPr/>
          <p:nvPr/>
        </p:nvSpPr>
        <p:spPr>
          <a:xfrm>
            <a:off x="6415200" y="1815840"/>
            <a:ext cx="657360" cy="64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5" name="CustomShape 14"/>
          <p:cNvSpPr/>
          <p:nvPr/>
        </p:nvSpPr>
        <p:spPr>
          <a:xfrm>
            <a:off x="6433200" y="1910160"/>
            <a:ext cx="639360" cy="4557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EE680"/>
                </a:solidFill>
                <a:latin typeface="Arial"/>
                <a:ea typeface="Arial Unicode MS"/>
              </a:rPr>
              <a:t>03</a:t>
            </a:r>
            <a:endParaRPr lang="en-IN" sz="2400" b="0" strike="noStrike" spc="-1">
              <a:latin typeface="Arial"/>
            </a:endParaRPr>
          </a:p>
        </p:txBody>
      </p:sp>
      <p:sp>
        <p:nvSpPr>
          <p:cNvPr id="326" name="CustomShape 15"/>
          <p:cNvSpPr/>
          <p:nvPr/>
        </p:nvSpPr>
        <p:spPr>
          <a:xfrm>
            <a:off x="6433200" y="2608920"/>
            <a:ext cx="657360" cy="64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7" name="CustomShape 16"/>
          <p:cNvSpPr/>
          <p:nvPr/>
        </p:nvSpPr>
        <p:spPr>
          <a:xfrm>
            <a:off x="6451200" y="2703240"/>
            <a:ext cx="639360" cy="4557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EE680"/>
                </a:solidFill>
                <a:latin typeface="Arial"/>
                <a:ea typeface="Arial Unicode MS"/>
              </a:rPr>
              <a:t>04</a:t>
            </a:r>
            <a:endParaRPr lang="en-IN" sz="2400" b="0" strike="noStrike" spc="-1">
              <a:latin typeface="Arial"/>
            </a:endParaRPr>
          </a:p>
        </p:txBody>
      </p:sp>
      <p:sp>
        <p:nvSpPr>
          <p:cNvPr id="328" name="CustomShape 17"/>
          <p:cNvSpPr/>
          <p:nvPr/>
        </p:nvSpPr>
        <p:spPr>
          <a:xfrm>
            <a:off x="6415200" y="3345480"/>
            <a:ext cx="657360" cy="64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9" name="CustomShape 18"/>
          <p:cNvSpPr/>
          <p:nvPr/>
        </p:nvSpPr>
        <p:spPr>
          <a:xfrm>
            <a:off x="6433200" y="3439800"/>
            <a:ext cx="639360" cy="4557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EE680"/>
                </a:solidFill>
                <a:latin typeface="Arial"/>
                <a:ea typeface="Arial Unicode MS"/>
              </a:rPr>
              <a:t>05</a:t>
            </a:r>
            <a:endParaRPr lang="en-IN" sz="2400" b="0" strike="noStrike" spc="-1">
              <a:latin typeface="Arial"/>
            </a:endParaRPr>
          </a:p>
        </p:txBody>
      </p:sp>
      <p:sp>
        <p:nvSpPr>
          <p:cNvPr id="330" name="CustomShape 19"/>
          <p:cNvSpPr/>
          <p:nvPr/>
        </p:nvSpPr>
        <p:spPr>
          <a:xfrm>
            <a:off x="6433200" y="4082040"/>
            <a:ext cx="657360" cy="64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31" name="CustomShape 20"/>
          <p:cNvSpPr/>
          <p:nvPr/>
        </p:nvSpPr>
        <p:spPr>
          <a:xfrm>
            <a:off x="6451200" y="4176360"/>
            <a:ext cx="639360" cy="4557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EE680"/>
                </a:solidFill>
                <a:latin typeface="Arial"/>
                <a:ea typeface="Arial Unicode MS"/>
              </a:rPr>
              <a:t>06</a:t>
            </a:r>
            <a:endParaRPr lang="en-IN" sz="2400" b="0" strike="noStrike" spc="-1">
              <a:latin typeface="Arial"/>
            </a:endParaRPr>
          </a:p>
        </p:txBody>
      </p:sp>
      <p:sp>
        <p:nvSpPr>
          <p:cNvPr id="332" name="CustomShape 21"/>
          <p:cNvSpPr/>
          <p:nvPr/>
        </p:nvSpPr>
        <p:spPr>
          <a:xfrm>
            <a:off x="6415200" y="4818600"/>
            <a:ext cx="657360" cy="64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33" name="CustomShape 22"/>
          <p:cNvSpPr/>
          <p:nvPr/>
        </p:nvSpPr>
        <p:spPr>
          <a:xfrm>
            <a:off x="6433200" y="4913280"/>
            <a:ext cx="639360" cy="4557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EE680"/>
                </a:solidFill>
                <a:latin typeface="Arial"/>
                <a:ea typeface="Arial Unicode MS"/>
              </a:rPr>
              <a:t>07</a:t>
            </a:r>
            <a:endParaRPr lang="en-IN" sz="2400" b="0" strike="noStrike" spc="-1">
              <a:latin typeface="Arial"/>
            </a:endParaRPr>
          </a:p>
        </p:txBody>
      </p:sp>
      <p:sp>
        <p:nvSpPr>
          <p:cNvPr id="334" name="CustomShape 23"/>
          <p:cNvSpPr/>
          <p:nvPr/>
        </p:nvSpPr>
        <p:spPr>
          <a:xfrm>
            <a:off x="6415200" y="5555520"/>
            <a:ext cx="657360" cy="64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35" name="CustomShape 24"/>
          <p:cNvSpPr/>
          <p:nvPr/>
        </p:nvSpPr>
        <p:spPr>
          <a:xfrm>
            <a:off x="6433200" y="5649840"/>
            <a:ext cx="639360" cy="4557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EE680"/>
                </a:solidFill>
                <a:latin typeface="Arial"/>
                <a:ea typeface="Arial Unicode MS"/>
              </a:rPr>
              <a:t>08</a:t>
            </a:r>
            <a:endParaRPr lang="en-IN" sz="2400" b="0" strike="noStrike" spc="-1">
              <a:latin typeface="Arial"/>
            </a:endParaRPr>
          </a:p>
        </p:txBody>
      </p:sp>
      <p:sp>
        <p:nvSpPr>
          <p:cNvPr id="336" name="CustomShape 25"/>
          <p:cNvSpPr/>
          <p:nvPr/>
        </p:nvSpPr>
        <p:spPr>
          <a:xfrm>
            <a:off x="7124400" y="5618160"/>
            <a:ext cx="3881520" cy="4251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200" b="0" strike="noStrike" spc="-1">
                <a:solidFill>
                  <a:srgbClr val="000000"/>
                </a:solidFill>
                <a:latin typeface="Comic Sans MS"/>
                <a:ea typeface="Arial Unicode MS"/>
              </a:rPr>
              <a:t>References</a:t>
            </a:r>
            <a:endParaRPr lang="en-IN" sz="2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25" name="CustomShape 2"/>
          <p:cNvSpPr/>
          <p:nvPr/>
        </p:nvSpPr>
        <p:spPr>
          <a:xfrm>
            <a:off x="5156640" y="2932560"/>
            <a:ext cx="1664640" cy="303480"/>
          </a:xfrm>
          <a:prstGeom prst="rect">
            <a:avLst/>
          </a:prstGeom>
          <a:noFill/>
          <a:ln>
            <a:noFill/>
          </a:ln>
        </p:spPr>
        <p:style>
          <a:lnRef idx="0">
            <a:scrgbClr r="0" g="0" b="0"/>
          </a:lnRef>
          <a:fillRef idx="0">
            <a:scrgbClr r="0" g="0" b="0"/>
          </a:fillRef>
          <a:effectRef idx="0">
            <a:scrgbClr r="0" g="0" b="0"/>
          </a:effectRef>
          <a:fontRef idx="minor"/>
        </p:style>
      </p:sp>
      <p:sp>
        <p:nvSpPr>
          <p:cNvPr id="626" name="CustomShape 3"/>
          <p:cNvSpPr/>
          <p:nvPr/>
        </p:nvSpPr>
        <p:spPr>
          <a:xfrm>
            <a:off x="5347440" y="4466520"/>
            <a:ext cx="1816920" cy="364680"/>
          </a:xfrm>
          <a:prstGeom prst="rect">
            <a:avLst/>
          </a:prstGeom>
          <a:noFill/>
          <a:ln>
            <a:noFill/>
          </a:ln>
        </p:spPr>
        <p:style>
          <a:lnRef idx="0">
            <a:scrgbClr r="0" g="0" b="0"/>
          </a:lnRef>
          <a:fillRef idx="0">
            <a:scrgbClr r="0" g="0" b="0"/>
          </a:fillRef>
          <a:effectRef idx="0">
            <a:scrgbClr r="0" g="0" b="0"/>
          </a:effectRef>
          <a:fontRef idx="minor"/>
        </p:style>
      </p:sp>
      <p:sp>
        <p:nvSpPr>
          <p:cNvPr id="627" name="CustomShape 4"/>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28" name="CustomShape 5"/>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29" name="CustomShape 6"/>
          <p:cNvSpPr/>
          <p:nvPr/>
        </p:nvSpPr>
        <p:spPr>
          <a:xfrm>
            <a:off x="1013040" y="1035360"/>
            <a:ext cx="1574640" cy="3646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ctr">
            <a:spAutoFit/>
          </a:bodyPr>
          <a:lstStyle/>
          <a:p>
            <a:pPr algn="r">
              <a:lnSpc>
                <a:spcPct val="100000"/>
              </a:lnSpc>
            </a:pPr>
            <a:r>
              <a:rPr lang="en-US" sz="1800" b="0" strike="noStrike" spc="-1" dirty="0">
                <a:solidFill>
                  <a:srgbClr val="000000"/>
                </a:solidFill>
                <a:latin typeface="Comic Sans MS"/>
                <a:ea typeface="Arial Unicode MS"/>
              </a:rPr>
              <a:t>Admin Login</a:t>
            </a:r>
            <a:endParaRPr lang="en-IN" sz="1800" b="0" strike="noStrike" spc="-1" dirty="0">
              <a:latin typeface="Arial"/>
            </a:endParaRPr>
          </a:p>
        </p:txBody>
      </p:sp>
      <p:pic>
        <p:nvPicPr>
          <p:cNvPr id="630" name="Picture 629"/>
          <p:cNvPicPr/>
          <p:nvPr/>
        </p:nvPicPr>
        <p:blipFill>
          <a:blip r:embed="rId2"/>
          <a:stretch/>
        </p:blipFill>
        <p:spPr>
          <a:xfrm>
            <a:off x="2208240" y="1891080"/>
            <a:ext cx="7295760" cy="422892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32" name="CustomShape 2"/>
          <p:cNvSpPr/>
          <p:nvPr/>
        </p:nvSpPr>
        <p:spPr>
          <a:xfrm>
            <a:off x="5156640" y="2932560"/>
            <a:ext cx="1664640" cy="303480"/>
          </a:xfrm>
          <a:prstGeom prst="rect">
            <a:avLst/>
          </a:prstGeom>
          <a:noFill/>
          <a:ln>
            <a:noFill/>
          </a:ln>
        </p:spPr>
        <p:style>
          <a:lnRef idx="0">
            <a:scrgbClr r="0" g="0" b="0"/>
          </a:lnRef>
          <a:fillRef idx="0">
            <a:scrgbClr r="0" g="0" b="0"/>
          </a:fillRef>
          <a:effectRef idx="0">
            <a:scrgbClr r="0" g="0" b="0"/>
          </a:effectRef>
          <a:fontRef idx="minor"/>
        </p:style>
      </p:sp>
      <p:sp>
        <p:nvSpPr>
          <p:cNvPr id="633" name="CustomShape 3"/>
          <p:cNvSpPr/>
          <p:nvPr/>
        </p:nvSpPr>
        <p:spPr>
          <a:xfrm>
            <a:off x="5347440" y="4466520"/>
            <a:ext cx="1816920" cy="364680"/>
          </a:xfrm>
          <a:prstGeom prst="rect">
            <a:avLst/>
          </a:prstGeom>
          <a:noFill/>
          <a:ln>
            <a:noFill/>
          </a:ln>
        </p:spPr>
        <p:style>
          <a:lnRef idx="0">
            <a:scrgbClr r="0" g="0" b="0"/>
          </a:lnRef>
          <a:fillRef idx="0">
            <a:scrgbClr r="0" g="0" b="0"/>
          </a:fillRef>
          <a:effectRef idx="0">
            <a:scrgbClr r="0" g="0" b="0"/>
          </a:effectRef>
          <a:fontRef idx="minor"/>
        </p:style>
      </p:sp>
      <p:sp>
        <p:nvSpPr>
          <p:cNvPr id="634" name="CustomShape 4"/>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35" name="CustomShape 5"/>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36" name="CustomShape 6"/>
          <p:cNvSpPr/>
          <p:nvPr/>
        </p:nvSpPr>
        <p:spPr>
          <a:xfrm>
            <a:off x="1013040" y="1297101"/>
            <a:ext cx="2082960" cy="367878"/>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ctr">
            <a:spAutoFit/>
          </a:bodyPr>
          <a:lstStyle/>
          <a:p>
            <a:pPr algn="r">
              <a:lnSpc>
                <a:spcPct val="100000"/>
              </a:lnSpc>
            </a:pPr>
            <a:r>
              <a:rPr lang="en-US" sz="1800" b="0" strike="noStrike" spc="-1" dirty="0">
                <a:solidFill>
                  <a:srgbClr val="000000"/>
                </a:solidFill>
                <a:latin typeface="Comic Sans MS"/>
                <a:ea typeface="Arial Unicode MS"/>
              </a:rPr>
              <a:t>Admin Dashboard  </a:t>
            </a:r>
            <a:endParaRPr lang="en-IN" sz="1800" b="0" strike="noStrike" spc="-1" dirty="0">
              <a:latin typeface="Arial"/>
            </a:endParaRPr>
          </a:p>
        </p:txBody>
      </p:sp>
      <p:pic>
        <p:nvPicPr>
          <p:cNvPr id="637" name="Picture 636"/>
          <p:cNvPicPr/>
          <p:nvPr/>
        </p:nvPicPr>
        <p:blipFill>
          <a:blip r:embed="rId2"/>
          <a:stretch/>
        </p:blipFill>
        <p:spPr>
          <a:xfrm>
            <a:off x="945000" y="2159640"/>
            <a:ext cx="10359000" cy="374436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39" name="CustomShape 2"/>
          <p:cNvSpPr/>
          <p:nvPr/>
        </p:nvSpPr>
        <p:spPr>
          <a:xfrm>
            <a:off x="5156640" y="2932560"/>
            <a:ext cx="1664640" cy="303480"/>
          </a:xfrm>
          <a:prstGeom prst="rect">
            <a:avLst/>
          </a:prstGeom>
          <a:noFill/>
          <a:ln>
            <a:noFill/>
          </a:ln>
        </p:spPr>
        <p:style>
          <a:lnRef idx="0">
            <a:scrgbClr r="0" g="0" b="0"/>
          </a:lnRef>
          <a:fillRef idx="0">
            <a:scrgbClr r="0" g="0" b="0"/>
          </a:fillRef>
          <a:effectRef idx="0">
            <a:scrgbClr r="0" g="0" b="0"/>
          </a:effectRef>
          <a:fontRef idx="minor"/>
        </p:style>
      </p:sp>
      <p:sp>
        <p:nvSpPr>
          <p:cNvPr id="640" name="CustomShape 3"/>
          <p:cNvSpPr/>
          <p:nvPr/>
        </p:nvSpPr>
        <p:spPr>
          <a:xfrm>
            <a:off x="5347440" y="4466520"/>
            <a:ext cx="1816920" cy="364680"/>
          </a:xfrm>
          <a:prstGeom prst="rect">
            <a:avLst/>
          </a:prstGeom>
          <a:noFill/>
          <a:ln>
            <a:noFill/>
          </a:ln>
        </p:spPr>
        <p:style>
          <a:lnRef idx="0">
            <a:scrgbClr r="0" g="0" b="0"/>
          </a:lnRef>
          <a:fillRef idx="0">
            <a:scrgbClr r="0" g="0" b="0"/>
          </a:fillRef>
          <a:effectRef idx="0">
            <a:scrgbClr r="0" g="0" b="0"/>
          </a:effectRef>
          <a:fontRef idx="minor"/>
        </p:style>
      </p:sp>
      <p:sp>
        <p:nvSpPr>
          <p:cNvPr id="641" name="CustomShape 4"/>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42" name="CustomShape 5"/>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43" name="CustomShape 6"/>
          <p:cNvSpPr/>
          <p:nvPr/>
        </p:nvSpPr>
        <p:spPr>
          <a:xfrm>
            <a:off x="1013040" y="1298520"/>
            <a:ext cx="2082960" cy="36504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ctr">
            <a:spAutoFit/>
          </a:bodyPr>
          <a:lstStyle/>
          <a:p>
            <a:pPr algn="r">
              <a:lnSpc>
                <a:spcPct val="100000"/>
              </a:lnSpc>
            </a:pPr>
            <a:r>
              <a:rPr lang="en-US" sz="1800" b="0" strike="noStrike" spc="-1">
                <a:solidFill>
                  <a:srgbClr val="000000"/>
                </a:solidFill>
                <a:latin typeface="Comic Sans MS"/>
                <a:ea typeface="Arial Unicode MS"/>
              </a:rPr>
              <a:t>View Orders :-</a:t>
            </a:r>
            <a:endParaRPr lang="en-IN" sz="1800" b="0" strike="noStrike" spc="-1">
              <a:latin typeface="Arial"/>
            </a:endParaRPr>
          </a:p>
        </p:txBody>
      </p:sp>
      <p:pic>
        <p:nvPicPr>
          <p:cNvPr id="644" name="Picture 643"/>
          <p:cNvPicPr/>
          <p:nvPr/>
        </p:nvPicPr>
        <p:blipFill>
          <a:blip r:embed="rId2"/>
          <a:stretch/>
        </p:blipFill>
        <p:spPr>
          <a:xfrm>
            <a:off x="288000" y="1967040"/>
            <a:ext cx="11515320" cy="350496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46" name="CustomShape 2"/>
          <p:cNvSpPr/>
          <p:nvPr/>
        </p:nvSpPr>
        <p:spPr>
          <a:xfrm>
            <a:off x="5156640" y="2932560"/>
            <a:ext cx="1664640" cy="303480"/>
          </a:xfrm>
          <a:prstGeom prst="rect">
            <a:avLst/>
          </a:prstGeom>
          <a:noFill/>
          <a:ln>
            <a:noFill/>
          </a:ln>
        </p:spPr>
        <p:style>
          <a:lnRef idx="0">
            <a:scrgbClr r="0" g="0" b="0"/>
          </a:lnRef>
          <a:fillRef idx="0">
            <a:scrgbClr r="0" g="0" b="0"/>
          </a:fillRef>
          <a:effectRef idx="0">
            <a:scrgbClr r="0" g="0" b="0"/>
          </a:effectRef>
          <a:fontRef idx="minor"/>
        </p:style>
      </p:sp>
      <p:sp>
        <p:nvSpPr>
          <p:cNvPr id="647" name="CustomShape 3"/>
          <p:cNvSpPr/>
          <p:nvPr/>
        </p:nvSpPr>
        <p:spPr>
          <a:xfrm>
            <a:off x="5347440" y="4466520"/>
            <a:ext cx="1816920" cy="364680"/>
          </a:xfrm>
          <a:prstGeom prst="rect">
            <a:avLst/>
          </a:prstGeom>
          <a:noFill/>
          <a:ln>
            <a:noFill/>
          </a:ln>
        </p:spPr>
        <p:style>
          <a:lnRef idx="0">
            <a:scrgbClr r="0" g="0" b="0"/>
          </a:lnRef>
          <a:fillRef idx="0">
            <a:scrgbClr r="0" g="0" b="0"/>
          </a:fillRef>
          <a:effectRef idx="0">
            <a:scrgbClr r="0" g="0" b="0"/>
          </a:effectRef>
          <a:fontRef idx="minor"/>
        </p:style>
      </p:sp>
      <p:sp>
        <p:nvSpPr>
          <p:cNvPr id="648" name="CustomShape 4"/>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49" name="CustomShape 5"/>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50" name="CustomShape 6"/>
          <p:cNvSpPr/>
          <p:nvPr/>
        </p:nvSpPr>
        <p:spPr>
          <a:xfrm>
            <a:off x="1013040" y="1298520"/>
            <a:ext cx="2082960" cy="36504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ctr">
            <a:spAutoFit/>
          </a:bodyPr>
          <a:lstStyle/>
          <a:p>
            <a:pPr algn="r">
              <a:lnSpc>
                <a:spcPct val="100000"/>
              </a:lnSpc>
            </a:pPr>
            <a:r>
              <a:rPr lang="en-US" sz="1800" b="0" strike="noStrike" spc="-1">
                <a:solidFill>
                  <a:srgbClr val="000000"/>
                </a:solidFill>
                <a:latin typeface="Comic Sans MS"/>
                <a:ea typeface="Arial Unicode MS"/>
              </a:rPr>
              <a:t>View Customers :-</a:t>
            </a:r>
            <a:endParaRPr lang="en-IN" sz="1800" b="0" strike="noStrike" spc="-1">
              <a:latin typeface="Arial"/>
            </a:endParaRPr>
          </a:p>
        </p:txBody>
      </p:sp>
      <p:pic>
        <p:nvPicPr>
          <p:cNvPr id="651" name="Picture 650"/>
          <p:cNvPicPr/>
          <p:nvPr/>
        </p:nvPicPr>
        <p:blipFill>
          <a:blip r:embed="rId2"/>
          <a:stretch/>
        </p:blipFill>
        <p:spPr>
          <a:xfrm>
            <a:off x="360000" y="2042280"/>
            <a:ext cx="11963160" cy="328572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Forms</a:t>
            </a:r>
            <a:r>
              <a:rPr lang="en-US" sz="5400" b="0" strike="noStrike" spc="-1">
                <a:solidFill>
                  <a:srgbClr val="262626"/>
                </a:solidFill>
                <a:latin typeface="Comic Sans MS"/>
                <a:ea typeface="Arial Unicode MS"/>
              </a:rPr>
              <a:t> </a:t>
            </a:r>
            <a:r>
              <a:rPr lang="en-US" sz="5400" b="0" u="sng" strike="noStrike" spc="-1">
                <a:solidFill>
                  <a:srgbClr val="262626"/>
                </a:solidFill>
                <a:uFillTx/>
                <a:latin typeface="Comic Sans MS"/>
                <a:ea typeface="Arial Unicode MS"/>
              </a:rPr>
              <a:t>Layout</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53" name="CustomShape 2"/>
          <p:cNvSpPr/>
          <p:nvPr/>
        </p:nvSpPr>
        <p:spPr>
          <a:xfrm>
            <a:off x="5156640" y="2932560"/>
            <a:ext cx="1664640" cy="303480"/>
          </a:xfrm>
          <a:prstGeom prst="rect">
            <a:avLst/>
          </a:prstGeom>
          <a:noFill/>
          <a:ln>
            <a:noFill/>
          </a:ln>
        </p:spPr>
        <p:style>
          <a:lnRef idx="0">
            <a:scrgbClr r="0" g="0" b="0"/>
          </a:lnRef>
          <a:fillRef idx="0">
            <a:scrgbClr r="0" g="0" b="0"/>
          </a:fillRef>
          <a:effectRef idx="0">
            <a:scrgbClr r="0" g="0" b="0"/>
          </a:effectRef>
          <a:fontRef idx="minor"/>
        </p:style>
      </p:sp>
      <p:sp>
        <p:nvSpPr>
          <p:cNvPr id="654" name="CustomShape 3"/>
          <p:cNvSpPr/>
          <p:nvPr/>
        </p:nvSpPr>
        <p:spPr>
          <a:xfrm>
            <a:off x="5347440" y="4466520"/>
            <a:ext cx="1816920" cy="364680"/>
          </a:xfrm>
          <a:prstGeom prst="rect">
            <a:avLst/>
          </a:prstGeom>
          <a:noFill/>
          <a:ln>
            <a:noFill/>
          </a:ln>
        </p:spPr>
        <p:style>
          <a:lnRef idx="0">
            <a:scrgbClr r="0" g="0" b="0"/>
          </a:lnRef>
          <a:fillRef idx="0">
            <a:scrgbClr r="0" g="0" b="0"/>
          </a:fillRef>
          <a:effectRef idx="0">
            <a:scrgbClr r="0" g="0" b="0"/>
          </a:effectRef>
          <a:fontRef idx="minor"/>
        </p:style>
      </p:sp>
      <p:sp>
        <p:nvSpPr>
          <p:cNvPr id="655" name="CustomShape 4"/>
          <p:cNvSpPr/>
          <p:nvPr/>
        </p:nvSpPr>
        <p:spPr>
          <a:xfrm>
            <a:off x="6963840" y="2894400"/>
            <a:ext cx="360720" cy="36072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56" name="CustomShape 5"/>
          <p:cNvSpPr/>
          <p:nvPr/>
        </p:nvSpPr>
        <p:spPr>
          <a:xfrm>
            <a:off x="4881600" y="4445640"/>
            <a:ext cx="406800" cy="4068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57" name="CustomShape 6"/>
          <p:cNvSpPr/>
          <p:nvPr/>
        </p:nvSpPr>
        <p:spPr>
          <a:xfrm>
            <a:off x="1013040" y="1298520"/>
            <a:ext cx="2082960" cy="36504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ctr">
            <a:spAutoFit/>
          </a:bodyPr>
          <a:lstStyle/>
          <a:p>
            <a:pPr algn="r">
              <a:lnSpc>
                <a:spcPct val="100000"/>
              </a:lnSpc>
            </a:pPr>
            <a:r>
              <a:rPr lang="en-US" sz="1800" b="0" strike="noStrike" spc="-1">
                <a:solidFill>
                  <a:srgbClr val="000000"/>
                </a:solidFill>
                <a:latin typeface="Comic Sans MS"/>
                <a:ea typeface="Arial Unicode MS"/>
              </a:rPr>
              <a:t>Manage Product :-</a:t>
            </a:r>
            <a:endParaRPr lang="en-IN" sz="1800" b="0" strike="noStrike" spc="-1">
              <a:latin typeface="Arial"/>
            </a:endParaRPr>
          </a:p>
        </p:txBody>
      </p:sp>
      <p:pic>
        <p:nvPicPr>
          <p:cNvPr id="658" name="Picture 657"/>
          <p:cNvPicPr/>
          <p:nvPr/>
        </p:nvPicPr>
        <p:blipFill>
          <a:blip r:embed="rId2"/>
          <a:stretch/>
        </p:blipFill>
        <p:spPr>
          <a:xfrm>
            <a:off x="288000" y="2059920"/>
            <a:ext cx="10979640" cy="434808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523800" y="407520"/>
            <a:ext cx="4346640" cy="179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10000"/>
              </a:lnSpc>
              <a:spcBef>
                <a:spcPts val="879"/>
              </a:spcBef>
              <a:tabLst>
                <a:tab pos="0" algn="l"/>
              </a:tabLst>
            </a:pPr>
            <a:r>
              <a:rPr lang="en-US" sz="4400" b="0" u="sng" strike="noStrike" spc="-1">
                <a:solidFill>
                  <a:srgbClr val="000000"/>
                </a:solidFill>
                <a:uFillTx/>
                <a:latin typeface="Comic Sans MS"/>
                <a:ea typeface="Arial Unicode MS"/>
              </a:rPr>
              <a:t>Future</a:t>
            </a:r>
            <a:r>
              <a:rPr lang="en-US" sz="4400" b="0" strike="noStrike" spc="-1">
                <a:solidFill>
                  <a:srgbClr val="000000"/>
                </a:solidFill>
                <a:latin typeface="Comic Sans MS"/>
                <a:ea typeface="Arial Unicode MS"/>
              </a:rPr>
              <a:t> </a:t>
            </a:r>
            <a:r>
              <a:rPr lang="en-US" sz="4400" b="0" u="sng" strike="noStrike" spc="-1">
                <a:solidFill>
                  <a:srgbClr val="000000"/>
                </a:solidFill>
                <a:uFillTx/>
                <a:latin typeface="Comic Sans MS"/>
                <a:ea typeface="Arial Unicode MS"/>
              </a:rPr>
              <a:t>Scope</a:t>
            </a:r>
            <a:r>
              <a:rPr lang="en-US" sz="4400" b="0" strike="noStrike" spc="-1">
                <a:solidFill>
                  <a:srgbClr val="000000"/>
                </a:solidFill>
                <a:latin typeface="Comic Sans MS"/>
                <a:ea typeface="Arial Unicode MS"/>
              </a:rPr>
              <a:t> :-</a:t>
            </a:r>
            <a:endParaRPr lang="en-IN" sz="4400" b="0" strike="noStrike" spc="-1">
              <a:latin typeface="Arial"/>
            </a:endParaRPr>
          </a:p>
        </p:txBody>
      </p:sp>
      <p:sp>
        <p:nvSpPr>
          <p:cNvPr id="660" name="CustomShape 2"/>
          <p:cNvSpPr/>
          <p:nvPr/>
        </p:nvSpPr>
        <p:spPr>
          <a:xfrm>
            <a:off x="3845520" y="812880"/>
            <a:ext cx="2967480" cy="2833560"/>
          </a:xfrm>
          <a:prstGeom prst="rect">
            <a:avLst/>
          </a:prstGeom>
          <a:noFill/>
          <a:ln>
            <a:noFill/>
          </a:ln>
        </p:spPr>
        <p:style>
          <a:lnRef idx="0">
            <a:scrgbClr r="0" g="0" b="0"/>
          </a:lnRef>
          <a:fillRef idx="0">
            <a:scrgbClr r="0" g="0" b="0"/>
          </a:fillRef>
          <a:effectRef idx="0">
            <a:scrgbClr r="0" g="0" b="0"/>
          </a:effectRef>
          <a:fontRef idx="minor"/>
        </p:style>
      </p:sp>
      <p:sp>
        <p:nvSpPr>
          <p:cNvPr id="661" name="CustomShape 3"/>
          <p:cNvSpPr/>
          <p:nvPr/>
        </p:nvSpPr>
        <p:spPr>
          <a:xfrm flipH="1">
            <a:off x="8511840" y="3602160"/>
            <a:ext cx="2967480" cy="2833920"/>
          </a:xfrm>
          <a:prstGeom prst="rect">
            <a:avLst/>
          </a:prstGeom>
          <a:noFill/>
          <a:ln>
            <a:noFill/>
          </a:ln>
        </p:spPr>
        <p:style>
          <a:lnRef idx="0">
            <a:scrgbClr r="0" g="0" b="0"/>
          </a:lnRef>
          <a:fillRef idx="0">
            <a:scrgbClr r="0" g="0" b="0"/>
          </a:fillRef>
          <a:effectRef idx="0">
            <a:scrgbClr r="0" g="0" b="0"/>
          </a:effectRef>
          <a:fontRef idx="minor"/>
        </p:style>
      </p:sp>
      <p:sp>
        <p:nvSpPr>
          <p:cNvPr id="662" name="CustomShape 4"/>
          <p:cNvSpPr/>
          <p:nvPr/>
        </p:nvSpPr>
        <p:spPr>
          <a:xfrm>
            <a:off x="5329440" y="627840"/>
            <a:ext cx="5809680" cy="455760"/>
          </a:xfrm>
          <a:prstGeom prst="rect">
            <a:avLst/>
          </a:prstGeom>
          <a:noFill/>
          <a:ln>
            <a:noFill/>
          </a:ln>
        </p:spPr>
        <p:style>
          <a:lnRef idx="0">
            <a:scrgbClr r="0" g="0" b="0"/>
          </a:lnRef>
          <a:fillRef idx="0">
            <a:scrgbClr r="0" g="0" b="0"/>
          </a:fillRef>
          <a:effectRef idx="0">
            <a:scrgbClr r="0" g="0" b="0"/>
          </a:effectRef>
          <a:fontRef idx="minor"/>
        </p:style>
      </p:sp>
      <p:sp>
        <p:nvSpPr>
          <p:cNvPr id="663" name="CustomShape 5"/>
          <p:cNvSpPr/>
          <p:nvPr/>
        </p:nvSpPr>
        <p:spPr>
          <a:xfrm>
            <a:off x="5112000" y="2005560"/>
            <a:ext cx="5809680" cy="31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67720" indent="409680">
              <a:lnSpc>
                <a:spcPct val="110000"/>
              </a:lnSpc>
              <a:spcBef>
                <a:spcPts val="431"/>
              </a:spcBef>
            </a:pPr>
            <a:r>
              <a:rPr lang="en-US" sz="1800" b="0" strike="noStrike" spc="-1">
                <a:solidFill>
                  <a:srgbClr val="000000"/>
                </a:solidFill>
                <a:latin typeface="Arial"/>
                <a:ea typeface="Arial Unicode MS"/>
              </a:rPr>
              <a:t>Review and Feedback feature would be added in future. Invoice Download feature would be added as proof of transaction between customer and vendor. Multiple Payment system would be integrated and return policy would be added. Chatbot will be added for negotiating on price with customers. Machine Learning and Artificial Learning will be used which will make system intelligent.</a:t>
            </a:r>
            <a:endParaRPr lang="en-IN" sz="1800" b="0" strike="noStrike" spc="-1">
              <a:solidFill>
                <a:srgbClr val="000000"/>
              </a:solidFill>
              <a:latin typeface="Arial"/>
            </a:endParaRPr>
          </a:p>
        </p:txBody>
      </p:sp>
      <p:sp>
        <p:nvSpPr>
          <p:cNvPr id="664" name="CustomShape 6"/>
          <p:cNvSpPr/>
          <p:nvPr/>
        </p:nvSpPr>
        <p:spPr>
          <a:xfrm flipH="1">
            <a:off x="4185720" y="3844080"/>
            <a:ext cx="5809680" cy="20977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 name="Group 1"/>
          <p:cNvGrpSpPr/>
          <p:nvPr/>
        </p:nvGrpSpPr>
        <p:grpSpPr>
          <a:xfrm>
            <a:off x="5762880" y="682920"/>
            <a:ext cx="5487840" cy="5459040"/>
            <a:chOff x="5762880" y="682920"/>
            <a:chExt cx="5487840" cy="5459040"/>
          </a:xfrm>
        </p:grpSpPr>
        <p:sp>
          <p:nvSpPr>
            <p:cNvPr id="666" name="CustomShape 2"/>
            <p:cNvSpPr/>
            <p:nvPr/>
          </p:nvSpPr>
          <p:spPr>
            <a:xfrm>
              <a:off x="5776560" y="1972800"/>
              <a:ext cx="5474160" cy="41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20560" indent="456480">
                <a:lnSpc>
                  <a:spcPct val="108000"/>
                </a:lnSpc>
                <a:spcBef>
                  <a:spcPts val="1100"/>
                </a:spcBef>
                <a:tabLst>
                  <a:tab pos="1420560" algn="l"/>
                </a:tabLst>
              </a:pPr>
              <a:r>
                <a:rPr lang="en-US" sz="1500" b="0" strike="noStrike" spc="-1">
                  <a:solidFill>
                    <a:srgbClr val="000000"/>
                  </a:solidFill>
                  <a:latin typeface="Arial"/>
                  <a:ea typeface="Arial Unicode MS"/>
                </a:rPr>
                <a:t>E-Vegetable Mart will act as bridge between buyers and sellers of vegetables. It will help customers to place order of vegetables from their home. Also vendors will reach to large number of people. Website is designed in a way such that it can be used multiple vendors with some customization. User can add items to his cart and order them at once. This ordered items will be visible to the vendor who can either accept or reject the order.</a:t>
              </a:r>
              <a:endParaRPr lang="en-IN" sz="1500" b="0" strike="noStrike" spc="97">
                <a:latin typeface="Arial"/>
              </a:endParaRPr>
            </a:p>
            <a:p>
              <a:pPr marL="520560" indent="456480">
                <a:lnSpc>
                  <a:spcPct val="108000"/>
                </a:lnSpc>
                <a:spcBef>
                  <a:spcPts val="1100"/>
                </a:spcBef>
                <a:tabLst>
                  <a:tab pos="1420560" algn="l"/>
                </a:tabLst>
              </a:pPr>
              <a:r>
                <a:rPr lang="en-US" sz="1500" b="0" strike="noStrike" spc="-1">
                  <a:solidFill>
                    <a:srgbClr val="000000"/>
                  </a:solidFill>
                  <a:latin typeface="Arial"/>
                  <a:ea typeface="Arial Unicode MS"/>
                </a:rPr>
                <a:t>Hence, E-Vegetable Mart will make shopping vegetables more easier and save time and money of customer. Also vendor will make more profit as he would be able to sell to more customers online.</a:t>
              </a:r>
              <a:endParaRPr lang="en-IN" sz="1500" b="0" strike="noStrike" spc="97">
                <a:latin typeface="Arial"/>
              </a:endParaRPr>
            </a:p>
          </p:txBody>
        </p:sp>
        <p:sp>
          <p:nvSpPr>
            <p:cNvPr id="667" name="CustomShape 3"/>
            <p:cNvSpPr/>
            <p:nvPr/>
          </p:nvSpPr>
          <p:spPr>
            <a:xfrm>
              <a:off x="5762880" y="682920"/>
              <a:ext cx="547416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B9600C"/>
                  </a:solidFill>
                  <a:latin typeface="Comic Sans MS"/>
                  <a:ea typeface="Arial Unicode MS"/>
                </a:rPr>
                <a:t>Conclusion </a:t>
              </a:r>
              <a:endParaRPr lang="en-IN" sz="3200" b="0" strike="noStrike" spc="-1">
                <a:latin typeface="Arial"/>
              </a:endParaRPr>
            </a:p>
          </p:txBody>
        </p:sp>
      </p:grpSp>
      <p:grpSp>
        <p:nvGrpSpPr>
          <p:cNvPr id="668" name="Group 4"/>
          <p:cNvGrpSpPr/>
          <p:nvPr/>
        </p:nvGrpSpPr>
        <p:grpSpPr>
          <a:xfrm>
            <a:off x="5450760" y="540720"/>
            <a:ext cx="1021680" cy="849600"/>
            <a:chOff x="5450760" y="540720"/>
            <a:chExt cx="1021680" cy="849600"/>
          </a:xfrm>
        </p:grpSpPr>
        <p:sp>
          <p:nvSpPr>
            <p:cNvPr id="669" name="CustomShape 5"/>
            <p:cNvSpPr/>
            <p:nvPr/>
          </p:nvSpPr>
          <p:spPr>
            <a:xfrm>
              <a:off x="5530680" y="1108800"/>
              <a:ext cx="785160" cy="180000"/>
            </a:xfrm>
            <a:custGeom>
              <a:avLst/>
              <a:gdLst/>
              <a:ahLst/>
              <a:cxnLst/>
              <a:rect l="l" t="t" r="r" b="b"/>
              <a:pathLst>
                <a:path w="3337030" h="767703">
                  <a:moveTo>
                    <a:pt x="1056006" y="752205"/>
                  </a:moveTo>
                  <a:cubicBezTo>
                    <a:pt x="1067754" y="754206"/>
                    <a:pt x="1079252" y="759206"/>
                    <a:pt x="1090584" y="761206"/>
                  </a:cubicBezTo>
                  <a:cubicBezTo>
                    <a:pt x="1067921" y="761206"/>
                    <a:pt x="1044589" y="761206"/>
                    <a:pt x="1019927" y="761206"/>
                  </a:cubicBezTo>
                  <a:cubicBezTo>
                    <a:pt x="1032259" y="751205"/>
                    <a:pt x="1044257" y="750205"/>
                    <a:pt x="1056006" y="752205"/>
                  </a:cubicBezTo>
                  <a:close/>
                  <a:moveTo>
                    <a:pt x="932273" y="747038"/>
                  </a:moveTo>
                  <a:cubicBezTo>
                    <a:pt x="942772" y="749704"/>
                    <a:pt x="953603" y="757203"/>
                    <a:pt x="963934" y="758537"/>
                  </a:cubicBezTo>
                  <a:cubicBezTo>
                    <a:pt x="943939" y="769202"/>
                    <a:pt x="923941" y="766536"/>
                    <a:pt x="902613" y="764536"/>
                  </a:cubicBezTo>
                  <a:cubicBezTo>
                    <a:pt x="911610" y="746539"/>
                    <a:pt x="921775" y="744372"/>
                    <a:pt x="932273" y="747038"/>
                  </a:cubicBezTo>
                  <a:close/>
                  <a:moveTo>
                    <a:pt x="1175312" y="744207"/>
                  </a:moveTo>
                  <a:cubicBezTo>
                    <a:pt x="1192726" y="743207"/>
                    <a:pt x="1213556" y="747873"/>
                    <a:pt x="1237887" y="758538"/>
                  </a:cubicBezTo>
                  <a:cubicBezTo>
                    <a:pt x="1200558" y="772536"/>
                    <a:pt x="1167230" y="767203"/>
                    <a:pt x="1133235" y="763870"/>
                  </a:cubicBezTo>
                  <a:cubicBezTo>
                    <a:pt x="1143900" y="751872"/>
                    <a:pt x="1157898" y="745207"/>
                    <a:pt x="1175312" y="744207"/>
                  </a:cubicBezTo>
                  <a:close/>
                  <a:moveTo>
                    <a:pt x="1410395" y="722107"/>
                  </a:moveTo>
                  <a:cubicBezTo>
                    <a:pt x="1438516" y="718670"/>
                    <a:pt x="1465512" y="727044"/>
                    <a:pt x="1492507" y="736542"/>
                  </a:cubicBezTo>
                  <a:cubicBezTo>
                    <a:pt x="1497173" y="737875"/>
                    <a:pt x="1499173" y="741208"/>
                    <a:pt x="1497840" y="745208"/>
                  </a:cubicBezTo>
                  <a:cubicBezTo>
                    <a:pt x="1495840" y="752541"/>
                    <a:pt x="1490507" y="758541"/>
                    <a:pt x="1483175" y="759874"/>
                  </a:cubicBezTo>
                  <a:cubicBezTo>
                    <a:pt x="1464512" y="763208"/>
                    <a:pt x="1445183" y="765206"/>
                    <a:pt x="1425851" y="767205"/>
                  </a:cubicBezTo>
                  <a:cubicBezTo>
                    <a:pt x="1411855" y="765872"/>
                    <a:pt x="1397856" y="765206"/>
                    <a:pt x="1383858" y="763872"/>
                  </a:cubicBezTo>
                  <a:cubicBezTo>
                    <a:pt x="1375194" y="763208"/>
                    <a:pt x="1368528" y="759208"/>
                    <a:pt x="1369195" y="748541"/>
                  </a:cubicBezTo>
                  <a:cubicBezTo>
                    <a:pt x="1369861" y="739875"/>
                    <a:pt x="1372528" y="733875"/>
                    <a:pt x="1381858" y="729878"/>
                  </a:cubicBezTo>
                  <a:cubicBezTo>
                    <a:pt x="1391523" y="725711"/>
                    <a:pt x="1401022" y="723253"/>
                    <a:pt x="1410395" y="722107"/>
                  </a:cubicBezTo>
                  <a:close/>
                  <a:moveTo>
                    <a:pt x="1319309" y="721303"/>
                  </a:moveTo>
                  <a:cubicBezTo>
                    <a:pt x="1335618" y="722834"/>
                    <a:pt x="1352865" y="735708"/>
                    <a:pt x="1355865" y="751206"/>
                  </a:cubicBezTo>
                  <a:cubicBezTo>
                    <a:pt x="1358531" y="763872"/>
                    <a:pt x="1350532" y="764539"/>
                    <a:pt x="1341866" y="764539"/>
                  </a:cubicBezTo>
                  <a:cubicBezTo>
                    <a:pt x="1315871" y="763872"/>
                    <a:pt x="1289876" y="763872"/>
                    <a:pt x="1258548" y="763872"/>
                  </a:cubicBezTo>
                  <a:cubicBezTo>
                    <a:pt x="1272547" y="742541"/>
                    <a:pt x="1287210" y="731875"/>
                    <a:pt x="1303875" y="723876"/>
                  </a:cubicBezTo>
                  <a:cubicBezTo>
                    <a:pt x="1308540" y="721542"/>
                    <a:pt x="1313872" y="720792"/>
                    <a:pt x="1319309" y="721303"/>
                  </a:cubicBezTo>
                  <a:close/>
                  <a:moveTo>
                    <a:pt x="1588951" y="714870"/>
                  </a:moveTo>
                  <a:cubicBezTo>
                    <a:pt x="1594658" y="716213"/>
                    <a:pt x="1600491" y="719213"/>
                    <a:pt x="1606490" y="724545"/>
                  </a:cubicBezTo>
                  <a:cubicBezTo>
                    <a:pt x="1612490" y="729878"/>
                    <a:pt x="1621822" y="723212"/>
                    <a:pt x="1629822" y="721212"/>
                  </a:cubicBezTo>
                  <a:cubicBezTo>
                    <a:pt x="1639818" y="717879"/>
                    <a:pt x="1651817" y="715213"/>
                    <a:pt x="1654484" y="729878"/>
                  </a:cubicBezTo>
                  <a:cubicBezTo>
                    <a:pt x="1656483" y="743209"/>
                    <a:pt x="1650484" y="753875"/>
                    <a:pt x="1634485" y="754542"/>
                  </a:cubicBezTo>
                  <a:cubicBezTo>
                    <a:pt x="1627821" y="755209"/>
                    <a:pt x="1620489" y="754542"/>
                    <a:pt x="1615822" y="754542"/>
                  </a:cubicBezTo>
                  <a:cubicBezTo>
                    <a:pt x="1599824" y="753209"/>
                    <a:pt x="1586494" y="754542"/>
                    <a:pt x="1574495" y="761875"/>
                  </a:cubicBezTo>
                  <a:cubicBezTo>
                    <a:pt x="1565162" y="767875"/>
                    <a:pt x="1555165" y="768541"/>
                    <a:pt x="1545166" y="765208"/>
                  </a:cubicBezTo>
                  <a:cubicBezTo>
                    <a:pt x="1533834" y="761875"/>
                    <a:pt x="1517171" y="762542"/>
                    <a:pt x="1515171" y="748542"/>
                  </a:cubicBezTo>
                  <a:cubicBezTo>
                    <a:pt x="1513838" y="735878"/>
                    <a:pt x="1529836" y="733878"/>
                    <a:pt x="1539834" y="729212"/>
                  </a:cubicBezTo>
                  <a:cubicBezTo>
                    <a:pt x="1555832" y="721712"/>
                    <a:pt x="1571829" y="710839"/>
                    <a:pt x="1588951" y="714870"/>
                  </a:cubicBezTo>
                  <a:close/>
                  <a:moveTo>
                    <a:pt x="1791789" y="707880"/>
                  </a:moveTo>
                  <a:cubicBezTo>
                    <a:pt x="1803121" y="708547"/>
                    <a:pt x="1801788" y="715213"/>
                    <a:pt x="1798455" y="722546"/>
                  </a:cubicBezTo>
                  <a:cubicBezTo>
                    <a:pt x="1789789" y="739876"/>
                    <a:pt x="1777124" y="750543"/>
                    <a:pt x="1757128" y="747209"/>
                  </a:cubicBezTo>
                  <a:cubicBezTo>
                    <a:pt x="1735799" y="743210"/>
                    <a:pt x="1714468" y="743210"/>
                    <a:pt x="1694472" y="751876"/>
                  </a:cubicBezTo>
                  <a:cubicBezTo>
                    <a:pt x="1683806" y="755876"/>
                    <a:pt x="1675807" y="753209"/>
                    <a:pt x="1673810" y="741876"/>
                  </a:cubicBezTo>
                  <a:cubicBezTo>
                    <a:pt x="1671810" y="732544"/>
                    <a:pt x="1672476" y="721879"/>
                    <a:pt x="1683140" y="718546"/>
                  </a:cubicBezTo>
                  <a:cubicBezTo>
                    <a:pt x="1718467" y="709213"/>
                    <a:pt x="1755128" y="705880"/>
                    <a:pt x="1791789" y="707880"/>
                  </a:cubicBezTo>
                  <a:close/>
                  <a:moveTo>
                    <a:pt x="1862445" y="689881"/>
                  </a:moveTo>
                  <a:cubicBezTo>
                    <a:pt x="1880441" y="693214"/>
                    <a:pt x="1899106" y="696547"/>
                    <a:pt x="1918436" y="699880"/>
                  </a:cubicBezTo>
                  <a:cubicBezTo>
                    <a:pt x="1925769" y="701213"/>
                    <a:pt x="1933101" y="703213"/>
                    <a:pt x="1933768" y="711879"/>
                  </a:cubicBezTo>
                  <a:cubicBezTo>
                    <a:pt x="1933768" y="720542"/>
                    <a:pt x="1925102" y="719878"/>
                    <a:pt x="1920436" y="721209"/>
                  </a:cubicBezTo>
                  <a:cubicBezTo>
                    <a:pt x="1890440" y="728541"/>
                    <a:pt x="1860445" y="735207"/>
                    <a:pt x="1831116" y="742540"/>
                  </a:cubicBezTo>
                  <a:cubicBezTo>
                    <a:pt x="1818451" y="745873"/>
                    <a:pt x="1813785" y="739873"/>
                    <a:pt x="1815118" y="728541"/>
                  </a:cubicBezTo>
                  <a:cubicBezTo>
                    <a:pt x="1817118" y="702546"/>
                    <a:pt x="1835116" y="688548"/>
                    <a:pt x="1862445" y="689881"/>
                  </a:cubicBezTo>
                  <a:close/>
                  <a:moveTo>
                    <a:pt x="2016752" y="675218"/>
                  </a:moveTo>
                  <a:cubicBezTo>
                    <a:pt x="2035748" y="672718"/>
                    <a:pt x="2056411" y="675885"/>
                    <a:pt x="2081740" y="684551"/>
                  </a:cubicBezTo>
                  <a:cubicBezTo>
                    <a:pt x="2065077" y="704548"/>
                    <a:pt x="1987089" y="725878"/>
                    <a:pt x="1963761" y="716547"/>
                  </a:cubicBezTo>
                  <a:cubicBezTo>
                    <a:pt x="1953762" y="712548"/>
                    <a:pt x="1951095" y="707881"/>
                    <a:pt x="1961761" y="699882"/>
                  </a:cubicBezTo>
                  <a:cubicBezTo>
                    <a:pt x="1980424" y="685883"/>
                    <a:pt x="1997755" y="677718"/>
                    <a:pt x="2016752" y="675218"/>
                  </a:cubicBezTo>
                  <a:close/>
                  <a:moveTo>
                    <a:pt x="2185308" y="649515"/>
                  </a:moveTo>
                  <a:cubicBezTo>
                    <a:pt x="2194099" y="650098"/>
                    <a:pt x="2202722" y="652223"/>
                    <a:pt x="2211055" y="655890"/>
                  </a:cubicBezTo>
                  <a:cubicBezTo>
                    <a:pt x="2180393" y="686553"/>
                    <a:pt x="2141065" y="680553"/>
                    <a:pt x="2105070" y="685887"/>
                  </a:cubicBezTo>
                  <a:cubicBezTo>
                    <a:pt x="2131066" y="659889"/>
                    <a:pt x="2158937" y="647765"/>
                    <a:pt x="2185308" y="649515"/>
                  </a:cubicBezTo>
                  <a:close/>
                  <a:moveTo>
                    <a:pt x="829944" y="625176"/>
                  </a:moveTo>
                  <a:cubicBezTo>
                    <a:pt x="837287" y="623978"/>
                    <a:pt x="844286" y="624062"/>
                    <a:pt x="849951" y="625895"/>
                  </a:cubicBezTo>
                  <a:cubicBezTo>
                    <a:pt x="853951" y="627228"/>
                    <a:pt x="857950" y="628561"/>
                    <a:pt x="861283" y="631228"/>
                  </a:cubicBezTo>
                  <a:cubicBezTo>
                    <a:pt x="873947" y="639893"/>
                    <a:pt x="897277" y="635894"/>
                    <a:pt x="901277" y="649224"/>
                  </a:cubicBezTo>
                  <a:cubicBezTo>
                    <a:pt x="907941" y="671888"/>
                    <a:pt x="908608" y="697883"/>
                    <a:pt x="907941" y="721212"/>
                  </a:cubicBezTo>
                  <a:cubicBezTo>
                    <a:pt x="906608" y="739210"/>
                    <a:pt x="883279" y="749873"/>
                    <a:pt x="863950" y="748540"/>
                  </a:cubicBezTo>
                  <a:cubicBezTo>
                    <a:pt x="814624" y="747874"/>
                    <a:pt x="775963" y="704549"/>
                    <a:pt x="781296" y="657889"/>
                  </a:cubicBezTo>
                  <a:cubicBezTo>
                    <a:pt x="782796" y="643892"/>
                    <a:pt x="807917" y="628769"/>
                    <a:pt x="829944" y="625176"/>
                  </a:cubicBezTo>
                  <a:close/>
                  <a:moveTo>
                    <a:pt x="704926" y="618562"/>
                  </a:moveTo>
                  <a:cubicBezTo>
                    <a:pt x="710435" y="618271"/>
                    <a:pt x="716309" y="619229"/>
                    <a:pt x="722642" y="621895"/>
                  </a:cubicBezTo>
                  <a:cubicBezTo>
                    <a:pt x="745306" y="631227"/>
                    <a:pt x="769302" y="640558"/>
                    <a:pt x="766636" y="672552"/>
                  </a:cubicBezTo>
                  <a:cubicBezTo>
                    <a:pt x="765969" y="679218"/>
                    <a:pt x="767302" y="686551"/>
                    <a:pt x="768636" y="693883"/>
                  </a:cubicBezTo>
                  <a:cubicBezTo>
                    <a:pt x="777301" y="732544"/>
                    <a:pt x="771302" y="739874"/>
                    <a:pt x="732641" y="739874"/>
                  </a:cubicBezTo>
                  <a:cubicBezTo>
                    <a:pt x="700645" y="739874"/>
                    <a:pt x="673983" y="729877"/>
                    <a:pt x="661984" y="696550"/>
                  </a:cubicBezTo>
                  <a:cubicBezTo>
                    <a:pt x="655318" y="678552"/>
                    <a:pt x="644654" y="658556"/>
                    <a:pt x="662650" y="642557"/>
                  </a:cubicBezTo>
                  <a:cubicBezTo>
                    <a:pt x="675150" y="631560"/>
                    <a:pt x="688398" y="619437"/>
                    <a:pt x="704926" y="618562"/>
                  </a:cubicBezTo>
                  <a:close/>
                  <a:moveTo>
                    <a:pt x="981568" y="617894"/>
                  </a:moveTo>
                  <a:cubicBezTo>
                    <a:pt x="1007846" y="615144"/>
                    <a:pt x="1022594" y="630391"/>
                    <a:pt x="1030593" y="665886"/>
                  </a:cubicBezTo>
                  <a:cubicBezTo>
                    <a:pt x="1034593" y="679218"/>
                    <a:pt x="1038590" y="693214"/>
                    <a:pt x="1037259" y="708546"/>
                  </a:cubicBezTo>
                  <a:cubicBezTo>
                    <a:pt x="1041256" y="731875"/>
                    <a:pt x="1027926" y="738541"/>
                    <a:pt x="1006595" y="738541"/>
                  </a:cubicBezTo>
                  <a:cubicBezTo>
                    <a:pt x="963936" y="738541"/>
                    <a:pt x="935274" y="723209"/>
                    <a:pt x="923276" y="693881"/>
                  </a:cubicBezTo>
                  <a:cubicBezTo>
                    <a:pt x="911276" y="662553"/>
                    <a:pt x="920609" y="639224"/>
                    <a:pt x="951271" y="626559"/>
                  </a:cubicBezTo>
                  <a:cubicBezTo>
                    <a:pt x="962769" y="621727"/>
                    <a:pt x="972810" y="618810"/>
                    <a:pt x="981568" y="617894"/>
                  </a:cubicBezTo>
                  <a:close/>
                  <a:moveTo>
                    <a:pt x="1111244" y="613229"/>
                  </a:moveTo>
                  <a:cubicBezTo>
                    <a:pt x="1132573" y="611229"/>
                    <a:pt x="1147238" y="617895"/>
                    <a:pt x="1145905" y="643226"/>
                  </a:cubicBezTo>
                  <a:cubicBezTo>
                    <a:pt x="1144572" y="659222"/>
                    <a:pt x="1147903" y="675220"/>
                    <a:pt x="1152570" y="691217"/>
                  </a:cubicBezTo>
                  <a:cubicBezTo>
                    <a:pt x="1161235" y="725211"/>
                    <a:pt x="1150569" y="737876"/>
                    <a:pt x="1116575" y="737876"/>
                  </a:cubicBezTo>
                  <a:cubicBezTo>
                    <a:pt x="1095245" y="738543"/>
                    <a:pt x="1079249" y="730544"/>
                    <a:pt x="1067250" y="712546"/>
                  </a:cubicBezTo>
                  <a:cubicBezTo>
                    <a:pt x="1055918" y="695216"/>
                    <a:pt x="1047920" y="676554"/>
                    <a:pt x="1041254" y="657222"/>
                  </a:cubicBezTo>
                  <a:cubicBezTo>
                    <a:pt x="1033922" y="636560"/>
                    <a:pt x="1039254" y="623895"/>
                    <a:pt x="1063250" y="621895"/>
                  </a:cubicBezTo>
                  <a:cubicBezTo>
                    <a:pt x="1079249" y="620562"/>
                    <a:pt x="1095245" y="614562"/>
                    <a:pt x="1111244" y="613229"/>
                  </a:cubicBezTo>
                  <a:close/>
                  <a:moveTo>
                    <a:pt x="456686" y="609896"/>
                  </a:moveTo>
                  <a:cubicBezTo>
                    <a:pt x="499347" y="609896"/>
                    <a:pt x="522011" y="633894"/>
                    <a:pt x="522011" y="679886"/>
                  </a:cubicBezTo>
                  <a:cubicBezTo>
                    <a:pt x="524009" y="697217"/>
                    <a:pt x="519345" y="711881"/>
                    <a:pt x="494680" y="711214"/>
                  </a:cubicBezTo>
                  <a:cubicBezTo>
                    <a:pt x="449355" y="709881"/>
                    <a:pt x="410694" y="681219"/>
                    <a:pt x="410028" y="646557"/>
                  </a:cubicBezTo>
                  <a:cubicBezTo>
                    <a:pt x="409361" y="623228"/>
                    <a:pt x="427357" y="609229"/>
                    <a:pt x="456686" y="609896"/>
                  </a:cubicBezTo>
                  <a:close/>
                  <a:moveTo>
                    <a:pt x="1232552" y="607232"/>
                  </a:moveTo>
                  <a:cubicBezTo>
                    <a:pt x="1259214" y="600566"/>
                    <a:pt x="1283211" y="625228"/>
                    <a:pt x="1283211" y="662556"/>
                  </a:cubicBezTo>
                  <a:cubicBezTo>
                    <a:pt x="1283211" y="665223"/>
                    <a:pt x="1283211" y="673222"/>
                    <a:pt x="1284545" y="681886"/>
                  </a:cubicBezTo>
                  <a:cubicBezTo>
                    <a:pt x="1289211" y="718547"/>
                    <a:pt x="1286545" y="721880"/>
                    <a:pt x="1249217" y="725213"/>
                  </a:cubicBezTo>
                  <a:cubicBezTo>
                    <a:pt x="1195894" y="729880"/>
                    <a:pt x="1164566" y="705884"/>
                    <a:pt x="1161899" y="658557"/>
                  </a:cubicBezTo>
                  <a:cubicBezTo>
                    <a:pt x="1160566" y="638561"/>
                    <a:pt x="1167898" y="623895"/>
                    <a:pt x="1189229" y="621229"/>
                  </a:cubicBezTo>
                  <a:cubicBezTo>
                    <a:pt x="1205224" y="619229"/>
                    <a:pt x="1217888" y="610563"/>
                    <a:pt x="1232552" y="607232"/>
                  </a:cubicBezTo>
                  <a:close/>
                  <a:moveTo>
                    <a:pt x="1380945" y="607209"/>
                  </a:moveTo>
                  <a:cubicBezTo>
                    <a:pt x="1405191" y="610021"/>
                    <a:pt x="1412189" y="623894"/>
                    <a:pt x="1413189" y="653889"/>
                  </a:cubicBezTo>
                  <a:cubicBezTo>
                    <a:pt x="1414522" y="697883"/>
                    <a:pt x="1405859" y="711881"/>
                    <a:pt x="1374531" y="712548"/>
                  </a:cubicBezTo>
                  <a:cubicBezTo>
                    <a:pt x="1330537" y="713881"/>
                    <a:pt x="1291209" y="681886"/>
                    <a:pt x="1291876" y="639225"/>
                  </a:cubicBezTo>
                  <a:cubicBezTo>
                    <a:pt x="1292543" y="600564"/>
                    <a:pt x="1328537" y="609897"/>
                    <a:pt x="1350533" y="607897"/>
                  </a:cubicBezTo>
                  <a:cubicBezTo>
                    <a:pt x="1362864" y="606563"/>
                    <a:pt x="1372863" y="606272"/>
                    <a:pt x="1380945" y="607209"/>
                  </a:cubicBezTo>
                  <a:close/>
                  <a:moveTo>
                    <a:pt x="579999" y="604564"/>
                  </a:moveTo>
                  <a:cubicBezTo>
                    <a:pt x="586665" y="611230"/>
                    <a:pt x="591998" y="620560"/>
                    <a:pt x="599995" y="623227"/>
                  </a:cubicBezTo>
                  <a:cubicBezTo>
                    <a:pt x="639323" y="637225"/>
                    <a:pt x="635990" y="674552"/>
                    <a:pt x="643989" y="704547"/>
                  </a:cubicBezTo>
                  <a:cubicBezTo>
                    <a:pt x="647322" y="718546"/>
                    <a:pt x="638656" y="728542"/>
                    <a:pt x="624659" y="731209"/>
                  </a:cubicBezTo>
                  <a:cubicBezTo>
                    <a:pt x="568667" y="741208"/>
                    <a:pt x="524675" y="692548"/>
                    <a:pt x="540005" y="637225"/>
                  </a:cubicBezTo>
                  <a:cubicBezTo>
                    <a:pt x="542671" y="626559"/>
                    <a:pt x="549337" y="625226"/>
                    <a:pt x="558003" y="625893"/>
                  </a:cubicBezTo>
                  <a:cubicBezTo>
                    <a:pt x="570000" y="625893"/>
                    <a:pt x="578666" y="623227"/>
                    <a:pt x="575999" y="608563"/>
                  </a:cubicBezTo>
                  <a:cubicBezTo>
                    <a:pt x="577333" y="606564"/>
                    <a:pt x="578666" y="605897"/>
                    <a:pt x="579999" y="604564"/>
                  </a:cubicBezTo>
                  <a:close/>
                  <a:moveTo>
                    <a:pt x="323294" y="601314"/>
                  </a:moveTo>
                  <a:cubicBezTo>
                    <a:pt x="332875" y="599898"/>
                    <a:pt x="342706" y="600565"/>
                    <a:pt x="353371" y="605897"/>
                  </a:cubicBezTo>
                  <a:cubicBezTo>
                    <a:pt x="376035" y="617230"/>
                    <a:pt x="395364" y="625893"/>
                    <a:pt x="394697" y="657222"/>
                  </a:cubicBezTo>
                  <a:cubicBezTo>
                    <a:pt x="394031" y="680553"/>
                    <a:pt x="406696" y="701883"/>
                    <a:pt x="426692" y="718548"/>
                  </a:cubicBezTo>
                  <a:cubicBezTo>
                    <a:pt x="384699" y="683886"/>
                    <a:pt x="325376" y="695216"/>
                    <a:pt x="286049" y="657889"/>
                  </a:cubicBezTo>
                  <a:cubicBezTo>
                    <a:pt x="277386" y="649225"/>
                    <a:pt x="265387" y="642559"/>
                    <a:pt x="268720" y="627893"/>
                  </a:cubicBezTo>
                  <a:cubicBezTo>
                    <a:pt x="271386" y="615230"/>
                    <a:pt x="284049" y="612563"/>
                    <a:pt x="294715" y="609230"/>
                  </a:cubicBezTo>
                  <a:cubicBezTo>
                    <a:pt x="304380" y="606231"/>
                    <a:pt x="313712" y="602731"/>
                    <a:pt x="323294" y="601314"/>
                  </a:cubicBezTo>
                  <a:close/>
                  <a:moveTo>
                    <a:pt x="1648767" y="591232"/>
                  </a:moveTo>
                  <a:cubicBezTo>
                    <a:pt x="1656983" y="590358"/>
                    <a:pt x="1665482" y="591566"/>
                    <a:pt x="1674479" y="596565"/>
                  </a:cubicBezTo>
                  <a:cubicBezTo>
                    <a:pt x="1696475" y="608564"/>
                    <a:pt x="1724472" y="659222"/>
                    <a:pt x="1718472" y="683884"/>
                  </a:cubicBezTo>
                  <a:cubicBezTo>
                    <a:pt x="1717139" y="688550"/>
                    <a:pt x="1714473" y="690550"/>
                    <a:pt x="1709807" y="691217"/>
                  </a:cubicBezTo>
                  <a:cubicBezTo>
                    <a:pt x="1685811" y="695883"/>
                    <a:pt x="1661151" y="701216"/>
                    <a:pt x="1641820" y="705216"/>
                  </a:cubicBezTo>
                  <a:cubicBezTo>
                    <a:pt x="1592495" y="704549"/>
                    <a:pt x="1559833" y="661222"/>
                    <a:pt x="1571164" y="619227"/>
                  </a:cubicBezTo>
                  <a:cubicBezTo>
                    <a:pt x="1572497" y="615228"/>
                    <a:pt x="1575163" y="608564"/>
                    <a:pt x="1576495" y="609230"/>
                  </a:cubicBezTo>
                  <a:cubicBezTo>
                    <a:pt x="1601993" y="615228"/>
                    <a:pt x="1624114" y="593857"/>
                    <a:pt x="1648767" y="591232"/>
                  </a:cubicBezTo>
                  <a:close/>
                  <a:moveTo>
                    <a:pt x="1480426" y="583322"/>
                  </a:moveTo>
                  <a:lnTo>
                    <a:pt x="1506832" y="587297"/>
                  </a:lnTo>
                  <a:cubicBezTo>
                    <a:pt x="1532798" y="596483"/>
                    <a:pt x="1554169" y="619729"/>
                    <a:pt x="1557169" y="645224"/>
                  </a:cubicBezTo>
                  <a:cubicBezTo>
                    <a:pt x="1558501" y="655221"/>
                    <a:pt x="1559833" y="665887"/>
                    <a:pt x="1563834" y="675219"/>
                  </a:cubicBezTo>
                  <a:cubicBezTo>
                    <a:pt x="1573832" y="701214"/>
                    <a:pt x="1564500" y="711880"/>
                    <a:pt x="1538504" y="711213"/>
                  </a:cubicBezTo>
                  <a:cubicBezTo>
                    <a:pt x="1525173" y="711213"/>
                    <a:pt x="1511842" y="711213"/>
                    <a:pt x="1498510" y="711213"/>
                  </a:cubicBezTo>
                  <a:cubicBezTo>
                    <a:pt x="1447852" y="711880"/>
                    <a:pt x="1431853" y="697881"/>
                    <a:pt x="1427190" y="647224"/>
                  </a:cubicBezTo>
                  <a:cubicBezTo>
                    <a:pt x="1425857" y="631226"/>
                    <a:pt x="1434520" y="620560"/>
                    <a:pt x="1445852" y="611230"/>
                  </a:cubicBezTo>
                  <a:cubicBezTo>
                    <a:pt x="1451519" y="606564"/>
                    <a:pt x="1458184" y="603064"/>
                    <a:pt x="1464433" y="598982"/>
                  </a:cubicBezTo>
                  <a:close/>
                  <a:moveTo>
                    <a:pt x="1479847" y="583235"/>
                  </a:moveTo>
                  <a:cubicBezTo>
                    <a:pt x="1479847" y="583235"/>
                    <a:pt x="1480514" y="582568"/>
                    <a:pt x="1480514" y="583235"/>
                  </a:cubicBezTo>
                  <a:lnTo>
                    <a:pt x="1480426" y="583322"/>
                  </a:lnTo>
                  <a:close/>
                  <a:moveTo>
                    <a:pt x="193764" y="573298"/>
                  </a:moveTo>
                  <a:cubicBezTo>
                    <a:pt x="195816" y="572277"/>
                    <a:pt x="198066" y="572236"/>
                    <a:pt x="200732" y="573902"/>
                  </a:cubicBezTo>
                  <a:cubicBezTo>
                    <a:pt x="218730" y="585234"/>
                    <a:pt x="236060" y="598565"/>
                    <a:pt x="246726" y="617896"/>
                  </a:cubicBezTo>
                  <a:cubicBezTo>
                    <a:pt x="258056" y="637892"/>
                    <a:pt x="241393" y="654556"/>
                    <a:pt x="210065" y="652558"/>
                  </a:cubicBezTo>
                  <a:cubicBezTo>
                    <a:pt x="192733" y="650558"/>
                    <a:pt x="173403" y="640559"/>
                    <a:pt x="154072" y="631893"/>
                  </a:cubicBezTo>
                  <a:cubicBezTo>
                    <a:pt x="145408" y="627893"/>
                    <a:pt x="140075" y="619229"/>
                    <a:pt x="140742" y="609230"/>
                  </a:cubicBezTo>
                  <a:cubicBezTo>
                    <a:pt x="141408" y="597898"/>
                    <a:pt x="150741" y="595232"/>
                    <a:pt x="160071" y="593898"/>
                  </a:cubicBezTo>
                  <a:cubicBezTo>
                    <a:pt x="164737" y="593232"/>
                    <a:pt x="169404" y="589899"/>
                    <a:pt x="174736" y="589232"/>
                  </a:cubicBezTo>
                  <a:cubicBezTo>
                    <a:pt x="183236" y="588232"/>
                    <a:pt x="187609" y="576359"/>
                    <a:pt x="193764" y="573298"/>
                  </a:cubicBezTo>
                  <a:close/>
                  <a:moveTo>
                    <a:pt x="1783125" y="571236"/>
                  </a:moveTo>
                  <a:cubicBezTo>
                    <a:pt x="1801123" y="567237"/>
                    <a:pt x="1814453" y="584568"/>
                    <a:pt x="1831785" y="586568"/>
                  </a:cubicBezTo>
                  <a:cubicBezTo>
                    <a:pt x="1856447" y="589901"/>
                    <a:pt x="1851114" y="608564"/>
                    <a:pt x="1851114" y="624563"/>
                  </a:cubicBezTo>
                  <a:cubicBezTo>
                    <a:pt x="1851114" y="631229"/>
                    <a:pt x="1854447" y="635893"/>
                    <a:pt x="1858447" y="640559"/>
                  </a:cubicBezTo>
                  <a:cubicBezTo>
                    <a:pt x="1878443" y="667221"/>
                    <a:pt x="1877777" y="669888"/>
                    <a:pt x="1843784" y="677887"/>
                  </a:cubicBezTo>
                  <a:cubicBezTo>
                    <a:pt x="1824452" y="683220"/>
                    <a:pt x="1804456" y="685886"/>
                    <a:pt x="1792457" y="687886"/>
                  </a:cubicBezTo>
                  <a:cubicBezTo>
                    <a:pt x="1746463" y="687220"/>
                    <a:pt x="1707138" y="640559"/>
                    <a:pt x="1723134" y="607231"/>
                  </a:cubicBezTo>
                  <a:cubicBezTo>
                    <a:pt x="1732467" y="587901"/>
                    <a:pt x="1759129" y="575902"/>
                    <a:pt x="1783125" y="571236"/>
                  </a:cubicBezTo>
                  <a:close/>
                  <a:moveTo>
                    <a:pt x="1952428" y="563906"/>
                  </a:moveTo>
                  <a:cubicBezTo>
                    <a:pt x="1996421" y="577236"/>
                    <a:pt x="1996421" y="577236"/>
                    <a:pt x="1997088" y="625896"/>
                  </a:cubicBezTo>
                  <a:cubicBezTo>
                    <a:pt x="1995088" y="639895"/>
                    <a:pt x="2003754" y="660557"/>
                    <a:pt x="1984423" y="667890"/>
                  </a:cubicBezTo>
                  <a:cubicBezTo>
                    <a:pt x="1957761" y="677887"/>
                    <a:pt x="1930433" y="687220"/>
                    <a:pt x="1901104" y="677221"/>
                  </a:cubicBezTo>
                  <a:cubicBezTo>
                    <a:pt x="1891105" y="673888"/>
                    <a:pt x="1869776" y="607898"/>
                    <a:pt x="1873776" y="599234"/>
                  </a:cubicBezTo>
                  <a:cubicBezTo>
                    <a:pt x="1877776" y="589901"/>
                    <a:pt x="1942431" y="561239"/>
                    <a:pt x="1952428" y="563906"/>
                  </a:cubicBezTo>
                  <a:close/>
                  <a:moveTo>
                    <a:pt x="2125068" y="551907"/>
                  </a:moveTo>
                  <a:cubicBezTo>
                    <a:pt x="2131068" y="554573"/>
                    <a:pt x="2131734" y="558573"/>
                    <a:pt x="2133734" y="563237"/>
                  </a:cubicBezTo>
                  <a:cubicBezTo>
                    <a:pt x="2161729" y="630560"/>
                    <a:pt x="2144398" y="655891"/>
                    <a:pt x="2070410" y="656558"/>
                  </a:cubicBezTo>
                  <a:cubicBezTo>
                    <a:pt x="2032416" y="657225"/>
                    <a:pt x="2006420" y="629227"/>
                    <a:pt x="2009085" y="591901"/>
                  </a:cubicBezTo>
                  <a:cubicBezTo>
                    <a:pt x="2009751" y="583235"/>
                    <a:pt x="2012418" y="575903"/>
                    <a:pt x="2018417" y="569903"/>
                  </a:cubicBezTo>
                  <a:cubicBezTo>
                    <a:pt x="2033749" y="555907"/>
                    <a:pt x="2106405" y="543908"/>
                    <a:pt x="2125068" y="551907"/>
                  </a:cubicBezTo>
                  <a:close/>
                  <a:moveTo>
                    <a:pt x="42089" y="545908"/>
                  </a:moveTo>
                  <a:cubicBezTo>
                    <a:pt x="58754" y="567904"/>
                    <a:pt x="80750" y="581236"/>
                    <a:pt x="104079" y="592569"/>
                  </a:cubicBezTo>
                  <a:cubicBezTo>
                    <a:pt x="111412" y="596566"/>
                    <a:pt x="124744" y="593900"/>
                    <a:pt x="121411" y="607899"/>
                  </a:cubicBezTo>
                  <a:cubicBezTo>
                    <a:pt x="118745" y="620564"/>
                    <a:pt x="109412" y="625230"/>
                    <a:pt x="96749" y="625230"/>
                  </a:cubicBezTo>
                  <a:cubicBezTo>
                    <a:pt x="52088" y="626564"/>
                    <a:pt x="30092" y="595233"/>
                    <a:pt x="42089" y="545908"/>
                  </a:cubicBezTo>
                  <a:close/>
                  <a:moveTo>
                    <a:pt x="2219716" y="515246"/>
                  </a:moveTo>
                  <a:cubicBezTo>
                    <a:pt x="2270375" y="515912"/>
                    <a:pt x="2285705" y="530576"/>
                    <a:pt x="2286372" y="581235"/>
                  </a:cubicBezTo>
                  <a:cubicBezTo>
                    <a:pt x="2287038" y="615896"/>
                    <a:pt x="2267709" y="634558"/>
                    <a:pt x="2231048" y="635225"/>
                  </a:cubicBezTo>
                  <a:cubicBezTo>
                    <a:pt x="2191721" y="635891"/>
                    <a:pt x="2157727" y="604564"/>
                    <a:pt x="2157060" y="568569"/>
                  </a:cubicBezTo>
                  <a:cubicBezTo>
                    <a:pt x="2157060" y="547240"/>
                    <a:pt x="2194387" y="515246"/>
                    <a:pt x="2219716" y="515246"/>
                  </a:cubicBezTo>
                  <a:close/>
                  <a:moveTo>
                    <a:pt x="2385772" y="499081"/>
                  </a:moveTo>
                  <a:cubicBezTo>
                    <a:pt x="2397020" y="500748"/>
                    <a:pt x="2408018" y="504247"/>
                    <a:pt x="2417016" y="509247"/>
                  </a:cubicBezTo>
                  <a:cubicBezTo>
                    <a:pt x="2427682" y="515246"/>
                    <a:pt x="2431681" y="540575"/>
                    <a:pt x="2431681" y="557239"/>
                  </a:cubicBezTo>
                  <a:cubicBezTo>
                    <a:pt x="2432348" y="592567"/>
                    <a:pt x="2397020" y="593233"/>
                    <a:pt x="2376358" y="605899"/>
                  </a:cubicBezTo>
                  <a:cubicBezTo>
                    <a:pt x="2360359" y="615898"/>
                    <a:pt x="2339697" y="625228"/>
                    <a:pt x="2323032" y="605899"/>
                  </a:cubicBezTo>
                  <a:cubicBezTo>
                    <a:pt x="2309036" y="589900"/>
                    <a:pt x="2303703" y="569904"/>
                    <a:pt x="2303036" y="548575"/>
                  </a:cubicBezTo>
                  <a:cubicBezTo>
                    <a:pt x="2301703" y="514580"/>
                    <a:pt x="2329698" y="505247"/>
                    <a:pt x="2353027" y="499914"/>
                  </a:cubicBezTo>
                  <a:cubicBezTo>
                    <a:pt x="2363026" y="497581"/>
                    <a:pt x="2374524" y="497415"/>
                    <a:pt x="2385772" y="499081"/>
                  </a:cubicBezTo>
                  <a:close/>
                  <a:moveTo>
                    <a:pt x="490014" y="495915"/>
                  </a:moveTo>
                  <a:cubicBezTo>
                    <a:pt x="502013" y="495915"/>
                    <a:pt x="514677" y="495915"/>
                    <a:pt x="526676" y="497248"/>
                  </a:cubicBezTo>
                  <a:cubicBezTo>
                    <a:pt x="568003" y="501914"/>
                    <a:pt x="569337" y="502581"/>
                    <a:pt x="561337" y="543907"/>
                  </a:cubicBezTo>
                  <a:cubicBezTo>
                    <a:pt x="556671" y="567904"/>
                    <a:pt x="570003" y="585234"/>
                    <a:pt x="580000" y="603899"/>
                  </a:cubicBezTo>
                  <a:cubicBezTo>
                    <a:pt x="578667" y="605899"/>
                    <a:pt x="577334" y="606566"/>
                    <a:pt x="576000" y="607899"/>
                  </a:cubicBezTo>
                  <a:cubicBezTo>
                    <a:pt x="558671" y="603232"/>
                    <a:pt x="541341" y="607232"/>
                    <a:pt x="524009" y="607232"/>
                  </a:cubicBezTo>
                  <a:cubicBezTo>
                    <a:pt x="483348" y="607232"/>
                    <a:pt x="447354" y="544573"/>
                    <a:pt x="467352" y="509247"/>
                  </a:cubicBezTo>
                  <a:cubicBezTo>
                    <a:pt x="472018" y="500581"/>
                    <a:pt x="480682" y="496581"/>
                    <a:pt x="490014" y="495915"/>
                  </a:cubicBezTo>
                  <a:close/>
                  <a:moveTo>
                    <a:pt x="98748" y="495417"/>
                  </a:moveTo>
                  <a:cubicBezTo>
                    <a:pt x="108079" y="495917"/>
                    <a:pt x="117078" y="499582"/>
                    <a:pt x="126744" y="507247"/>
                  </a:cubicBezTo>
                  <a:cubicBezTo>
                    <a:pt x="136741" y="515247"/>
                    <a:pt x="150739" y="519246"/>
                    <a:pt x="164738" y="515913"/>
                  </a:cubicBezTo>
                  <a:cubicBezTo>
                    <a:pt x="190067" y="509914"/>
                    <a:pt x="189400" y="527246"/>
                    <a:pt x="190734" y="543909"/>
                  </a:cubicBezTo>
                  <a:cubicBezTo>
                    <a:pt x="192734" y="565240"/>
                    <a:pt x="176735" y="571238"/>
                    <a:pt x="160738" y="575904"/>
                  </a:cubicBezTo>
                  <a:cubicBezTo>
                    <a:pt x="130077" y="584570"/>
                    <a:pt x="75417" y="562574"/>
                    <a:pt x="58754" y="534576"/>
                  </a:cubicBezTo>
                  <a:cubicBezTo>
                    <a:pt x="50088" y="520580"/>
                    <a:pt x="48755" y="511914"/>
                    <a:pt x="68753" y="502581"/>
                  </a:cubicBezTo>
                  <a:cubicBezTo>
                    <a:pt x="79751" y="497583"/>
                    <a:pt x="89416" y="494917"/>
                    <a:pt x="98748" y="495417"/>
                  </a:cubicBezTo>
                  <a:close/>
                  <a:moveTo>
                    <a:pt x="396031" y="493915"/>
                  </a:moveTo>
                  <a:cubicBezTo>
                    <a:pt x="407363" y="496581"/>
                    <a:pt x="421360" y="499248"/>
                    <a:pt x="435358" y="502581"/>
                  </a:cubicBezTo>
                  <a:cubicBezTo>
                    <a:pt x="437358" y="503247"/>
                    <a:pt x="440691" y="503247"/>
                    <a:pt x="441358" y="503914"/>
                  </a:cubicBezTo>
                  <a:cubicBezTo>
                    <a:pt x="451354" y="528576"/>
                    <a:pt x="450688" y="555239"/>
                    <a:pt x="450688" y="580568"/>
                  </a:cubicBezTo>
                  <a:cubicBezTo>
                    <a:pt x="450688" y="599899"/>
                    <a:pt x="426692" y="602566"/>
                    <a:pt x="408696" y="601899"/>
                  </a:cubicBezTo>
                  <a:cubicBezTo>
                    <a:pt x="374702" y="599899"/>
                    <a:pt x="332042" y="562571"/>
                    <a:pt x="325376" y="529243"/>
                  </a:cubicBezTo>
                  <a:cubicBezTo>
                    <a:pt x="322710" y="516577"/>
                    <a:pt x="328709" y="509913"/>
                    <a:pt x="339375" y="505914"/>
                  </a:cubicBezTo>
                  <a:cubicBezTo>
                    <a:pt x="357371" y="499914"/>
                    <a:pt x="374702" y="495248"/>
                    <a:pt x="396031" y="493915"/>
                  </a:cubicBezTo>
                  <a:close/>
                  <a:moveTo>
                    <a:pt x="752877" y="489138"/>
                  </a:moveTo>
                  <a:cubicBezTo>
                    <a:pt x="785841" y="492044"/>
                    <a:pt x="820961" y="517914"/>
                    <a:pt x="821959" y="547908"/>
                  </a:cubicBezTo>
                  <a:cubicBezTo>
                    <a:pt x="824626" y="611897"/>
                    <a:pt x="786633" y="635894"/>
                    <a:pt x="736640" y="611897"/>
                  </a:cubicBezTo>
                  <a:cubicBezTo>
                    <a:pt x="729974" y="608566"/>
                    <a:pt x="724640" y="603900"/>
                    <a:pt x="723308" y="595901"/>
                  </a:cubicBezTo>
                  <a:cubicBezTo>
                    <a:pt x="719310" y="570572"/>
                    <a:pt x="713977" y="545908"/>
                    <a:pt x="710644" y="520579"/>
                  </a:cubicBezTo>
                  <a:cubicBezTo>
                    <a:pt x="709310" y="509916"/>
                    <a:pt x="710644" y="500583"/>
                    <a:pt x="721976" y="494584"/>
                  </a:cubicBezTo>
                  <a:cubicBezTo>
                    <a:pt x="731141" y="489752"/>
                    <a:pt x="741889" y="488169"/>
                    <a:pt x="752877" y="489138"/>
                  </a:cubicBezTo>
                  <a:close/>
                  <a:moveTo>
                    <a:pt x="644977" y="486105"/>
                  </a:moveTo>
                  <a:cubicBezTo>
                    <a:pt x="650320" y="486917"/>
                    <a:pt x="656319" y="489250"/>
                    <a:pt x="663318" y="493916"/>
                  </a:cubicBezTo>
                  <a:cubicBezTo>
                    <a:pt x="702646" y="521245"/>
                    <a:pt x="693981" y="557906"/>
                    <a:pt x="700647" y="591234"/>
                  </a:cubicBezTo>
                  <a:cubicBezTo>
                    <a:pt x="704646" y="609899"/>
                    <a:pt x="686650" y="616565"/>
                    <a:pt x="669984" y="618563"/>
                  </a:cubicBezTo>
                  <a:cubicBezTo>
                    <a:pt x="619326" y="624562"/>
                    <a:pt x="589996" y="595234"/>
                    <a:pt x="587998" y="535910"/>
                  </a:cubicBezTo>
                  <a:cubicBezTo>
                    <a:pt x="586665" y="519911"/>
                    <a:pt x="586665" y="502582"/>
                    <a:pt x="605328" y="497915"/>
                  </a:cubicBezTo>
                  <a:cubicBezTo>
                    <a:pt x="618825" y="494916"/>
                    <a:pt x="628949" y="483668"/>
                    <a:pt x="644977" y="486105"/>
                  </a:cubicBezTo>
                  <a:close/>
                  <a:moveTo>
                    <a:pt x="901946" y="477919"/>
                  </a:moveTo>
                  <a:cubicBezTo>
                    <a:pt x="933942" y="477252"/>
                    <a:pt x="968603" y="527246"/>
                    <a:pt x="969270" y="575237"/>
                  </a:cubicBezTo>
                  <a:cubicBezTo>
                    <a:pt x="969936" y="601901"/>
                    <a:pt x="949940" y="618565"/>
                    <a:pt x="917279" y="619231"/>
                  </a:cubicBezTo>
                  <a:cubicBezTo>
                    <a:pt x="865952" y="619231"/>
                    <a:pt x="835957" y="594569"/>
                    <a:pt x="834623" y="551908"/>
                  </a:cubicBezTo>
                  <a:cubicBezTo>
                    <a:pt x="833957" y="523246"/>
                    <a:pt x="874618" y="478586"/>
                    <a:pt x="901946" y="477919"/>
                  </a:cubicBezTo>
                  <a:close/>
                  <a:moveTo>
                    <a:pt x="1014146" y="468378"/>
                  </a:moveTo>
                  <a:cubicBezTo>
                    <a:pt x="1041797" y="472377"/>
                    <a:pt x="1077416" y="494748"/>
                    <a:pt x="1081915" y="515246"/>
                  </a:cubicBezTo>
                  <a:cubicBezTo>
                    <a:pt x="1086581" y="535909"/>
                    <a:pt x="1092581" y="557239"/>
                    <a:pt x="1100580" y="576570"/>
                  </a:cubicBezTo>
                  <a:cubicBezTo>
                    <a:pt x="1107911" y="594566"/>
                    <a:pt x="1102578" y="599899"/>
                    <a:pt x="1085248" y="601232"/>
                  </a:cubicBezTo>
                  <a:cubicBezTo>
                    <a:pt x="1069917" y="601899"/>
                    <a:pt x="1055254" y="605232"/>
                    <a:pt x="1039922" y="607899"/>
                  </a:cubicBezTo>
                  <a:cubicBezTo>
                    <a:pt x="1030592" y="607899"/>
                    <a:pt x="1021259" y="605232"/>
                    <a:pt x="1013260" y="601232"/>
                  </a:cubicBezTo>
                  <a:cubicBezTo>
                    <a:pt x="989931" y="589234"/>
                    <a:pt x="963270" y="508580"/>
                    <a:pt x="975933" y="485918"/>
                  </a:cubicBezTo>
                  <a:cubicBezTo>
                    <a:pt x="979266" y="479918"/>
                    <a:pt x="984599" y="474586"/>
                    <a:pt x="990598" y="471253"/>
                  </a:cubicBezTo>
                  <a:cubicBezTo>
                    <a:pt x="996597" y="467753"/>
                    <a:pt x="1004929" y="467045"/>
                    <a:pt x="1014146" y="468378"/>
                  </a:cubicBezTo>
                  <a:close/>
                  <a:moveTo>
                    <a:pt x="1183231" y="467255"/>
                  </a:moveTo>
                  <a:cubicBezTo>
                    <a:pt x="1193894" y="467255"/>
                    <a:pt x="1199891" y="473919"/>
                    <a:pt x="1203225" y="483251"/>
                  </a:cubicBezTo>
                  <a:cubicBezTo>
                    <a:pt x="1211889" y="511913"/>
                    <a:pt x="1217222" y="541242"/>
                    <a:pt x="1220553" y="570571"/>
                  </a:cubicBezTo>
                  <a:cubicBezTo>
                    <a:pt x="1222554" y="584569"/>
                    <a:pt x="1217887" y="593902"/>
                    <a:pt x="1203225" y="597902"/>
                  </a:cubicBezTo>
                  <a:cubicBezTo>
                    <a:pt x="1181897" y="603899"/>
                    <a:pt x="1160567" y="617898"/>
                    <a:pt x="1141238" y="595235"/>
                  </a:cubicBezTo>
                  <a:cubicBezTo>
                    <a:pt x="1115242" y="566573"/>
                    <a:pt x="1111909" y="528579"/>
                    <a:pt x="1101244" y="493917"/>
                  </a:cubicBezTo>
                  <a:cubicBezTo>
                    <a:pt x="1099911" y="489251"/>
                    <a:pt x="1101244" y="485251"/>
                    <a:pt x="1105910" y="484585"/>
                  </a:cubicBezTo>
                  <a:cubicBezTo>
                    <a:pt x="1131905" y="479252"/>
                    <a:pt x="1155901" y="466588"/>
                    <a:pt x="1183231" y="467255"/>
                  </a:cubicBezTo>
                  <a:close/>
                  <a:moveTo>
                    <a:pt x="2566327" y="465922"/>
                  </a:moveTo>
                  <a:cubicBezTo>
                    <a:pt x="2588991" y="463256"/>
                    <a:pt x="2588991" y="477919"/>
                    <a:pt x="2588325" y="487918"/>
                  </a:cubicBezTo>
                  <a:cubicBezTo>
                    <a:pt x="2589658" y="505247"/>
                    <a:pt x="2586991" y="515913"/>
                    <a:pt x="2574326" y="520579"/>
                  </a:cubicBezTo>
                  <a:cubicBezTo>
                    <a:pt x="2543664" y="532577"/>
                    <a:pt x="2513669" y="544574"/>
                    <a:pt x="2482340" y="555239"/>
                  </a:cubicBezTo>
                  <a:cubicBezTo>
                    <a:pt x="2471675" y="559239"/>
                    <a:pt x="2458343" y="559906"/>
                    <a:pt x="2453012" y="546574"/>
                  </a:cubicBezTo>
                  <a:cubicBezTo>
                    <a:pt x="2447679" y="531911"/>
                    <a:pt x="2445013" y="515246"/>
                    <a:pt x="2442346" y="499916"/>
                  </a:cubicBezTo>
                  <a:cubicBezTo>
                    <a:pt x="2442346" y="499250"/>
                    <a:pt x="2445679" y="497917"/>
                    <a:pt x="2447679" y="497250"/>
                  </a:cubicBezTo>
                  <a:cubicBezTo>
                    <a:pt x="2488340" y="489917"/>
                    <a:pt x="2524999" y="470586"/>
                    <a:pt x="2566327" y="465922"/>
                  </a:cubicBezTo>
                  <a:close/>
                  <a:moveTo>
                    <a:pt x="1429190" y="456590"/>
                  </a:moveTo>
                  <a:cubicBezTo>
                    <a:pt x="1476516" y="465256"/>
                    <a:pt x="1507177" y="527913"/>
                    <a:pt x="1484515" y="571240"/>
                  </a:cubicBezTo>
                  <a:cubicBezTo>
                    <a:pt x="1482515" y="575240"/>
                    <a:pt x="1475182" y="577238"/>
                    <a:pt x="1480515" y="583237"/>
                  </a:cubicBezTo>
                  <a:lnTo>
                    <a:pt x="1480515" y="582570"/>
                  </a:lnTo>
                  <a:cubicBezTo>
                    <a:pt x="1465850" y="578571"/>
                    <a:pt x="1453853" y="589237"/>
                    <a:pt x="1441187" y="591903"/>
                  </a:cubicBezTo>
                  <a:cubicBezTo>
                    <a:pt x="1389196" y="604568"/>
                    <a:pt x="1357868" y="585237"/>
                    <a:pt x="1349868" y="533246"/>
                  </a:cubicBezTo>
                  <a:cubicBezTo>
                    <a:pt x="1347202" y="517247"/>
                    <a:pt x="1340536" y="499917"/>
                    <a:pt x="1344535" y="485252"/>
                  </a:cubicBezTo>
                  <a:cubicBezTo>
                    <a:pt x="1349201" y="467256"/>
                    <a:pt x="1372530" y="475922"/>
                    <a:pt x="1385863" y="467922"/>
                  </a:cubicBezTo>
                  <a:cubicBezTo>
                    <a:pt x="1398527" y="460590"/>
                    <a:pt x="1411858" y="453257"/>
                    <a:pt x="1429190" y="456590"/>
                  </a:cubicBezTo>
                  <a:close/>
                  <a:moveTo>
                    <a:pt x="1264549" y="452591"/>
                  </a:moveTo>
                  <a:cubicBezTo>
                    <a:pt x="1271214" y="450591"/>
                    <a:pt x="1273214" y="455924"/>
                    <a:pt x="1277214" y="457257"/>
                  </a:cubicBezTo>
                  <a:cubicBezTo>
                    <a:pt x="1325206" y="473253"/>
                    <a:pt x="1337872" y="504582"/>
                    <a:pt x="1328539" y="554575"/>
                  </a:cubicBezTo>
                  <a:cubicBezTo>
                    <a:pt x="1321873" y="593903"/>
                    <a:pt x="1325872" y="597236"/>
                    <a:pt x="1283211" y="597236"/>
                  </a:cubicBezTo>
                  <a:cubicBezTo>
                    <a:pt x="1261215" y="598569"/>
                    <a:pt x="1243219" y="590570"/>
                    <a:pt x="1238553" y="561908"/>
                  </a:cubicBezTo>
                  <a:cubicBezTo>
                    <a:pt x="1236552" y="549242"/>
                    <a:pt x="1228553" y="537243"/>
                    <a:pt x="1225220" y="524580"/>
                  </a:cubicBezTo>
                  <a:cubicBezTo>
                    <a:pt x="1214557" y="485919"/>
                    <a:pt x="1227887" y="463256"/>
                    <a:pt x="1264549" y="452591"/>
                  </a:cubicBezTo>
                  <a:close/>
                  <a:moveTo>
                    <a:pt x="50754" y="441925"/>
                  </a:moveTo>
                  <a:cubicBezTo>
                    <a:pt x="58754" y="444591"/>
                    <a:pt x="68086" y="445258"/>
                    <a:pt x="75416" y="449924"/>
                  </a:cubicBezTo>
                  <a:cubicBezTo>
                    <a:pt x="80749" y="453257"/>
                    <a:pt x="86082" y="460587"/>
                    <a:pt x="87415" y="466587"/>
                  </a:cubicBezTo>
                  <a:cubicBezTo>
                    <a:pt x="90081" y="476585"/>
                    <a:pt x="78749" y="475252"/>
                    <a:pt x="73417" y="477919"/>
                  </a:cubicBezTo>
                  <a:cubicBezTo>
                    <a:pt x="63420" y="483251"/>
                    <a:pt x="53421" y="488584"/>
                    <a:pt x="43422" y="493248"/>
                  </a:cubicBezTo>
                  <a:cubicBezTo>
                    <a:pt x="26759" y="501247"/>
                    <a:pt x="11427" y="503247"/>
                    <a:pt x="2764" y="483251"/>
                  </a:cubicBezTo>
                  <a:cubicBezTo>
                    <a:pt x="-6569" y="461920"/>
                    <a:pt x="9428" y="453923"/>
                    <a:pt x="25426" y="447924"/>
                  </a:cubicBezTo>
                  <a:cubicBezTo>
                    <a:pt x="32758" y="444591"/>
                    <a:pt x="41422" y="443925"/>
                    <a:pt x="50754" y="441925"/>
                  </a:cubicBezTo>
                  <a:close/>
                  <a:moveTo>
                    <a:pt x="1573664" y="431677"/>
                  </a:moveTo>
                  <a:cubicBezTo>
                    <a:pt x="1584162" y="432927"/>
                    <a:pt x="1594827" y="438593"/>
                    <a:pt x="1605824" y="443924"/>
                  </a:cubicBezTo>
                  <a:cubicBezTo>
                    <a:pt x="1629820" y="455923"/>
                    <a:pt x="1611157" y="475252"/>
                    <a:pt x="1617156" y="487918"/>
                  </a:cubicBezTo>
                  <a:cubicBezTo>
                    <a:pt x="1615823" y="510580"/>
                    <a:pt x="1617156" y="530577"/>
                    <a:pt x="1625154" y="550573"/>
                  </a:cubicBezTo>
                  <a:cubicBezTo>
                    <a:pt x="1632486" y="567902"/>
                    <a:pt x="1624489" y="577235"/>
                    <a:pt x="1608491" y="583234"/>
                  </a:cubicBezTo>
                  <a:cubicBezTo>
                    <a:pt x="1571831" y="598566"/>
                    <a:pt x="1535836" y="586567"/>
                    <a:pt x="1517173" y="551240"/>
                  </a:cubicBezTo>
                  <a:cubicBezTo>
                    <a:pt x="1509842" y="537908"/>
                    <a:pt x="1503841" y="523911"/>
                    <a:pt x="1498509" y="509246"/>
                  </a:cubicBezTo>
                  <a:cubicBezTo>
                    <a:pt x="1489845" y="483918"/>
                    <a:pt x="1497842" y="465255"/>
                    <a:pt x="1523174" y="454590"/>
                  </a:cubicBezTo>
                  <a:cubicBezTo>
                    <a:pt x="1529836" y="451924"/>
                    <a:pt x="1538503" y="450590"/>
                    <a:pt x="1542502" y="445924"/>
                  </a:cubicBezTo>
                  <a:cubicBezTo>
                    <a:pt x="1552833" y="433593"/>
                    <a:pt x="1563165" y="430428"/>
                    <a:pt x="1573664" y="431677"/>
                  </a:cubicBezTo>
                  <a:close/>
                  <a:moveTo>
                    <a:pt x="2674308" y="427260"/>
                  </a:moveTo>
                  <a:cubicBezTo>
                    <a:pt x="2688972" y="429926"/>
                    <a:pt x="2700304" y="426593"/>
                    <a:pt x="2704303" y="437259"/>
                  </a:cubicBezTo>
                  <a:cubicBezTo>
                    <a:pt x="2708970" y="449924"/>
                    <a:pt x="2697637" y="454591"/>
                    <a:pt x="2690305" y="461255"/>
                  </a:cubicBezTo>
                  <a:cubicBezTo>
                    <a:pt x="2672975" y="475920"/>
                    <a:pt x="2654310" y="487919"/>
                    <a:pt x="2632314" y="493917"/>
                  </a:cubicBezTo>
                  <a:cubicBezTo>
                    <a:pt x="2617651" y="497916"/>
                    <a:pt x="2604985" y="495917"/>
                    <a:pt x="2602319" y="478587"/>
                  </a:cubicBezTo>
                  <a:cubicBezTo>
                    <a:pt x="2600319" y="464588"/>
                    <a:pt x="2598319" y="448591"/>
                    <a:pt x="2620315" y="447258"/>
                  </a:cubicBezTo>
                  <a:cubicBezTo>
                    <a:pt x="2642313" y="445925"/>
                    <a:pt x="2657643" y="423262"/>
                    <a:pt x="2674308" y="427260"/>
                  </a:cubicBezTo>
                  <a:close/>
                  <a:moveTo>
                    <a:pt x="1727353" y="424594"/>
                  </a:moveTo>
                  <a:cubicBezTo>
                    <a:pt x="1735591" y="425344"/>
                    <a:pt x="1743965" y="427260"/>
                    <a:pt x="1752464" y="430593"/>
                  </a:cubicBezTo>
                  <a:cubicBezTo>
                    <a:pt x="1759796" y="433259"/>
                    <a:pt x="1758463" y="440592"/>
                    <a:pt x="1759130" y="446591"/>
                  </a:cubicBezTo>
                  <a:cubicBezTo>
                    <a:pt x="1762463" y="477920"/>
                    <a:pt x="1765796" y="509915"/>
                    <a:pt x="1780459" y="538577"/>
                  </a:cubicBezTo>
                  <a:cubicBezTo>
                    <a:pt x="1784459" y="545909"/>
                    <a:pt x="1783792" y="551909"/>
                    <a:pt x="1774462" y="555240"/>
                  </a:cubicBezTo>
                  <a:cubicBezTo>
                    <a:pt x="1749131" y="564572"/>
                    <a:pt x="1723802" y="575238"/>
                    <a:pt x="1695806" y="576571"/>
                  </a:cubicBezTo>
                  <a:cubicBezTo>
                    <a:pt x="1668480" y="577904"/>
                    <a:pt x="1653148" y="565239"/>
                    <a:pt x="1648482" y="539243"/>
                  </a:cubicBezTo>
                  <a:cubicBezTo>
                    <a:pt x="1646484" y="525245"/>
                    <a:pt x="1645151" y="510581"/>
                    <a:pt x="1645151" y="496583"/>
                  </a:cubicBezTo>
                  <a:cubicBezTo>
                    <a:pt x="1645151" y="477920"/>
                    <a:pt x="1637819" y="453924"/>
                    <a:pt x="1657148" y="442592"/>
                  </a:cubicBezTo>
                  <a:cubicBezTo>
                    <a:pt x="1679142" y="430593"/>
                    <a:pt x="1702638" y="422345"/>
                    <a:pt x="1727353" y="424594"/>
                  </a:cubicBezTo>
                  <a:close/>
                  <a:moveTo>
                    <a:pt x="215721" y="420877"/>
                  </a:moveTo>
                  <a:cubicBezTo>
                    <a:pt x="231062" y="424720"/>
                    <a:pt x="239561" y="440092"/>
                    <a:pt x="242061" y="456591"/>
                  </a:cubicBezTo>
                  <a:cubicBezTo>
                    <a:pt x="246058" y="483919"/>
                    <a:pt x="259390" y="495918"/>
                    <a:pt x="285386" y="498583"/>
                  </a:cubicBezTo>
                  <a:cubicBezTo>
                    <a:pt x="303384" y="500582"/>
                    <a:pt x="312048" y="511248"/>
                    <a:pt x="310050" y="530577"/>
                  </a:cubicBezTo>
                  <a:cubicBezTo>
                    <a:pt x="309383" y="540576"/>
                    <a:pt x="306050" y="552575"/>
                    <a:pt x="312048" y="560574"/>
                  </a:cubicBezTo>
                  <a:cubicBezTo>
                    <a:pt x="334712" y="589903"/>
                    <a:pt x="310715" y="589903"/>
                    <a:pt x="292718" y="591903"/>
                  </a:cubicBezTo>
                  <a:cubicBezTo>
                    <a:pt x="244061" y="597233"/>
                    <a:pt x="215397" y="573238"/>
                    <a:pt x="206733" y="525247"/>
                  </a:cubicBezTo>
                  <a:cubicBezTo>
                    <a:pt x="204067" y="503915"/>
                    <a:pt x="226063" y="508582"/>
                    <a:pt x="230729" y="493918"/>
                  </a:cubicBezTo>
                  <a:cubicBezTo>
                    <a:pt x="208066" y="485253"/>
                    <a:pt x="186735" y="489252"/>
                    <a:pt x="166073" y="492585"/>
                  </a:cubicBezTo>
                  <a:cubicBezTo>
                    <a:pt x="152741" y="494585"/>
                    <a:pt x="139411" y="495918"/>
                    <a:pt x="126745" y="489919"/>
                  </a:cubicBezTo>
                  <a:cubicBezTo>
                    <a:pt x="114080" y="483919"/>
                    <a:pt x="104749" y="474587"/>
                    <a:pt x="106749" y="458591"/>
                  </a:cubicBezTo>
                  <a:cubicBezTo>
                    <a:pt x="108749" y="441926"/>
                    <a:pt x="119413" y="431929"/>
                    <a:pt x="135411" y="431929"/>
                  </a:cubicBezTo>
                  <a:cubicBezTo>
                    <a:pt x="157407" y="431929"/>
                    <a:pt x="177405" y="426596"/>
                    <a:pt x="198067" y="421263"/>
                  </a:cubicBezTo>
                  <a:cubicBezTo>
                    <a:pt x="204733" y="419596"/>
                    <a:pt x="210607" y="419596"/>
                    <a:pt x="215721" y="420877"/>
                  </a:cubicBezTo>
                  <a:close/>
                  <a:moveTo>
                    <a:pt x="2761959" y="411764"/>
                  </a:moveTo>
                  <a:cubicBezTo>
                    <a:pt x="2773291" y="411931"/>
                    <a:pt x="2784955" y="413931"/>
                    <a:pt x="2796953" y="416597"/>
                  </a:cubicBezTo>
                  <a:cubicBezTo>
                    <a:pt x="2776957" y="425261"/>
                    <a:pt x="2756959" y="433928"/>
                    <a:pt x="2737629" y="443261"/>
                  </a:cubicBezTo>
                  <a:cubicBezTo>
                    <a:pt x="2728963" y="447259"/>
                    <a:pt x="2724963" y="445927"/>
                    <a:pt x="2722297" y="436594"/>
                  </a:cubicBezTo>
                  <a:cubicBezTo>
                    <a:pt x="2719633" y="428595"/>
                    <a:pt x="2716966" y="422595"/>
                    <a:pt x="2728963" y="417928"/>
                  </a:cubicBezTo>
                  <a:cubicBezTo>
                    <a:pt x="2739629" y="413263"/>
                    <a:pt x="2750627" y="411597"/>
                    <a:pt x="2761959" y="411764"/>
                  </a:cubicBezTo>
                  <a:close/>
                  <a:moveTo>
                    <a:pt x="1979759" y="405930"/>
                  </a:moveTo>
                  <a:cubicBezTo>
                    <a:pt x="1981759" y="405930"/>
                    <a:pt x="1983759" y="405930"/>
                    <a:pt x="1985758" y="406597"/>
                  </a:cubicBezTo>
                  <a:cubicBezTo>
                    <a:pt x="2041749" y="409930"/>
                    <a:pt x="2044416" y="412597"/>
                    <a:pt x="2053082" y="469921"/>
                  </a:cubicBezTo>
                  <a:cubicBezTo>
                    <a:pt x="2053748" y="473920"/>
                    <a:pt x="2055081" y="477920"/>
                    <a:pt x="2055081" y="481919"/>
                  </a:cubicBezTo>
                  <a:cubicBezTo>
                    <a:pt x="2054415" y="499916"/>
                    <a:pt x="2081077" y="519914"/>
                    <a:pt x="2065078" y="531911"/>
                  </a:cubicBezTo>
                  <a:cubicBezTo>
                    <a:pt x="2047749" y="545243"/>
                    <a:pt x="2020420" y="547909"/>
                    <a:pt x="1996422" y="551909"/>
                  </a:cubicBezTo>
                  <a:cubicBezTo>
                    <a:pt x="1969760" y="556575"/>
                    <a:pt x="1950430" y="543243"/>
                    <a:pt x="1941098" y="518581"/>
                  </a:cubicBezTo>
                  <a:cubicBezTo>
                    <a:pt x="1934432" y="502582"/>
                    <a:pt x="1929766" y="485919"/>
                    <a:pt x="1926433" y="468587"/>
                  </a:cubicBezTo>
                  <a:cubicBezTo>
                    <a:pt x="1916436" y="420596"/>
                    <a:pt x="1931099" y="403931"/>
                    <a:pt x="1979759" y="405930"/>
                  </a:cubicBezTo>
                  <a:close/>
                  <a:moveTo>
                    <a:pt x="1832680" y="402765"/>
                  </a:moveTo>
                  <a:cubicBezTo>
                    <a:pt x="1851864" y="397766"/>
                    <a:pt x="1870111" y="416763"/>
                    <a:pt x="1889107" y="419262"/>
                  </a:cubicBezTo>
                  <a:cubicBezTo>
                    <a:pt x="1894440" y="419929"/>
                    <a:pt x="1898440" y="423262"/>
                    <a:pt x="1899773" y="428595"/>
                  </a:cubicBezTo>
                  <a:cubicBezTo>
                    <a:pt x="1911772" y="458589"/>
                    <a:pt x="1923102" y="487917"/>
                    <a:pt x="1925102" y="528577"/>
                  </a:cubicBezTo>
                  <a:cubicBezTo>
                    <a:pt x="1927102" y="545240"/>
                    <a:pt x="1913105" y="553906"/>
                    <a:pt x="1891107" y="559239"/>
                  </a:cubicBezTo>
                  <a:cubicBezTo>
                    <a:pt x="1844449" y="570569"/>
                    <a:pt x="1819118" y="565904"/>
                    <a:pt x="1804455" y="537241"/>
                  </a:cubicBezTo>
                  <a:cubicBezTo>
                    <a:pt x="1788456" y="505247"/>
                    <a:pt x="1788456" y="470586"/>
                    <a:pt x="1786456" y="435927"/>
                  </a:cubicBezTo>
                  <a:cubicBezTo>
                    <a:pt x="1785790" y="427928"/>
                    <a:pt x="1790456" y="422595"/>
                    <a:pt x="1798455" y="420595"/>
                  </a:cubicBezTo>
                  <a:cubicBezTo>
                    <a:pt x="1803121" y="419262"/>
                    <a:pt x="1810454" y="420595"/>
                    <a:pt x="1813121" y="417262"/>
                  </a:cubicBezTo>
                  <a:cubicBezTo>
                    <a:pt x="1819786" y="408764"/>
                    <a:pt x="1826285" y="404431"/>
                    <a:pt x="1832680" y="402765"/>
                  </a:cubicBezTo>
                  <a:close/>
                  <a:moveTo>
                    <a:pt x="321377" y="395934"/>
                  </a:moveTo>
                  <a:cubicBezTo>
                    <a:pt x="350706" y="396601"/>
                    <a:pt x="386700" y="435925"/>
                    <a:pt x="377368" y="467253"/>
                  </a:cubicBezTo>
                  <a:cubicBezTo>
                    <a:pt x="370704" y="489917"/>
                    <a:pt x="339376" y="477919"/>
                    <a:pt x="323377" y="484585"/>
                  </a:cubicBezTo>
                  <a:cubicBezTo>
                    <a:pt x="286716" y="484585"/>
                    <a:pt x="259387" y="463920"/>
                    <a:pt x="260053" y="439925"/>
                  </a:cubicBezTo>
                  <a:cubicBezTo>
                    <a:pt x="260720" y="416596"/>
                    <a:pt x="290715" y="395267"/>
                    <a:pt x="321377" y="395934"/>
                  </a:cubicBezTo>
                  <a:close/>
                  <a:moveTo>
                    <a:pt x="2135263" y="384800"/>
                  </a:moveTo>
                  <a:cubicBezTo>
                    <a:pt x="2142314" y="384935"/>
                    <a:pt x="2149563" y="386102"/>
                    <a:pt x="2157061" y="388602"/>
                  </a:cubicBezTo>
                  <a:cubicBezTo>
                    <a:pt x="2181057" y="397268"/>
                    <a:pt x="2204388" y="439926"/>
                    <a:pt x="2205055" y="477921"/>
                  </a:cubicBezTo>
                  <a:cubicBezTo>
                    <a:pt x="2205722" y="497919"/>
                    <a:pt x="2195056" y="510582"/>
                    <a:pt x="2177726" y="517915"/>
                  </a:cubicBezTo>
                  <a:cubicBezTo>
                    <a:pt x="2157061" y="526581"/>
                    <a:pt x="2135732" y="537911"/>
                    <a:pt x="2115067" y="519248"/>
                  </a:cubicBezTo>
                  <a:cubicBezTo>
                    <a:pt x="2087072" y="494586"/>
                    <a:pt x="2072409" y="462591"/>
                    <a:pt x="2065743" y="426596"/>
                  </a:cubicBezTo>
                  <a:cubicBezTo>
                    <a:pt x="2063743" y="417264"/>
                    <a:pt x="2066409" y="407931"/>
                    <a:pt x="2075742" y="403267"/>
                  </a:cubicBezTo>
                  <a:cubicBezTo>
                    <a:pt x="2094738" y="393268"/>
                    <a:pt x="2114110" y="384394"/>
                    <a:pt x="2135263" y="384800"/>
                  </a:cubicBezTo>
                  <a:close/>
                  <a:moveTo>
                    <a:pt x="454020" y="379936"/>
                  </a:moveTo>
                  <a:cubicBezTo>
                    <a:pt x="482015" y="379269"/>
                    <a:pt x="486681" y="389268"/>
                    <a:pt x="490014" y="453259"/>
                  </a:cubicBezTo>
                  <a:cubicBezTo>
                    <a:pt x="490681" y="467922"/>
                    <a:pt x="492680" y="482587"/>
                    <a:pt x="470683" y="483921"/>
                  </a:cubicBezTo>
                  <a:cubicBezTo>
                    <a:pt x="427358" y="486587"/>
                    <a:pt x="393364" y="469255"/>
                    <a:pt x="392698" y="443260"/>
                  </a:cubicBezTo>
                  <a:cubicBezTo>
                    <a:pt x="391364" y="409931"/>
                    <a:pt x="419359" y="381269"/>
                    <a:pt x="454020" y="379936"/>
                  </a:cubicBezTo>
                  <a:close/>
                  <a:moveTo>
                    <a:pt x="2275458" y="354523"/>
                  </a:moveTo>
                  <a:cubicBezTo>
                    <a:pt x="2286539" y="356772"/>
                    <a:pt x="2298037" y="361604"/>
                    <a:pt x="2308369" y="357272"/>
                  </a:cubicBezTo>
                  <a:cubicBezTo>
                    <a:pt x="2316368" y="353941"/>
                    <a:pt x="2321034" y="368604"/>
                    <a:pt x="2322367" y="377269"/>
                  </a:cubicBezTo>
                  <a:cubicBezTo>
                    <a:pt x="2326367" y="401265"/>
                    <a:pt x="2331700" y="425260"/>
                    <a:pt x="2338366" y="448591"/>
                  </a:cubicBezTo>
                  <a:cubicBezTo>
                    <a:pt x="2348363" y="481918"/>
                    <a:pt x="2338366" y="495248"/>
                    <a:pt x="2304371" y="503247"/>
                  </a:cubicBezTo>
                  <a:cubicBezTo>
                    <a:pt x="2293705" y="505913"/>
                    <a:pt x="2281706" y="507247"/>
                    <a:pt x="2276374" y="508580"/>
                  </a:cubicBezTo>
                  <a:cubicBezTo>
                    <a:pt x="2247712" y="509913"/>
                    <a:pt x="2233715" y="501247"/>
                    <a:pt x="2229049" y="479918"/>
                  </a:cubicBezTo>
                  <a:cubicBezTo>
                    <a:pt x="2224382" y="457254"/>
                    <a:pt x="2217716" y="434592"/>
                    <a:pt x="2207719" y="413263"/>
                  </a:cubicBezTo>
                  <a:cubicBezTo>
                    <a:pt x="2199720" y="394599"/>
                    <a:pt x="2201720" y="376603"/>
                    <a:pt x="2228382" y="373270"/>
                  </a:cubicBezTo>
                  <a:cubicBezTo>
                    <a:pt x="2234381" y="372603"/>
                    <a:pt x="2243045" y="371270"/>
                    <a:pt x="2245045" y="367270"/>
                  </a:cubicBezTo>
                  <a:cubicBezTo>
                    <a:pt x="2253711" y="352606"/>
                    <a:pt x="2264376" y="352273"/>
                    <a:pt x="2275458" y="354523"/>
                  </a:cubicBezTo>
                  <a:close/>
                  <a:moveTo>
                    <a:pt x="2376106" y="348106"/>
                  </a:moveTo>
                  <a:cubicBezTo>
                    <a:pt x="2385022" y="345273"/>
                    <a:pt x="2394686" y="344940"/>
                    <a:pt x="2405018" y="348605"/>
                  </a:cubicBezTo>
                  <a:cubicBezTo>
                    <a:pt x="2424349" y="355271"/>
                    <a:pt x="2443012" y="364604"/>
                    <a:pt x="2464344" y="358604"/>
                  </a:cubicBezTo>
                  <a:cubicBezTo>
                    <a:pt x="2476340" y="355271"/>
                    <a:pt x="2475007" y="364604"/>
                    <a:pt x="2475007" y="371270"/>
                  </a:cubicBezTo>
                  <a:cubicBezTo>
                    <a:pt x="2474341" y="395932"/>
                    <a:pt x="2477674" y="420595"/>
                    <a:pt x="2485006" y="443926"/>
                  </a:cubicBezTo>
                  <a:cubicBezTo>
                    <a:pt x="2490339" y="459922"/>
                    <a:pt x="2481007" y="467255"/>
                    <a:pt x="2468343" y="470588"/>
                  </a:cubicBezTo>
                  <a:cubicBezTo>
                    <a:pt x="2447678" y="475921"/>
                    <a:pt x="2427016" y="479921"/>
                    <a:pt x="2413017" y="482585"/>
                  </a:cubicBezTo>
                  <a:cubicBezTo>
                    <a:pt x="2383688" y="482585"/>
                    <a:pt x="2368358" y="474588"/>
                    <a:pt x="2362359" y="451257"/>
                  </a:cubicBezTo>
                  <a:cubicBezTo>
                    <a:pt x="2359026" y="436593"/>
                    <a:pt x="2353026" y="421928"/>
                    <a:pt x="2347694" y="407931"/>
                  </a:cubicBezTo>
                  <a:cubicBezTo>
                    <a:pt x="2342361" y="391933"/>
                    <a:pt x="2336363" y="375270"/>
                    <a:pt x="2351693" y="362604"/>
                  </a:cubicBezTo>
                  <a:cubicBezTo>
                    <a:pt x="2359026" y="356271"/>
                    <a:pt x="2367191" y="350939"/>
                    <a:pt x="2376106" y="348106"/>
                  </a:cubicBezTo>
                  <a:close/>
                  <a:moveTo>
                    <a:pt x="695982" y="337276"/>
                  </a:moveTo>
                  <a:cubicBezTo>
                    <a:pt x="719312" y="339275"/>
                    <a:pt x="737976" y="347275"/>
                    <a:pt x="737976" y="375270"/>
                  </a:cubicBezTo>
                  <a:cubicBezTo>
                    <a:pt x="737976" y="385267"/>
                    <a:pt x="741310" y="395266"/>
                    <a:pt x="743310" y="405265"/>
                  </a:cubicBezTo>
                  <a:cubicBezTo>
                    <a:pt x="754640" y="471922"/>
                    <a:pt x="754640" y="471922"/>
                    <a:pt x="693983" y="477255"/>
                  </a:cubicBezTo>
                  <a:cubicBezTo>
                    <a:pt x="651988" y="481921"/>
                    <a:pt x="632658" y="459256"/>
                    <a:pt x="632658" y="406598"/>
                  </a:cubicBezTo>
                  <a:cubicBezTo>
                    <a:pt x="632658" y="357272"/>
                    <a:pt x="654654" y="333276"/>
                    <a:pt x="695982" y="337276"/>
                  </a:cubicBezTo>
                  <a:close/>
                  <a:moveTo>
                    <a:pt x="283647" y="327069"/>
                  </a:moveTo>
                  <a:cubicBezTo>
                    <a:pt x="299800" y="325944"/>
                    <a:pt x="304050" y="336442"/>
                    <a:pt x="300050" y="361939"/>
                  </a:cubicBezTo>
                  <a:cubicBezTo>
                    <a:pt x="296051" y="387934"/>
                    <a:pt x="263389" y="415265"/>
                    <a:pt x="238061" y="408599"/>
                  </a:cubicBezTo>
                  <a:cubicBezTo>
                    <a:pt x="204733" y="399267"/>
                    <a:pt x="175404" y="407266"/>
                    <a:pt x="145407" y="417263"/>
                  </a:cubicBezTo>
                  <a:cubicBezTo>
                    <a:pt x="126744" y="423262"/>
                    <a:pt x="108748" y="429928"/>
                    <a:pt x="88750" y="429262"/>
                  </a:cubicBezTo>
                  <a:cubicBezTo>
                    <a:pt x="74754" y="429262"/>
                    <a:pt x="58755" y="427262"/>
                    <a:pt x="62088" y="408599"/>
                  </a:cubicBezTo>
                  <a:cubicBezTo>
                    <a:pt x="65421" y="392600"/>
                    <a:pt x="52756" y="366605"/>
                    <a:pt x="85417" y="364605"/>
                  </a:cubicBezTo>
                  <a:cubicBezTo>
                    <a:pt x="115412" y="363272"/>
                    <a:pt x="145407" y="344609"/>
                    <a:pt x="180735" y="357939"/>
                  </a:cubicBezTo>
                  <a:cubicBezTo>
                    <a:pt x="179402" y="369271"/>
                    <a:pt x="174071" y="380604"/>
                    <a:pt x="181402" y="399267"/>
                  </a:cubicBezTo>
                  <a:cubicBezTo>
                    <a:pt x="200733" y="363938"/>
                    <a:pt x="228728" y="343942"/>
                    <a:pt x="263389" y="331943"/>
                  </a:cubicBezTo>
                  <a:cubicBezTo>
                    <a:pt x="271555" y="329110"/>
                    <a:pt x="278262" y="327444"/>
                    <a:pt x="283647" y="327069"/>
                  </a:cubicBezTo>
                  <a:close/>
                  <a:moveTo>
                    <a:pt x="827876" y="316612"/>
                  </a:moveTo>
                  <a:cubicBezTo>
                    <a:pt x="840290" y="316445"/>
                    <a:pt x="852622" y="319278"/>
                    <a:pt x="864621" y="326610"/>
                  </a:cubicBezTo>
                  <a:cubicBezTo>
                    <a:pt x="883283" y="339275"/>
                    <a:pt x="871951" y="357272"/>
                    <a:pt x="873285" y="370604"/>
                  </a:cubicBezTo>
                  <a:cubicBezTo>
                    <a:pt x="871951" y="393933"/>
                    <a:pt x="876618" y="415262"/>
                    <a:pt x="881950" y="435926"/>
                  </a:cubicBezTo>
                  <a:cubicBezTo>
                    <a:pt x="889949" y="465255"/>
                    <a:pt x="881284" y="477920"/>
                    <a:pt x="851289" y="483251"/>
                  </a:cubicBezTo>
                  <a:cubicBezTo>
                    <a:pt x="840623" y="485251"/>
                    <a:pt x="828627" y="484584"/>
                    <a:pt x="817961" y="484584"/>
                  </a:cubicBezTo>
                  <a:cubicBezTo>
                    <a:pt x="788633" y="484584"/>
                    <a:pt x="769304" y="474587"/>
                    <a:pt x="767971" y="440593"/>
                  </a:cubicBezTo>
                  <a:cubicBezTo>
                    <a:pt x="767303" y="417928"/>
                    <a:pt x="758638" y="396599"/>
                    <a:pt x="760638" y="373937"/>
                  </a:cubicBezTo>
                  <a:cubicBezTo>
                    <a:pt x="761971" y="351939"/>
                    <a:pt x="768637" y="333276"/>
                    <a:pt x="790633" y="324610"/>
                  </a:cubicBezTo>
                  <a:cubicBezTo>
                    <a:pt x="802964" y="319944"/>
                    <a:pt x="815461" y="316778"/>
                    <a:pt x="827876" y="316612"/>
                  </a:cubicBezTo>
                  <a:close/>
                  <a:moveTo>
                    <a:pt x="2545661" y="312616"/>
                  </a:moveTo>
                  <a:cubicBezTo>
                    <a:pt x="2563659" y="318614"/>
                    <a:pt x="2588988" y="320613"/>
                    <a:pt x="2598321" y="333279"/>
                  </a:cubicBezTo>
                  <a:cubicBezTo>
                    <a:pt x="2614317" y="355941"/>
                    <a:pt x="2620317" y="385270"/>
                    <a:pt x="2629649" y="411934"/>
                  </a:cubicBezTo>
                  <a:cubicBezTo>
                    <a:pt x="2630983" y="418598"/>
                    <a:pt x="2557660" y="452593"/>
                    <a:pt x="2542328" y="452593"/>
                  </a:cubicBezTo>
                  <a:cubicBezTo>
                    <a:pt x="2513666" y="452593"/>
                    <a:pt x="2489004" y="408601"/>
                    <a:pt x="2488337" y="355275"/>
                  </a:cubicBezTo>
                  <a:cubicBezTo>
                    <a:pt x="2488337" y="351275"/>
                    <a:pt x="2540328" y="310616"/>
                    <a:pt x="2545661" y="312616"/>
                  </a:cubicBezTo>
                  <a:close/>
                  <a:moveTo>
                    <a:pt x="935224" y="306864"/>
                  </a:moveTo>
                  <a:cubicBezTo>
                    <a:pt x="945566" y="305031"/>
                    <a:pt x="957772" y="305448"/>
                    <a:pt x="971937" y="307947"/>
                  </a:cubicBezTo>
                  <a:cubicBezTo>
                    <a:pt x="986601" y="310614"/>
                    <a:pt x="996600" y="315947"/>
                    <a:pt x="995933" y="333276"/>
                  </a:cubicBezTo>
                  <a:cubicBezTo>
                    <a:pt x="995267" y="369937"/>
                    <a:pt x="996600" y="407264"/>
                    <a:pt x="1001933" y="443258"/>
                  </a:cubicBezTo>
                  <a:cubicBezTo>
                    <a:pt x="1002599" y="447257"/>
                    <a:pt x="1002599" y="451923"/>
                    <a:pt x="1000599" y="454590"/>
                  </a:cubicBezTo>
                  <a:cubicBezTo>
                    <a:pt x="983934" y="477918"/>
                    <a:pt x="913945" y="469919"/>
                    <a:pt x="900614" y="443258"/>
                  </a:cubicBezTo>
                  <a:cubicBezTo>
                    <a:pt x="891949" y="425262"/>
                    <a:pt x="890615" y="404597"/>
                    <a:pt x="889949" y="388601"/>
                  </a:cubicBezTo>
                  <a:cubicBezTo>
                    <a:pt x="889949" y="338110"/>
                    <a:pt x="904196" y="312363"/>
                    <a:pt x="935224" y="306864"/>
                  </a:cubicBezTo>
                  <a:close/>
                  <a:moveTo>
                    <a:pt x="420025" y="295951"/>
                  </a:moveTo>
                  <a:cubicBezTo>
                    <a:pt x="420692" y="303950"/>
                    <a:pt x="421359" y="309949"/>
                    <a:pt x="421359" y="315947"/>
                  </a:cubicBezTo>
                  <a:cubicBezTo>
                    <a:pt x="424691" y="383935"/>
                    <a:pt x="401363" y="402600"/>
                    <a:pt x="335374" y="383269"/>
                  </a:cubicBezTo>
                  <a:cubicBezTo>
                    <a:pt x="313377" y="376605"/>
                    <a:pt x="322709" y="363273"/>
                    <a:pt x="331375" y="352607"/>
                  </a:cubicBezTo>
                  <a:cubicBezTo>
                    <a:pt x="353370" y="324612"/>
                    <a:pt x="382698" y="307283"/>
                    <a:pt x="420025" y="295951"/>
                  </a:cubicBezTo>
                  <a:close/>
                  <a:moveTo>
                    <a:pt x="2686970" y="291284"/>
                  </a:moveTo>
                  <a:cubicBezTo>
                    <a:pt x="2702968" y="293951"/>
                    <a:pt x="2730297" y="292618"/>
                    <a:pt x="2732963" y="298615"/>
                  </a:cubicBezTo>
                  <a:cubicBezTo>
                    <a:pt x="2743629" y="319946"/>
                    <a:pt x="2746962" y="345275"/>
                    <a:pt x="2750293" y="369271"/>
                  </a:cubicBezTo>
                  <a:cubicBezTo>
                    <a:pt x="2753625" y="386603"/>
                    <a:pt x="2712301" y="406599"/>
                    <a:pt x="2676973" y="407266"/>
                  </a:cubicBezTo>
                  <a:cubicBezTo>
                    <a:pt x="2647645" y="407266"/>
                    <a:pt x="2626981" y="379270"/>
                    <a:pt x="2624314" y="335943"/>
                  </a:cubicBezTo>
                  <a:cubicBezTo>
                    <a:pt x="2623648" y="325946"/>
                    <a:pt x="2672974" y="288618"/>
                    <a:pt x="2686970" y="291284"/>
                  </a:cubicBezTo>
                  <a:close/>
                  <a:moveTo>
                    <a:pt x="1073658" y="286368"/>
                  </a:moveTo>
                  <a:cubicBezTo>
                    <a:pt x="1081666" y="285576"/>
                    <a:pt x="1090248" y="286284"/>
                    <a:pt x="1099247" y="288617"/>
                  </a:cubicBezTo>
                  <a:cubicBezTo>
                    <a:pt x="1111910" y="291950"/>
                    <a:pt x="1119243" y="297949"/>
                    <a:pt x="1117910" y="311948"/>
                  </a:cubicBezTo>
                  <a:cubicBezTo>
                    <a:pt x="1116577" y="323278"/>
                    <a:pt x="1117243" y="334610"/>
                    <a:pt x="1117243" y="345942"/>
                  </a:cubicBezTo>
                  <a:cubicBezTo>
                    <a:pt x="1116577" y="378604"/>
                    <a:pt x="1115910" y="411932"/>
                    <a:pt x="1138574" y="439260"/>
                  </a:cubicBezTo>
                  <a:cubicBezTo>
                    <a:pt x="1146571" y="449259"/>
                    <a:pt x="1139239" y="453257"/>
                    <a:pt x="1131908" y="457923"/>
                  </a:cubicBezTo>
                  <a:cubicBezTo>
                    <a:pt x="1083249" y="487918"/>
                    <a:pt x="1033925" y="465922"/>
                    <a:pt x="1023926" y="409265"/>
                  </a:cubicBezTo>
                  <a:cubicBezTo>
                    <a:pt x="1019260" y="383270"/>
                    <a:pt x="1011260" y="357273"/>
                    <a:pt x="1021259" y="330611"/>
                  </a:cubicBezTo>
                  <a:cubicBezTo>
                    <a:pt x="1030759" y="304615"/>
                    <a:pt x="1049630" y="288743"/>
                    <a:pt x="1073658" y="286368"/>
                  </a:cubicBezTo>
                  <a:close/>
                  <a:moveTo>
                    <a:pt x="2797619" y="273287"/>
                  </a:moveTo>
                  <a:cubicBezTo>
                    <a:pt x="2840278" y="272620"/>
                    <a:pt x="2872273" y="297951"/>
                    <a:pt x="2870940" y="326613"/>
                  </a:cubicBezTo>
                  <a:cubicBezTo>
                    <a:pt x="2870273" y="349943"/>
                    <a:pt x="2830947" y="385271"/>
                    <a:pt x="2806949" y="384604"/>
                  </a:cubicBezTo>
                  <a:cubicBezTo>
                    <a:pt x="2777621" y="383938"/>
                    <a:pt x="2755625" y="349276"/>
                    <a:pt x="2757625" y="305949"/>
                  </a:cubicBezTo>
                  <a:cubicBezTo>
                    <a:pt x="2758958" y="279953"/>
                    <a:pt x="2778954" y="273954"/>
                    <a:pt x="2797619" y="273287"/>
                  </a:cubicBezTo>
                  <a:close/>
                  <a:moveTo>
                    <a:pt x="1217890" y="264621"/>
                  </a:moveTo>
                  <a:cubicBezTo>
                    <a:pt x="1244553" y="270620"/>
                    <a:pt x="1259883" y="287285"/>
                    <a:pt x="1259883" y="316613"/>
                  </a:cubicBezTo>
                  <a:cubicBezTo>
                    <a:pt x="1259883" y="331943"/>
                    <a:pt x="1263883" y="346608"/>
                    <a:pt x="1265883" y="361939"/>
                  </a:cubicBezTo>
                  <a:cubicBezTo>
                    <a:pt x="1267216" y="375936"/>
                    <a:pt x="1269216" y="389934"/>
                    <a:pt x="1270549" y="402597"/>
                  </a:cubicBezTo>
                  <a:cubicBezTo>
                    <a:pt x="1268549" y="422595"/>
                    <a:pt x="1271216" y="441924"/>
                    <a:pt x="1246554" y="448590"/>
                  </a:cubicBezTo>
                  <a:cubicBezTo>
                    <a:pt x="1193898" y="461254"/>
                    <a:pt x="1163901" y="455923"/>
                    <a:pt x="1151238" y="426595"/>
                  </a:cubicBezTo>
                  <a:cubicBezTo>
                    <a:pt x="1134573" y="387934"/>
                    <a:pt x="1131240" y="347274"/>
                    <a:pt x="1141239" y="306614"/>
                  </a:cubicBezTo>
                  <a:cubicBezTo>
                    <a:pt x="1146572" y="284618"/>
                    <a:pt x="1191899" y="259290"/>
                    <a:pt x="1217890" y="264621"/>
                  </a:cubicBezTo>
                  <a:close/>
                  <a:moveTo>
                    <a:pt x="2896269" y="263290"/>
                  </a:moveTo>
                  <a:lnTo>
                    <a:pt x="2896066" y="263931"/>
                  </a:lnTo>
                  <a:lnTo>
                    <a:pt x="2894935" y="263957"/>
                  </a:lnTo>
                  <a:cubicBezTo>
                    <a:pt x="2894935" y="263957"/>
                    <a:pt x="2895602" y="262624"/>
                    <a:pt x="2896269" y="263290"/>
                  </a:cubicBezTo>
                  <a:close/>
                  <a:moveTo>
                    <a:pt x="2949427" y="262707"/>
                  </a:moveTo>
                  <a:cubicBezTo>
                    <a:pt x="2967424" y="264790"/>
                    <a:pt x="2985254" y="268623"/>
                    <a:pt x="3002918" y="271956"/>
                  </a:cubicBezTo>
                  <a:cubicBezTo>
                    <a:pt x="2996253" y="319280"/>
                    <a:pt x="2963592" y="354607"/>
                    <a:pt x="2924931" y="356607"/>
                  </a:cubicBezTo>
                  <a:cubicBezTo>
                    <a:pt x="2908932" y="357274"/>
                    <a:pt x="2896269" y="353274"/>
                    <a:pt x="2893602" y="335278"/>
                  </a:cubicBezTo>
                  <a:cubicBezTo>
                    <a:pt x="2891602" y="323280"/>
                    <a:pt x="2886603" y="311115"/>
                    <a:pt x="2884936" y="299033"/>
                  </a:cubicBezTo>
                  <a:lnTo>
                    <a:pt x="2896066" y="263931"/>
                  </a:lnTo>
                  <a:close/>
                  <a:moveTo>
                    <a:pt x="2894711" y="262479"/>
                  </a:moveTo>
                  <a:lnTo>
                    <a:pt x="2895603" y="262626"/>
                  </a:lnTo>
                  <a:lnTo>
                    <a:pt x="2894270" y="263293"/>
                  </a:lnTo>
                  <a:close/>
                  <a:moveTo>
                    <a:pt x="1339703" y="256820"/>
                  </a:moveTo>
                  <a:cubicBezTo>
                    <a:pt x="1368573" y="258789"/>
                    <a:pt x="1386195" y="279785"/>
                    <a:pt x="1389195" y="317278"/>
                  </a:cubicBezTo>
                  <a:cubicBezTo>
                    <a:pt x="1391195" y="350606"/>
                    <a:pt x="1396526" y="383934"/>
                    <a:pt x="1401192" y="421928"/>
                  </a:cubicBezTo>
                  <a:cubicBezTo>
                    <a:pt x="1411858" y="445259"/>
                    <a:pt x="1396526" y="452590"/>
                    <a:pt x="1372530" y="454590"/>
                  </a:cubicBezTo>
                  <a:cubicBezTo>
                    <a:pt x="1362531" y="455256"/>
                    <a:pt x="1352534" y="458589"/>
                    <a:pt x="1342535" y="460589"/>
                  </a:cubicBezTo>
                  <a:cubicBezTo>
                    <a:pt x="1314540" y="464589"/>
                    <a:pt x="1295875" y="451923"/>
                    <a:pt x="1290545" y="425261"/>
                  </a:cubicBezTo>
                  <a:cubicBezTo>
                    <a:pt x="1280545" y="377937"/>
                    <a:pt x="1282545" y="329944"/>
                    <a:pt x="1287878" y="281953"/>
                  </a:cubicBezTo>
                  <a:cubicBezTo>
                    <a:pt x="1289211" y="270620"/>
                    <a:pt x="1295210" y="265287"/>
                    <a:pt x="1307208" y="261288"/>
                  </a:cubicBezTo>
                  <a:cubicBezTo>
                    <a:pt x="1319206" y="257622"/>
                    <a:pt x="1330079" y="256164"/>
                    <a:pt x="1339703" y="256820"/>
                  </a:cubicBezTo>
                  <a:close/>
                  <a:moveTo>
                    <a:pt x="3041596" y="239553"/>
                  </a:moveTo>
                  <a:cubicBezTo>
                    <a:pt x="3047241" y="240501"/>
                    <a:pt x="3054073" y="243125"/>
                    <a:pt x="3062239" y="247292"/>
                  </a:cubicBezTo>
                  <a:cubicBezTo>
                    <a:pt x="3076904" y="254622"/>
                    <a:pt x="3090236" y="268621"/>
                    <a:pt x="3108899" y="254622"/>
                  </a:cubicBezTo>
                  <a:cubicBezTo>
                    <a:pt x="3112899" y="251291"/>
                    <a:pt x="3118898" y="254622"/>
                    <a:pt x="3121565" y="259289"/>
                  </a:cubicBezTo>
                  <a:cubicBezTo>
                    <a:pt x="3124896" y="264622"/>
                    <a:pt x="3122898" y="269288"/>
                    <a:pt x="3118898" y="273287"/>
                  </a:cubicBezTo>
                  <a:cubicBezTo>
                    <a:pt x="3092903" y="293950"/>
                    <a:pt x="3062239" y="307283"/>
                    <a:pt x="3030910" y="312615"/>
                  </a:cubicBezTo>
                  <a:cubicBezTo>
                    <a:pt x="3014247" y="315282"/>
                    <a:pt x="3025579" y="287951"/>
                    <a:pt x="3018913" y="279954"/>
                  </a:cubicBezTo>
                  <a:cubicBezTo>
                    <a:pt x="3018413" y="248958"/>
                    <a:pt x="3024662" y="236709"/>
                    <a:pt x="3041596" y="239553"/>
                  </a:cubicBezTo>
                  <a:close/>
                  <a:moveTo>
                    <a:pt x="565335" y="237293"/>
                  </a:moveTo>
                  <a:cubicBezTo>
                    <a:pt x="557336" y="276620"/>
                    <a:pt x="548006" y="311947"/>
                    <a:pt x="531341" y="344609"/>
                  </a:cubicBezTo>
                  <a:cubicBezTo>
                    <a:pt x="520676" y="365271"/>
                    <a:pt x="498680" y="364604"/>
                    <a:pt x="479351" y="359272"/>
                  </a:cubicBezTo>
                  <a:cubicBezTo>
                    <a:pt x="466685" y="355939"/>
                    <a:pt x="447356" y="366604"/>
                    <a:pt x="442023" y="352608"/>
                  </a:cubicBezTo>
                  <a:cubicBezTo>
                    <a:pt x="436691" y="337276"/>
                    <a:pt x="448689" y="321278"/>
                    <a:pt x="459353" y="308614"/>
                  </a:cubicBezTo>
                  <a:cubicBezTo>
                    <a:pt x="486015" y="274620"/>
                    <a:pt x="524009" y="255956"/>
                    <a:pt x="565335" y="237293"/>
                  </a:cubicBezTo>
                  <a:close/>
                  <a:moveTo>
                    <a:pt x="1471338" y="235867"/>
                  </a:moveTo>
                  <a:cubicBezTo>
                    <a:pt x="1483097" y="235169"/>
                    <a:pt x="1495178" y="237460"/>
                    <a:pt x="1506510" y="243292"/>
                  </a:cubicBezTo>
                  <a:cubicBezTo>
                    <a:pt x="1519839" y="249958"/>
                    <a:pt x="1526505" y="261289"/>
                    <a:pt x="1526505" y="274621"/>
                  </a:cubicBezTo>
                  <a:cubicBezTo>
                    <a:pt x="1526505" y="311948"/>
                    <a:pt x="1535838" y="347276"/>
                    <a:pt x="1548504" y="381937"/>
                  </a:cubicBezTo>
                  <a:cubicBezTo>
                    <a:pt x="1559834" y="411932"/>
                    <a:pt x="1551169" y="425262"/>
                    <a:pt x="1519839" y="433261"/>
                  </a:cubicBezTo>
                  <a:cubicBezTo>
                    <a:pt x="1519173" y="433261"/>
                    <a:pt x="1517842" y="433928"/>
                    <a:pt x="1517175" y="433928"/>
                  </a:cubicBezTo>
                  <a:cubicBezTo>
                    <a:pt x="1424521" y="455924"/>
                    <a:pt x="1420521" y="452593"/>
                    <a:pt x="1409858" y="357940"/>
                  </a:cubicBezTo>
                  <a:cubicBezTo>
                    <a:pt x="1407191" y="339277"/>
                    <a:pt x="1405192" y="321279"/>
                    <a:pt x="1403192" y="307949"/>
                  </a:cubicBezTo>
                  <a:cubicBezTo>
                    <a:pt x="1403692" y="266956"/>
                    <a:pt x="1436062" y="237960"/>
                    <a:pt x="1471338" y="235867"/>
                  </a:cubicBezTo>
                  <a:close/>
                  <a:moveTo>
                    <a:pt x="1590495" y="215964"/>
                  </a:moveTo>
                  <a:cubicBezTo>
                    <a:pt x="1623157" y="211298"/>
                    <a:pt x="1653819" y="226630"/>
                    <a:pt x="1658486" y="253958"/>
                  </a:cubicBezTo>
                  <a:cubicBezTo>
                    <a:pt x="1666482" y="303285"/>
                    <a:pt x="1665148" y="354609"/>
                    <a:pt x="1689144" y="399936"/>
                  </a:cubicBezTo>
                  <a:cubicBezTo>
                    <a:pt x="1694477" y="410599"/>
                    <a:pt x="1684478" y="413932"/>
                    <a:pt x="1678479" y="418599"/>
                  </a:cubicBezTo>
                  <a:cubicBezTo>
                    <a:pt x="1667149" y="425265"/>
                    <a:pt x="1655818" y="421265"/>
                    <a:pt x="1642486" y="421265"/>
                  </a:cubicBezTo>
                  <a:cubicBezTo>
                    <a:pt x="1627823" y="411933"/>
                    <a:pt x="1612492" y="435264"/>
                    <a:pt x="1595161" y="423931"/>
                  </a:cubicBezTo>
                  <a:cubicBezTo>
                    <a:pt x="1575163" y="411266"/>
                    <a:pt x="1561833" y="393936"/>
                    <a:pt x="1559167" y="369941"/>
                  </a:cubicBezTo>
                  <a:cubicBezTo>
                    <a:pt x="1555167" y="336613"/>
                    <a:pt x="1549835" y="303285"/>
                    <a:pt x="1546501" y="269290"/>
                  </a:cubicBezTo>
                  <a:cubicBezTo>
                    <a:pt x="1542502" y="235296"/>
                    <a:pt x="1554501" y="221964"/>
                    <a:pt x="1590495" y="215964"/>
                  </a:cubicBezTo>
                  <a:close/>
                  <a:moveTo>
                    <a:pt x="670650" y="199299"/>
                  </a:moveTo>
                  <a:cubicBezTo>
                    <a:pt x="687982" y="195299"/>
                    <a:pt x="697315" y="203298"/>
                    <a:pt x="689315" y="217961"/>
                  </a:cubicBezTo>
                  <a:cubicBezTo>
                    <a:pt x="674650" y="243959"/>
                    <a:pt x="680650" y="271954"/>
                    <a:pt x="677316" y="298615"/>
                  </a:cubicBezTo>
                  <a:cubicBezTo>
                    <a:pt x="675317" y="312614"/>
                    <a:pt x="671983" y="322611"/>
                    <a:pt x="659987" y="330610"/>
                  </a:cubicBezTo>
                  <a:cubicBezTo>
                    <a:pt x="615327" y="361938"/>
                    <a:pt x="605328" y="387933"/>
                    <a:pt x="617327" y="439925"/>
                  </a:cubicBezTo>
                  <a:cubicBezTo>
                    <a:pt x="625326" y="474586"/>
                    <a:pt x="623326" y="477252"/>
                    <a:pt x="588665" y="477919"/>
                  </a:cubicBezTo>
                  <a:cubicBezTo>
                    <a:pt x="585332" y="477919"/>
                    <a:pt x="581999" y="477252"/>
                    <a:pt x="579333" y="477919"/>
                  </a:cubicBezTo>
                  <a:cubicBezTo>
                    <a:pt x="556004" y="486582"/>
                    <a:pt x="532009" y="491915"/>
                    <a:pt x="514678" y="469253"/>
                  </a:cubicBezTo>
                  <a:cubicBezTo>
                    <a:pt x="496015" y="444591"/>
                    <a:pt x="500015" y="414594"/>
                    <a:pt x="504014" y="386599"/>
                  </a:cubicBezTo>
                  <a:cubicBezTo>
                    <a:pt x="506679" y="366604"/>
                    <a:pt x="525343" y="364604"/>
                    <a:pt x="542006" y="362604"/>
                  </a:cubicBezTo>
                  <a:cubicBezTo>
                    <a:pt x="563337" y="360604"/>
                    <a:pt x="585332" y="367937"/>
                    <a:pt x="607328" y="350605"/>
                  </a:cubicBezTo>
                  <a:cubicBezTo>
                    <a:pt x="556004" y="347939"/>
                    <a:pt x="554004" y="341942"/>
                    <a:pt x="566003" y="293949"/>
                  </a:cubicBezTo>
                  <a:cubicBezTo>
                    <a:pt x="580000" y="237293"/>
                    <a:pt x="617327" y="211298"/>
                    <a:pt x="670650" y="199299"/>
                  </a:cubicBezTo>
                  <a:close/>
                  <a:moveTo>
                    <a:pt x="1740466" y="197302"/>
                  </a:moveTo>
                  <a:cubicBezTo>
                    <a:pt x="1774461" y="195302"/>
                    <a:pt x="1807123" y="211298"/>
                    <a:pt x="1813122" y="236629"/>
                  </a:cubicBezTo>
                  <a:cubicBezTo>
                    <a:pt x="1821119" y="271957"/>
                    <a:pt x="1826452" y="308616"/>
                    <a:pt x="1829785" y="330614"/>
                  </a:cubicBezTo>
                  <a:cubicBezTo>
                    <a:pt x="1831785" y="373272"/>
                    <a:pt x="1821119" y="394603"/>
                    <a:pt x="1793790" y="405933"/>
                  </a:cubicBezTo>
                  <a:cubicBezTo>
                    <a:pt x="1765795" y="417266"/>
                    <a:pt x="1739133" y="411933"/>
                    <a:pt x="1721801" y="389270"/>
                  </a:cubicBezTo>
                  <a:cubicBezTo>
                    <a:pt x="1688473" y="345943"/>
                    <a:pt x="1673143" y="295952"/>
                    <a:pt x="1679809" y="240627"/>
                  </a:cubicBezTo>
                  <a:cubicBezTo>
                    <a:pt x="1684473" y="204634"/>
                    <a:pt x="1711804" y="199301"/>
                    <a:pt x="1740466" y="197302"/>
                  </a:cubicBezTo>
                  <a:close/>
                  <a:moveTo>
                    <a:pt x="809293" y="180636"/>
                  </a:moveTo>
                  <a:cubicBezTo>
                    <a:pt x="800630" y="214631"/>
                    <a:pt x="800630" y="245959"/>
                    <a:pt x="801296" y="277288"/>
                  </a:cubicBezTo>
                  <a:cubicBezTo>
                    <a:pt x="801296" y="299950"/>
                    <a:pt x="763968" y="327281"/>
                    <a:pt x="734639" y="325948"/>
                  </a:cubicBezTo>
                  <a:cubicBezTo>
                    <a:pt x="705311" y="325281"/>
                    <a:pt x="695978" y="311949"/>
                    <a:pt x="699311" y="275288"/>
                  </a:cubicBezTo>
                  <a:cubicBezTo>
                    <a:pt x="703311" y="225296"/>
                    <a:pt x="745970" y="187969"/>
                    <a:pt x="809293" y="180636"/>
                  </a:cubicBezTo>
                  <a:close/>
                  <a:moveTo>
                    <a:pt x="1869777" y="176637"/>
                  </a:moveTo>
                  <a:cubicBezTo>
                    <a:pt x="1903772" y="172640"/>
                    <a:pt x="1935100" y="189302"/>
                    <a:pt x="1940433" y="215298"/>
                  </a:cubicBezTo>
                  <a:cubicBezTo>
                    <a:pt x="1951099" y="266623"/>
                    <a:pt x="1962429" y="317947"/>
                    <a:pt x="1967762" y="370606"/>
                  </a:cubicBezTo>
                  <a:cubicBezTo>
                    <a:pt x="1968429" y="375270"/>
                    <a:pt x="1971762" y="381936"/>
                    <a:pt x="1965096" y="383269"/>
                  </a:cubicBezTo>
                  <a:cubicBezTo>
                    <a:pt x="1938433" y="387269"/>
                    <a:pt x="1913104" y="405933"/>
                    <a:pt x="1885109" y="394601"/>
                  </a:cubicBezTo>
                  <a:cubicBezTo>
                    <a:pt x="1861111" y="384602"/>
                    <a:pt x="1851781" y="363940"/>
                    <a:pt x="1847781" y="338612"/>
                  </a:cubicBezTo>
                  <a:cubicBezTo>
                    <a:pt x="1843115" y="301951"/>
                    <a:pt x="1835782" y="264624"/>
                    <a:pt x="1829116" y="229963"/>
                  </a:cubicBezTo>
                  <a:cubicBezTo>
                    <a:pt x="1828450" y="197302"/>
                    <a:pt x="1842448" y="179970"/>
                    <a:pt x="1869777" y="176637"/>
                  </a:cubicBezTo>
                  <a:close/>
                  <a:moveTo>
                    <a:pt x="2023083" y="172638"/>
                  </a:moveTo>
                  <a:cubicBezTo>
                    <a:pt x="2057744" y="170638"/>
                    <a:pt x="2075073" y="187301"/>
                    <a:pt x="2075740" y="223962"/>
                  </a:cubicBezTo>
                  <a:cubicBezTo>
                    <a:pt x="2077073" y="263956"/>
                    <a:pt x="2083072" y="303283"/>
                    <a:pt x="2093071" y="341944"/>
                  </a:cubicBezTo>
                  <a:cubicBezTo>
                    <a:pt x="2103737" y="379271"/>
                    <a:pt x="2099071" y="384602"/>
                    <a:pt x="2050411" y="383936"/>
                  </a:cubicBezTo>
                  <a:cubicBezTo>
                    <a:pt x="2050411" y="383936"/>
                    <a:pt x="2041745" y="384602"/>
                    <a:pt x="2034415" y="386602"/>
                  </a:cubicBezTo>
                  <a:cubicBezTo>
                    <a:pt x="2001754" y="393935"/>
                    <a:pt x="1985756" y="386602"/>
                    <a:pt x="1983089" y="354607"/>
                  </a:cubicBezTo>
                  <a:cubicBezTo>
                    <a:pt x="1979756" y="312615"/>
                    <a:pt x="1973757" y="271955"/>
                    <a:pt x="1967093" y="230628"/>
                  </a:cubicBezTo>
                  <a:cubicBezTo>
                    <a:pt x="1961760" y="197300"/>
                    <a:pt x="1986422" y="174637"/>
                    <a:pt x="2023083" y="172638"/>
                  </a:cubicBezTo>
                  <a:close/>
                  <a:moveTo>
                    <a:pt x="877283" y="168637"/>
                  </a:moveTo>
                  <a:cubicBezTo>
                    <a:pt x="915276" y="164638"/>
                    <a:pt x="931941" y="181303"/>
                    <a:pt x="927941" y="218631"/>
                  </a:cubicBezTo>
                  <a:cubicBezTo>
                    <a:pt x="926608" y="232627"/>
                    <a:pt x="925275" y="247293"/>
                    <a:pt x="923275" y="261289"/>
                  </a:cubicBezTo>
                  <a:cubicBezTo>
                    <a:pt x="919276" y="299284"/>
                    <a:pt x="895280" y="314616"/>
                    <a:pt x="860618" y="301950"/>
                  </a:cubicBezTo>
                  <a:cubicBezTo>
                    <a:pt x="857952" y="300617"/>
                    <a:pt x="854619" y="299950"/>
                    <a:pt x="851952" y="299950"/>
                  </a:cubicBezTo>
                  <a:cubicBezTo>
                    <a:pt x="815291" y="294617"/>
                    <a:pt x="815291" y="294617"/>
                    <a:pt x="817291" y="250626"/>
                  </a:cubicBezTo>
                  <a:cubicBezTo>
                    <a:pt x="816624" y="224628"/>
                    <a:pt x="823290" y="193966"/>
                    <a:pt x="857952" y="176636"/>
                  </a:cubicBezTo>
                  <a:cubicBezTo>
                    <a:pt x="863951" y="173303"/>
                    <a:pt x="870617" y="169970"/>
                    <a:pt x="877283" y="168637"/>
                  </a:cubicBezTo>
                  <a:close/>
                  <a:moveTo>
                    <a:pt x="2152394" y="156641"/>
                  </a:moveTo>
                  <a:cubicBezTo>
                    <a:pt x="2189054" y="156641"/>
                    <a:pt x="2208383" y="169306"/>
                    <a:pt x="2219715" y="204632"/>
                  </a:cubicBezTo>
                  <a:cubicBezTo>
                    <a:pt x="2230381" y="236629"/>
                    <a:pt x="2239711" y="269290"/>
                    <a:pt x="2247044" y="301952"/>
                  </a:cubicBezTo>
                  <a:cubicBezTo>
                    <a:pt x="2254376" y="332613"/>
                    <a:pt x="2245044" y="346610"/>
                    <a:pt x="2213716" y="355942"/>
                  </a:cubicBezTo>
                  <a:cubicBezTo>
                    <a:pt x="2203053" y="359275"/>
                    <a:pt x="2192387" y="361942"/>
                    <a:pt x="2181722" y="365275"/>
                  </a:cubicBezTo>
                  <a:cubicBezTo>
                    <a:pt x="2142395" y="378605"/>
                    <a:pt x="2118399" y="367274"/>
                    <a:pt x="2109067" y="327280"/>
                  </a:cubicBezTo>
                  <a:cubicBezTo>
                    <a:pt x="2101070" y="293286"/>
                    <a:pt x="2095071" y="259291"/>
                    <a:pt x="2091071" y="224630"/>
                  </a:cubicBezTo>
                  <a:cubicBezTo>
                    <a:pt x="2086405" y="183969"/>
                    <a:pt x="2112400" y="156641"/>
                    <a:pt x="2152394" y="156641"/>
                  </a:cubicBezTo>
                  <a:close/>
                  <a:moveTo>
                    <a:pt x="984096" y="151392"/>
                  </a:moveTo>
                  <a:cubicBezTo>
                    <a:pt x="991595" y="149475"/>
                    <a:pt x="999927" y="150975"/>
                    <a:pt x="1009259" y="156641"/>
                  </a:cubicBezTo>
                  <a:cubicBezTo>
                    <a:pt x="1028589" y="168640"/>
                    <a:pt x="1059250" y="171973"/>
                    <a:pt x="1048587" y="206635"/>
                  </a:cubicBezTo>
                  <a:cubicBezTo>
                    <a:pt x="1045920" y="215299"/>
                    <a:pt x="1043921" y="223965"/>
                    <a:pt x="1043921" y="233297"/>
                  </a:cubicBezTo>
                  <a:cubicBezTo>
                    <a:pt x="1045254" y="273291"/>
                    <a:pt x="1015925" y="301287"/>
                    <a:pt x="975931" y="299287"/>
                  </a:cubicBezTo>
                  <a:cubicBezTo>
                    <a:pt x="944602" y="298620"/>
                    <a:pt x="934603" y="287288"/>
                    <a:pt x="934603" y="251293"/>
                  </a:cubicBezTo>
                  <a:cubicBezTo>
                    <a:pt x="936603" y="223298"/>
                    <a:pt x="944602" y="193303"/>
                    <a:pt x="963932" y="166641"/>
                  </a:cubicBezTo>
                  <a:cubicBezTo>
                    <a:pt x="969931" y="158641"/>
                    <a:pt x="976597" y="153309"/>
                    <a:pt x="984096" y="151392"/>
                  </a:cubicBezTo>
                  <a:close/>
                  <a:moveTo>
                    <a:pt x="2317032" y="133977"/>
                  </a:moveTo>
                  <a:cubicBezTo>
                    <a:pt x="2355026" y="134643"/>
                    <a:pt x="2364358" y="143309"/>
                    <a:pt x="2364358" y="177970"/>
                  </a:cubicBezTo>
                  <a:cubicBezTo>
                    <a:pt x="2364358" y="215298"/>
                    <a:pt x="2371691" y="250624"/>
                    <a:pt x="2384354" y="285952"/>
                  </a:cubicBezTo>
                  <a:cubicBezTo>
                    <a:pt x="2397019" y="323279"/>
                    <a:pt x="2390353" y="331945"/>
                    <a:pt x="2351693" y="333278"/>
                  </a:cubicBezTo>
                  <a:cubicBezTo>
                    <a:pt x="2343696" y="333278"/>
                    <a:pt x="2333697" y="331945"/>
                    <a:pt x="2327698" y="335945"/>
                  </a:cubicBezTo>
                  <a:cubicBezTo>
                    <a:pt x="2295037" y="354607"/>
                    <a:pt x="2280372" y="334611"/>
                    <a:pt x="2267709" y="309949"/>
                  </a:cubicBezTo>
                  <a:cubicBezTo>
                    <a:pt x="2249044" y="271955"/>
                    <a:pt x="2241714" y="229961"/>
                    <a:pt x="2233714" y="189301"/>
                  </a:cubicBezTo>
                  <a:cubicBezTo>
                    <a:pt x="2229715" y="170638"/>
                    <a:pt x="2239714" y="155973"/>
                    <a:pt x="2258376" y="147975"/>
                  </a:cubicBezTo>
                  <a:cubicBezTo>
                    <a:pt x="2277708" y="139310"/>
                    <a:pt x="2299036" y="135310"/>
                    <a:pt x="2317032" y="133977"/>
                  </a:cubicBezTo>
                  <a:close/>
                  <a:moveTo>
                    <a:pt x="1111908" y="133310"/>
                  </a:moveTo>
                  <a:cubicBezTo>
                    <a:pt x="1133237" y="139309"/>
                    <a:pt x="1163899" y="135976"/>
                    <a:pt x="1165232" y="171971"/>
                  </a:cubicBezTo>
                  <a:cubicBezTo>
                    <a:pt x="1165899" y="181970"/>
                    <a:pt x="1166566" y="191969"/>
                    <a:pt x="1167232" y="202633"/>
                  </a:cubicBezTo>
                  <a:cubicBezTo>
                    <a:pt x="1169232" y="259959"/>
                    <a:pt x="1145236" y="283954"/>
                    <a:pt x="1093245" y="275955"/>
                  </a:cubicBezTo>
                  <a:cubicBezTo>
                    <a:pt x="1075913" y="273289"/>
                    <a:pt x="1063914" y="264623"/>
                    <a:pt x="1061916" y="247293"/>
                  </a:cubicBezTo>
                  <a:cubicBezTo>
                    <a:pt x="1058583" y="217965"/>
                    <a:pt x="1058583" y="187969"/>
                    <a:pt x="1067247" y="159307"/>
                  </a:cubicBezTo>
                  <a:cubicBezTo>
                    <a:pt x="1074580" y="136643"/>
                    <a:pt x="1090578" y="127312"/>
                    <a:pt x="1111908" y="133310"/>
                  </a:cubicBezTo>
                  <a:close/>
                  <a:moveTo>
                    <a:pt x="2973590" y="132644"/>
                  </a:moveTo>
                  <a:cubicBezTo>
                    <a:pt x="2975590" y="132644"/>
                    <a:pt x="2977590" y="132644"/>
                    <a:pt x="2979589" y="132644"/>
                  </a:cubicBezTo>
                  <a:cubicBezTo>
                    <a:pt x="3021582" y="132644"/>
                    <a:pt x="3034914" y="147307"/>
                    <a:pt x="3032914" y="189301"/>
                  </a:cubicBezTo>
                  <a:cubicBezTo>
                    <a:pt x="3031581" y="217297"/>
                    <a:pt x="2993586" y="247292"/>
                    <a:pt x="2964924" y="243961"/>
                  </a:cubicBezTo>
                  <a:cubicBezTo>
                    <a:pt x="2948927" y="241961"/>
                    <a:pt x="2941595" y="231962"/>
                    <a:pt x="2938928" y="217963"/>
                  </a:cubicBezTo>
                  <a:cubicBezTo>
                    <a:pt x="2936262" y="204633"/>
                    <a:pt x="2936262" y="191301"/>
                    <a:pt x="2934262" y="178638"/>
                  </a:cubicBezTo>
                  <a:cubicBezTo>
                    <a:pt x="2926929" y="132644"/>
                    <a:pt x="2926929" y="132644"/>
                    <a:pt x="2973590" y="132644"/>
                  </a:cubicBezTo>
                  <a:close/>
                  <a:moveTo>
                    <a:pt x="2454345" y="130979"/>
                  </a:moveTo>
                  <a:cubicBezTo>
                    <a:pt x="2467676" y="130479"/>
                    <a:pt x="2481007" y="132978"/>
                    <a:pt x="2494338" y="140643"/>
                  </a:cubicBezTo>
                  <a:cubicBezTo>
                    <a:pt x="2497005" y="141976"/>
                    <a:pt x="2499671" y="144642"/>
                    <a:pt x="2500338" y="147309"/>
                  </a:cubicBezTo>
                  <a:cubicBezTo>
                    <a:pt x="2509004" y="194635"/>
                    <a:pt x="2527000" y="239960"/>
                    <a:pt x="2525000" y="288620"/>
                  </a:cubicBezTo>
                  <a:cubicBezTo>
                    <a:pt x="2523000" y="319948"/>
                    <a:pt x="2492339" y="338611"/>
                    <a:pt x="2447680" y="337944"/>
                  </a:cubicBezTo>
                  <a:cubicBezTo>
                    <a:pt x="2425016" y="339944"/>
                    <a:pt x="2407019" y="327947"/>
                    <a:pt x="2401020" y="303283"/>
                  </a:cubicBezTo>
                  <a:cubicBezTo>
                    <a:pt x="2391687" y="264622"/>
                    <a:pt x="2383023" y="225297"/>
                    <a:pt x="2385021" y="185303"/>
                  </a:cubicBezTo>
                  <a:cubicBezTo>
                    <a:pt x="2385688" y="164640"/>
                    <a:pt x="2392354" y="146642"/>
                    <a:pt x="2414352" y="139310"/>
                  </a:cubicBezTo>
                  <a:cubicBezTo>
                    <a:pt x="2427683" y="134978"/>
                    <a:pt x="2441014" y="131479"/>
                    <a:pt x="2454345" y="130979"/>
                  </a:cubicBezTo>
                  <a:close/>
                  <a:moveTo>
                    <a:pt x="3321529" y="126646"/>
                  </a:moveTo>
                  <a:cubicBezTo>
                    <a:pt x="3333526" y="141309"/>
                    <a:pt x="3330193" y="157307"/>
                    <a:pt x="3336192" y="169972"/>
                  </a:cubicBezTo>
                  <a:cubicBezTo>
                    <a:pt x="3339525" y="177969"/>
                    <a:pt x="3332195" y="182635"/>
                    <a:pt x="3326862" y="187301"/>
                  </a:cubicBezTo>
                  <a:cubicBezTo>
                    <a:pt x="3324862" y="188635"/>
                    <a:pt x="3320196" y="189301"/>
                    <a:pt x="3318196" y="187968"/>
                  </a:cubicBezTo>
                  <a:cubicBezTo>
                    <a:pt x="3310863" y="183302"/>
                    <a:pt x="3316196" y="177303"/>
                    <a:pt x="3316863" y="171972"/>
                  </a:cubicBezTo>
                  <a:cubicBezTo>
                    <a:pt x="3318863" y="157974"/>
                    <a:pt x="3319529" y="143975"/>
                    <a:pt x="3321529" y="126646"/>
                  </a:cubicBezTo>
                  <a:close/>
                  <a:moveTo>
                    <a:pt x="3179552" y="126645"/>
                  </a:moveTo>
                  <a:cubicBezTo>
                    <a:pt x="3199550" y="123978"/>
                    <a:pt x="3203547" y="152642"/>
                    <a:pt x="3206880" y="170638"/>
                  </a:cubicBezTo>
                  <a:cubicBezTo>
                    <a:pt x="3216212" y="223297"/>
                    <a:pt x="3204216" y="243293"/>
                    <a:pt x="3153557" y="249959"/>
                  </a:cubicBezTo>
                  <a:cubicBezTo>
                    <a:pt x="3170220" y="236627"/>
                    <a:pt x="3174219" y="221964"/>
                    <a:pt x="3172886" y="205965"/>
                  </a:cubicBezTo>
                  <a:cubicBezTo>
                    <a:pt x="3172222" y="195966"/>
                    <a:pt x="3171553" y="185303"/>
                    <a:pt x="3170220" y="175304"/>
                  </a:cubicBezTo>
                  <a:cubicBezTo>
                    <a:pt x="3168222" y="157306"/>
                    <a:pt x="3162889" y="128644"/>
                    <a:pt x="3179552" y="126645"/>
                  </a:cubicBezTo>
                  <a:close/>
                  <a:moveTo>
                    <a:pt x="935769" y="123897"/>
                  </a:moveTo>
                  <a:cubicBezTo>
                    <a:pt x="939268" y="122980"/>
                    <a:pt x="942600" y="122980"/>
                    <a:pt x="945267" y="125980"/>
                  </a:cubicBezTo>
                  <a:cubicBezTo>
                    <a:pt x="951266" y="132645"/>
                    <a:pt x="945267" y="141311"/>
                    <a:pt x="943933" y="148644"/>
                  </a:cubicBezTo>
                  <a:cubicBezTo>
                    <a:pt x="941934" y="159310"/>
                    <a:pt x="933937" y="159310"/>
                    <a:pt x="925271" y="157977"/>
                  </a:cubicBezTo>
                  <a:cubicBezTo>
                    <a:pt x="913939" y="155977"/>
                    <a:pt x="903276" y="153310"/>
                    <a:pt x="887944" y="150644"/>
                  </a:cubicBezTo>
                  <a:cubicBezTo>
                    <a:pt x="899276" y="135311"/>
                    <a:pt x="911273" y="130645"/>
                    <a:pt x="925271" y="127312"/>
                  </a:cubicBezTo>
                  <a:cubicBezTo>
                    <a:pt x="928604" y="126646"/>
                    <a:pt x="932270" y="124813"/>
                    <a:pt x="935769" y="123897"/>
                  </a:cubicBezTo>
                  <a:close/>
                  <a:moveTo>
                    <a:pt x="3119898" y="123490"/>
                  </a:moveTo>
                  <a:cubicBezTo>
                    <a:pt x="3142519" y="125271"/>
                    <a:pt x="3153893" y="143644"/>
                    <a:pt x="3152893" y="176639"/>
                  </a:cubicBezTo>
                  <a:cubicBezTo>
                    <a:pt x="3151560" y="224631"/>
                    <a:pt x="3134228" y="239963"/>
                    <a:pt x="3089569" y="235963"/>
                  </a:cubicBezTo>
                  <a:cubicBezTo>
                    <a:pt x="3070238" y="233963"/>
                    <a:pt x="3059574" y="224631"/>
                    <a:pt x="3056241" y="206635"/>
                  </a:cubicBezTo>
                  <a:cubicBezTo>
                    <a:pt x="3054908" y="200635"/>
                    <a:pt x="3054241" y="194636"/>
                    <a:pt x="3053575" y="188636"/>
                  </a:cubicBezTo>
                  <a:cubicBezTo>
                    <a:pt x="3052908" y="171306"/>
                    <a:pt x="3036243" y="153308"/>
                    <a:pt x="3044909" y="139311"/>
                  </a:cubicBezTo>
                  <a:cubicBezTo>
                    <a:pt x="3054241" y="124646"/>
                    <a:pt x="3076904" y="131979"/>
                    <a:pt x="3093569" y="127312"/>
                  </a:cubicBezTo>
                  <a:cubicBezTo>
                    <a:pt x="3103567" y="124146"/>
                    <a:pt x="3112357" y="122896"/>
                    <a:pt x="3119898" y="123490"/>
                  </a:cubicBezTo>
                  <a:close/>
                  <a:moveTo>
                    <a:pt x="1218367" y="123313"/>
                  </a:moveTo>
                  <a:cubicBezTo>
                    <a:pt x="1223137" y="123730"/>
                    <a:pt x="1228886" y="125980"/>
                    <a:pt x="1235885" y="130646"/>
                  </a:cubicBezTo>
                  <a:cubicBezTo>
                    <a:pt x="1237885" y="131979"/>
                    <a:pt x="1241884" y="131979"/>
                    <a:pt x="1244551" y="131979"/>
                  </a:cubicBezTo>
                  <a:cubicBezTo>
                    <a:pt x="1298542" y="135310"/>
                    <a:pt x="1301875" y="138643"/>
                    <a:pt x="1301875" y="196635"/>
                  </a:cubicBezTo>
                  <a:cubicBezTo>
                    <a:pt x="1301875" y="198634"/>
                    <a:pt x="1301875" y="207965"/>
                    <a:pt x="1303208" y="217297"/>
                  </a:cubicBezTo>
                  <a:cubicBezTo>
                    <a:pt x="1305874" y="241292"/>
                    <a:pt x="1285212" y="258624"/>
                    <a:pt x="1261883" y="252625"/>
                  </a:cubicBezTo>
                  <a:cubicBezTo>
                    <a:pt x="1249217" y="249292"/>
                    <a:pt x="1235885" y="245959"/>
                    <a:pt x="1222554" y="246625"/>
                  </a:cubicBezTo>
                  <a:cubicBezTo>
                    <a:pt x="1194560" y="247292"/>
                    <a:pt x="1186561" y="231962"/>
                    <a:pt x="1187227" y="207965"/>
                  </a:cubicBezTo>
                  <a:cubicBezTo>
                    <a:pt x="1187894" y="189969"/>
                    <a:pt x="1189893" y="171304"/>
                    <a:pt x="1194560" y="153308"/>
                  </a:cubicBezTo>
                  <a:cubicBezTo>
                    <a:pt x="1198558" y="137311"/>
                    <a:pt x="1204057" y="122063"/>
                    <a:pt x="1218367" y="123313"/>
                  </a:cubicBezTo>
                  <a:close/>
                  <a:moveTo>
                    <a:pt x="2578875" y="119960"/>
                  </a:moveTo>
                  <a:cubicBezTo>
                    <a:pt x="2589029" y="120147"/>
                    <a:pt x="2600486" y="122980"/>
                    <a:pt x="2612984" y="128646"/>
                  </a:cubicBezTo>
                  <a:cubicBezTo>
                    <a:pt x="2626982" y="135312"/>
                    <a:pt x="2635648" y="144644"/>
                    <a:pt x="2636982" y="161307"/>
                  </a:cubicBezTo>
                  <a:cubicBezTo>
                    <a:pt x="2640315" y="197968"/>
                    <a:pt x="2644314" y="234629"/>
                    <a:pt x="2663644" y="267291"/>
                  </a:cubicBezTo>
                  <a:cubicBezTo>
                    <a:pt x="2667643" y="273957"/>
                    <a:pt x="2670310" y="281954"/>
                    <a:pt x="2660311" y="288620"/>
                  </a:cubicBezTo>
                  <a:cubicBezTo>
                    <a:pt x="2611651" y="323281"/>
                    <a:pt x="2550993" y="300619"/>
                    <a:pt x="2538330" y="241962"/>
                  </a:cubicBezTo>
                  <a:cubicBezTo>
                    <a:pt x="2534330" y="223297"/>
                    <a:pt x="2532331" y="203968"/>
                    <a:pt x="2529664" y="184636"/>
                  </a:cubicBezTo>
                  <a:cubicBezTo>
                    <a:pt x="2529664" y="142643"/>
                    <a:pt x="2548411" y="119398"/>
                    <a:pt x="2578875" y="119960"/>
                  </a:cubicBezTo>
                  <a:close/>
                  <a:moveTo>
                    <a:pt x="2827947" y="116721"/>
                  </a:moveTo>
                  <a:cubicBezTo>
                    <a:pt x="2859442" y="115814"/>
                    <a:pt x="2898436" y="132812"/>
                    <a:pt x="2908933" y="157309"/>
                  </a:cubicBezTo>
                  <a:cubicBezTo>
                    <a:pt x="2917266" y="176639"/>
                    <a:pt x="2922599" y="195469"/>
                    <a:pt x="2921349" y="213300"/>
                  </a:cubicBezTo>
                  <a:lnTo>
                    <a:pt x="2894711" y="262479"/>
                  </a:lnTo>
                  <a:lnTo>
                    <a:pt x="2883938" y="260710"/>
                  </a:lnTo>
                  <a:cubicBezTo>
                    <a:pt x="2880105" y="261626"/>
                    <a:pt x="2876272" y="263293"/>
                    <a:pt x="2872272" y="263293"/>
                  </a:cubicBezTo>
                  <a:cubicBezTo>
                    <a:pt x="2840277" y="264624"/>
                    <a:pt x="2816948" y="253294"/>
                    <a:pt x="2803618" y="222632"/>
                  </a:cubicBezTo>
                  <a:cubicBezTo>
                    <a:pt x="2794285" y="200634"/>
                    <a:pt x="2786953" y="178638"/>
                    <a:pt x="2785619" y="155309"/>
                  </a:cubicBezTo>
                  <a:cubicBezTo>
                    <a:pt x="2784953" y="141977"/>
                    <a:pt x="2788952" y="131311"/>
                    <a:pt x="2800285" y="123980"/>
                  </a:cubicBezTo>
                  <a:cubicBezTo>
                    <a:pt x="2807783" y="119314"/>
                    <a:pt x="2817449" y="117023"/>
                    <a:pt x="2827947" y="116721"/>
                  </a:cubicBezTo>
                  <a:close/>
                  <a:moveTo>
                    <a:pt x="3240209" y="115314"/>
                  </a:moveTo>
                  <a:cubicBezTo>
                    <a:pt x="3260872" y="119312"/>
                    <a:pt x="3286203" y="119978"/>
                    <a:pt x="3292201" y="148642"/>
                  </a:cubicBezTo>
                  <a:cubicBezTo>
                    <a:pt x="3298200" y="177971"/>
                    <a:pt x="3286203" y="199967"/>
                    <a:pt x="3258872" y="212632"/>
                  </a:cubicBezTo>
                  <a:cubicBezTo>
                    <a:pt x="3250208" y="216632"/>
                    <a:pt x="3240209" y="219296"/>
                    <a:pt x="3228877" y="223296"/>
                  </a:cubicBezTo>
                  <a:cubicBezTo>
                    <a:pt x="3228210" y="193301"/>
                    <a:pt x="3227543" y="166639"/>
                    <a:pt x="3218213" y="140643"/>
                  </a:cubicBezTo>
                  <a:cubicBezTo>
                    <a:pt x="3212213" y="123311"/>
                    <a:pt x="3222213" y="111314"/>
                    <a:pt x="3240209" y="115314"/>
                  </a:cubicBezTo>
                  <a:close/>
                  <a:moveTo>
                    <a:pt x="2720964" y="113981"/>
                  </a:moveTo>
                  <a:cubicBezTo>
                    <a:pt x="2759624" y="111981"/>
                    <a:pt x="2770290" y="119980"/>
                    <a:pt x="2776289" y="157972"/>
                  </a:cubicBezTo>
                  <a:cubicBezTo>
                    <a:pt x="2779620" y="179303"/>
                    <a:pt x="2779620" y="200632"/>
                    <a:pt x="2782953" y="221961"/>
                  </a:cubicBezTo>
                  <a:cubicBezTo>
                    <a:pt x="2788286" y="261288"/>
                    <a:pt x="2782953" y="269287"/>
                    <a:pt x="2743628" y="271287"/>
                  </a:cubicBezTo>
                  <a:cubicBezTo>
                    <a:pt x="2738962" y="271953"/>
                    <a:pt x="2733629" y="271953"/>
                    <a:pt x="2728296" y="271953"/>
                  </a:cubicBezTo>
                  <a:cubicBezTo>
                    <a:pt x="2677639" y="271287"/>
                    <a:pt x="2670973" y="266620"/>
                    <a:pt x="2660974" y="216630"/>
                  </a:cubicBezTo>
                  <a:cubicBezTo>
                    <a:pt x="2659641" y="209964"/>
                    <a:pt x="2658308" y="202632"/>
                    <a:pt x="2656975" y="195299"/>
                  </a:cubicBezTo>
                  <a:cubicBezTo>
                    <a:pt x="2644978" y="131310"/>
                    <a:pt x="2655642" y="117314"/>
                    <a:pt x="2720964" y="113981"/>
                  </a:cubicBezTo>
                  <a:close/>
                  <a:moveTo>
                    <a:pt x="1407762" y="104743"/>
                  </a:moveTo>
                  <a:cubicBezTo>
                    <a:pt x="1437226" y="106274"/>
                    <a:pt x="1443351" y="122146"/>
                    <a:pt x="1443851" y="170639"/>
                  </a:cubicBezTo>
                  <a:cubicBezTo>
                    <a:pt x="1444517" y="226630"/>
                    <a:pt x="1408523" y="246628"/>
                    <a:pt x="1353199" y="241295"/>
                  </a:cubicBezTo>
                  <a:cubicBezTo>
                    <a:pt x="1309206" y="237295"/>
                    <a:pt x="1319205" y="214631"/>
                    <a:pt x="1319871" y="190635"/>
                  </a:cubicBezTo>
                  <a:cubicBezTo>
                    <a:pt x="1320538" y="180636"/>
                    <a:pt x="1321871" y="169972"/>
                    <a:pt x="1321871" y="159973"/>
                  </a:cubicBezTo>
                  <a:cubicBezTo>
                    <a:pt x="1321205" y="126645"/>
                    <a:pt x="1335202" y="111315"/>
                    <a:pt x="1369862" y="107315"/>
                  </a:cubicBezTo>
                  <a:cubicBezTo>
                    <a:pt x="1385526" y="105316"/>
                    <a:pt x="1397941" y="104232"/>
                    <a:pt x="1407762" y="104743"/>
                  </a:cubicBezTo>
                  <a:close/>
                  <a:moveTo>
                    <a:pt x="1064582" y="98650"/>
                  </a:moveTo>
                  <a:cubicBezTo>
                    <a:pt x="1073246" y="97316"/>
                    <a:pt x="1081912" y="98650"/>
                    <a:pt x="1086578" y="106649"/>
                  </a:cubicBezTo>
                  <a:cubicBezTo>
                    <a:pt x="1091244" y="115315"/>
                    <a:pt x="1080578" y="117982"/>
                    <a:pt x="1076579" y="122648"/>
                  </a:cubicBezTo>
                  <a:cubicBezTo>
                    <a:pt x="1063249" y="139312"/>
                    <a:pt x="1049917" y="149312"/>
                    <a:pt x="1027921" y="134646"/>
                  </a:cubicBezTo>
                  <a:cubicBezTo>
                    <a:pt x="1019922" y="129313"/>
                    <a:pt x="1007257" y="132646"/>
                    <a:pt x="990594" y="131313"/>
                  </a:cubicBezTo>
                  <a:cubicBezTo>
                    <a:pt x="1016589" y="112649"/>
                    <a:pt x="1039251" y="102649"/>
                    <a:pt x="1064582" y="98650"/>
                  </a:cubicBezTo>
                  <a:close/>
                  <a:moveTo>
                    <a:pt x="1164813" y="93318"/>
                  </a:moveTo>
                  <a:cubicBezTo>
                    <a:pt x="1176395" y="91985"/>
                    <a:pt x="1189227" y="93985"/>
                    <a:pt x="1207891" y="98651"/>
                  </a:cubicBezTo>
                  <a:cubicBezTo>
                    <a:pt x="1189893" y="131313"/>
                    <a:pt x="1172563" y="133979"/>
                    <a:pt x="1129235" y="107982"/>
                  </a:cubicBezTo>
                  <a:cubicBezTo>
                    <a:pt x="1142900" y="99317"/>
                    <a:pt x="1153232" y="94651"/>
                    <a:pt x="1164813" y="93318"/>
                  </a:cubicBezTo>
                  <a:close/>
                  <a:moveTo>
                    <a:pt x="1529421" y="84903"/>
                  </a:moveTo>
                  <a:cubicBezTo>
                    <a:pt x="1541669" y="86986"/>
                    <a:pt x="1553500" y="91986"/>
                    <a:pt x="1564498" y="99985"/>
                  </a:cubicBezTo>
                  <a:cubicBezTo>
                    <a:pt x="1581163" y="111315"/>
                    <a:pt x="1568498" y="129980"/>
                    <a:pt x="1573164" y="141311"/>
                  </a:cubicBezTo>
                  <a:cubicBezTo>
                    <a:pt x="1572498" y="161975"/>
                    <a:pt x="1573831" y="178639"/>
                    <a:pt x="1566499" y="193304"/>
                  </a:cubicBezTo>
                  <a:cubicBezTo>
                    <a:pt x="1555167" y="217300"/>
                    <a:pt x="1539836" y="235298"/>
                    <a:pt x="1509174" y="222632"/>
                  </a:cubicBezTo>
                  <a:cubicBezTo>
                    <a:pt x="1506508" y="221299"/>
                    <a:pt x="1503175" y="221299"/>
                    <a:pt x="1500509" y="220633"/>
                  </a:cubicBezTo>
                  <a:cubicBezTo>
                    <a:pt x="1455850" y="213300"/>
                    <a:pt x="1447184" y="199303"/>
                    <a:pt x="1461183" y="155309"/>
                  </a:cubicBezTo>
                  <a:cubicBezTo>
                    <a:pt x="1463847" y="147310"/>
                    <a:pt x="1466513" y="139979"/>
                    <a:pt x="1467180" y="131980"/>
                  </a:cubicBezTo>
                  <a:cubicBezTo>
                    <a:pt x="1469179" y="113315"/>
                    <a:pt x="1469846" y="93319"/>
                    <a:pt x="1491844" y="87320"/>
                  </a:cubicBezTo>
                  <a:cubicBezTo>
                    <a:pt x="1504509" y="83653"/>
                    <a:pt x="1517173" y="82820"/>
                    <a:pt x="1529421" y="84903"/>
                  </a:cubicBezTo>
                  <a:close/>
                  <a:moveTo>
                    <a:pt x="2489119" y="77550"/>
                  </a:moveTo>
                  <a:cubicBezTo>
                    <a:pt x="2512085" y="74488"/>
                    <a:pt x="2533831" y="85486"/>
                    <a:pt x="2556328" y="91986"/>
                  </a:cubicBezTo>
                  <a:cubicBezTo>
                    <a:pt x="2532332" y="127982"/>
                    <a:pt x="2501670" y="125982"/>
                    <a:pt x="2468342" y="113983"/>
                  </a:cubicBezTo>
                  <a:cubicBezTo>
                    <a:pt x="2461676" y="111316"/>
                    <a:pt x="2454345" y="110650"/>
                    <a:pt x="2453012" y="101319"/>
                  </a:cubicBezTo>
                  <a:cubicBezTo>
                    <a:pt x="2451678" y="91986"/>
                    <a:pt x="2460342" y="89319"/>
                    <a:pt x="2465675" y="85986"/>
                  </a:cubicBezTo>
                  <a:cubicBezTo>
                    <a:pt x="2473674" y="81154"/>
                    <a:pt x="2481464" y="78571"/>
                    <a:pt x="2489119" y="77550"/>
                  </a:cubicBezTo>
                  <a:close/>
                  <a:moveTo>
                    <a:pt x="1654294" y="69040"/>
                  </a:moveTo>
                  <a:cubicBezTo>
                    <a:pt x="1669227" y="66613"/>
                    <a:pt x="1686141" y="67655"/>
                    <a:pt x="1704471" y="72654"/>
                  </a:cubicBezTo>
                  <a:cubicBezTo>
                    <a:pt x="1706471" y="73320"/>
                    <a:pt x="1708471" y="74654"/>
                    <a:pt x="1710471" y="73987"/>
                  </a:cubicBezTo>
                  <a:cubicBezTo>
                    <a:pt x="1746465" y="73987"/>
                    <a:pt x="1757795" y="90652"/>
                    <a:pt x="1745798" y="119980"/>
                  </a:cubicBezTo>
                  <a:cubicBezTo>
                    <a:pt x="1745131" y="129310"/>
                    <a:pt x="1744465" y="134643"/>
                    <a:pt x="1744465" y="139976"/>
                  </a:cubicBezTo>
                  <a:cubicBezTo>
                    <a:pt x="1745131" y="163971"/>
                    <a:pt x="1737132" y="175303"/>
                    <a:pt x="1711137" y="183303"/>
                  </a:cubicBezTo>
                  <a:cubicBezTo>
                    <a:pt x="1679809" y="192635"/>
                    <a:pt x="1649814" y="198632"/>
                    <a:pt x="1617154" y="197299"/>
                  </a:cubicBezTo>
                  <a:cubicBezTo>
                    <a:pt x="1597157" y="196632"/>
                    <a:pt x="1589825" y="189968"/>
                    <a:pt x="1588492" y="171304"/>
                  </a:cubicBezTo>
                  <a:cubicBezTo>
                    <a:pt x="1582494" y="114813"/>
                    <a:pt x="1609489" y="76320"/>
                    <a:pt x="1654294" y="69040"/>
                  </a:cubicBezTo>
                  <a:close/>
                  <a:moveTo>
                    <a:pt x="1362533" y="65324"/>
                  </a:moveTo>
                  <a:cubicBezTo>
                    <a:pt x="1337871" y="118650"/>
                    <a:pt x="1302543" y="127983"/>
                    <a:pt x="1225220" y="99320"/>
                  </a:cubicBezTo>
                  <a:cubicBezTo>
                    <a:pt x="1268548" y="65324"/>
                    <a:pt x="1316539" y="73990"/>
                    <a:pt x="1362533" y="65324"/>
                  </a:cubicBezTo>
                  <a:close/>
                  <a:moveTo>
                    <a:pt x="2318950" y="64323"/>
                  </a:moveTo>
                  <a:cubicBezTo>
                    <a:pt x="2324866" y="63156"/>
                    <a:pt x="2332031" y="64322"/>
                    <a:pt x="2339030" y="64655"/>
                  </a:cubicBezTo>
                  <a:cubicBezTo>
                    <a:pt x="2365693" y="65988"/>
                    <a:pt x="2391688" y="66655"/>
                    <a:pt x="2418350" y="67321"/>
                  </a:cubicBezTo>
                  <a:cubicBezTo>
                    <a:pt x="2427016" y="67321"/>
                    <a:pt x="2438348" y="63989"/>
                    <a:pt x="2439682" y="77987"/>
                  </a:cubicBezTo>
                  <a:cubicBezTo>
                    <a:pt x="2440348" y="89986"/>
                    <a:pt x="2447014" y="105982"/>
                    <a:pt x="2433016" y="111314"/>
                  </a:cubicBezTo>
                  <a:cubicBezTo>
                    <a:pt x="2412353" y="117980"/>
                    <a:pt x="2394355" y="131310"/>
                    <a:pt x="2371692" y="128646"/>
                  </a:cubicBezTo>
                  <a:cubicBezTo>
                    <a:pt x="2355027" y="129312"/>
                    <a:pt x="2339030" y="124646"/>
                    <a:pt x="2324365" y="118647"/>
                  </a:cubicBezTo>
                  <a:cubicBezTo>
                    <a:pt x="2306369" y="110648"/>
                    <a:pt x="2302369" y="95318"/>
                    <a:pt x="2306369" y="77987"/>
                  </a:cubicBezTo>
                  <a:cubicBezTo>
                    <a:pt x="2308369" y="68989"/>
                    <a:pt x="2313034" y="65489"/>
                    <a:pt x="2318950" y="64323"/>
                  </a:cubicBezTo>
                  <a:close/>
                  <a:moveTo>
                    <a:pt x="1843781" y="47992"/>
                  </a:moveTo>
                  <a:cubicBezTo>
                    <a:pt x="1867110" y="49325"/>
                    <a:pt x="1883775" y="57324"/>
                    <a:pt x="1875109" y="86653"/>
                  </a:cubicBezTo>
                  <a:cubicBezTo>
                    <a:pt x="1872443" y="95983"/>
                    <a:pt x="1872443" y="106649"/>
                    <a:pt x="1871776" y="116648"/>
                  </a:cubicBezTo>
                  <a:cubicBezTo>
                    <a:pt x="1869110" y="160640"/>
                    <a:pt x="1827117" y="190637"/>
                    <a:pt x="1784459" y="182638"/>
                  </a:cubicBezTo>
                  <a:cubicBezTo>
                    <a:pt x="1759128" y="177972"/>
                    <a:pt x="1754464" y="164640"/>
                    <a:pt x="1757795" y="145977"/>
                  </a:cubicBezTo>
                  <a:cubicBezTo>
                    <a:pt x="1758461" y="80653"/>
                    <a:pt x="1791122" y="44659"/>
                    <a:pt x="1843781" y="47992"/>
                  </a:cubicBezTo>
                  <a:close/>
                  <a:moveTo>
                    <a:pt x="1470742" y="43555"/>
                  </a:moveTo>
                  <a:cubicBezTo>
                    <a:pt x="1480011" y="42951"/>
                    <a:pt x="1488510" y="43659"/>
                    <a:pt x="1495175" y="45992"/>
                  </a:cubicBezTo>
                  <a:cubicBezTo>
                    <a:pt x="1507841" y="50659"/>
                    <a:pt x="1508507" y="53992"/>
                    <a:pt x="1498509" y="63989"/>
                  </a:cubicBezTo>
                  <a:cubicBezTo>
                    <a:pt x="1473179" y="89321"/>
                    <a:pt x="1447182" y="107318"/>
                    <a:pt x="1411853" y="80655"/>
                  </a:cubicBezTo>
                  <a:cubicBezTo>
                    <a:pt x="1409856" y="79322"/>
                    <a:pt x="1405856" y="79322"/>
                    <a:pt x="1403190" y="78655"/>
                  </a:cubicBezTo>
                  <a:cubicBezTo>
                    <a:pt x="1400523" y="77988"/>
                    <a:pt x="1397857" y="76655"/>
                    <a:pt x="1395190" y="75989"/>
                  </a:cubicBezTo>
                  <a:cubicBezTo>
                    <a:pt x="1408188" y="58991"/>
                    <a:pt x="1442933" y="45367"/>
                    <a:pt x="1470742" y="43555"/>
                  </a:cubicBezTo>
                  <a:close/>
                  <a:moveTo>
                    <a:pt x="2200388" y="39326"/>
                  </a:moveTo>
                  <a:cubicBezTo>
                    <a:pt x="2219717" y="42659"/>
                    <a:pt x="2238380" y="47992"/>
                    <a:pt x="2257712" y="50659"/>
                  </a:cubicBezTo>
                  <a:cubicBezTo>
                    <a:pt x="2283707" y="53325"/>
                    <a:pt x="2294373" y="67988"/>
                    <a:pt x="2291707" y="87987"/>
                  </a:cubicBezTo>
                  <a:cubicBezTo>
                    <a:pt x="2290373" y="107983"/>
                    <a:pt x="2294373" y="123979"/>
                    <a:pt x="2270375" y="121981"/>
                  </a:cubicBezTo>
                  <a:cubicBezTo>
                    <a:pt x="2259045" y="120648"/>
                    <a:pt x="2251046" y="131979"/>
                    <a:pt x="2242380" y="139311"/>
                  </a:cubicBezTo>
                  <a:cubicBezTo>
                    <a:pt x="2226383" y="153310"/>
                    <a:pt x="2211051" y="153977"/>
                    <a:pt x="2192388" y="143311"/>
                  </a:cubicBezTo>
                  <a:cubicBezTo>
                    <a:pt x="2176390" y="134645"/>
                    <a:pt x="2167726" y="127979"/>
                    <a:pt x="2174390" y="107316"/>
                  </a:cubicBezTo>
                  <a:cubicBezTo>
                    <a:pt x="2179056" y="92651"/>
                    <a:pt x="2175723" y="74654"/>
                    <a:pt x="2176390" y="58656"/>
                  </a:cubicBezTo>
                  <a:cubicBezTo>
                    <a:pt x="2176390" y="42659"/>
                    <a:pt x="2185056" y="36660"/>
                    <a:pt x="2200388" y="39326"/>
                  </a:cubicBezTo>
                  <a:close/>
                  <a:moveTo>
                    <a:pt x="1933765" y="25328"/>
                  </a:moveTo>
                  <a:cubicBezTo>
                    <a:pt x="1961096" y="23328"/>
                    <a:pt x="1983091" y="35327"/>
                    <a:pt x="2003087" y="52658"/>
                  </a:cubicBezTo>
                  <a:cubicBezTo>
                    <a:pt x="2008420" y="57322"/>
                    <a:pt x="2003754" y="61988"/>
                    <a:pt x="2001087" y="65988"/>
                  </a:cubicBezTo>
                  <a:cubicBezTo>
                    <a:pt x="1995088" y="77986"/>
                    <a:pt x="1994423" y="90650"/>
                    <a:pt x="1998421" y="101982"/>
                  </a:cubicBezTo>
                  <a:cubicBezTo>
                    <a:pt x="2011753" y="133976"/>
                    <a:pt x="2003754" y="155305"/>
                    <a:pt x="1971759" y="170637"/>
                  </a:cubicBezTo>
                  <a:cubicBezTo>
                    <a:pt x="1954430" y="179302"/>
                    <a:pt x="1940431" y="192632"/>
                    <a:pt x="1927101" y="166637"/>
                  </a:cubicBezTo>
                  <a:cubicBezTo>
                    <a:pt x="1925768" y="163304"/>
                    <a:pt x="1920435" y="159971"/>
                    <a:pt x="1917102" y="160638"/>
                  </a:cubicBezTo>
                  <a:cubicBezTo>
                    <a:pt x="1882441" y="163304"/>
                    <a:pt x="1885108" y="139975"/>
                    <a:pt x="1885774" y="115980"/>
                  </a:cubicBezTo>
                  <a:cubicBezTo>
                    <a:pt x="1888441" y="98649"/>
                    <a:pt x="1889774" y="81319"/>
                    <a:pt x="1893107" y="64655"/>
                  </a:cubicBezTo>
                  <a:cubicBezTo>
                    <a:pt x="1897104" y="42659"/>
                    <a:pt x="1910436" y="27327"/>
                    <a:pt x="1933765" y="25328"/>
                  </a:cubicBezTo>
                  <a:close/>
                  <a:moveTo>
                    <a:pt x="2063743" y="22664"/>
                  </a:moveTo>
                  <a:cubicBezTo>
                    <a:pt x="2073742" y="22664"/>
                    <a:pt x="2084407" y="22664"/>
                    <a:pt x="2094404" y="23331"/>
                  </a:cubicBezTo>
                  <a:cubicBezTo>
                    <a:pt x="2149063" y="25997"/>
                    <a:pt x="2149063" y="26664"/>
                    <a:pt x="2151727" y="81321"/>
                  </a:cubicBezTo>
                  <a:cubicBezTo>
                    <a:pt x="2154394" y="142645"/>
                    <a:pt x="2101737" y="178639"/>
                    <a:pt x="2043747" y="155977"/>
                  </a:cubicBezTo>
                  <a:cubicBezTo>
                    <a:pt x="2037081" y="153311"/>
                    <a:pt x="2029748" y="150644"/>
                    <a:pt x="2029082" y="141978"/>
                  </a:cubicBezTo>
                  <a:cubicBezTo>
                    <a:pt x="2027082" y="111316"/>
                    <a:pt x="2019749" y="80655"/>
                    <a:pt x="2028415" y="50659"/>
                  </a:cubicBezTo>
                  <a:cubicBezTo>
                    <a:pt x="2033748" y="33330"/>
                    <a:pt x="2043747" y="21997"/>
                    <a:pt x="2063743" y="22664"/>
                  </a:cubicBezTo>
                  <a:close/>
                  <a:moveTo>
                    <a:pt x="1654817" y="11748"/>
                  </a:moveTo>
                  <a:cubicBezTo>
                    <a:pt x="1658649" y="10665"/>
                    <a:pt x="1661816" y="11332"/>
                    <a:pt x="1662482" y="17998"/>
                  </a:cubicBezTo>
                  <a:cubicBezTo>
                    <a:pt x="1663149" y="27330"/>
                    <a:pt x="1665148" y="46659"/>
                    <a:pt x="1648484" y="46659"/>
                  </a:cubicBezTo>
                  <a:cubicBezTo>
                    <a:pt x="1631154" y="47326"/>
                    <a:pt x="1619155" y="55325"/>
                    <a:pt x="1608491" y="65988"/>
                  </a:cubicBezTo>
                  <a:cubicBezTo>
                    <a:pt x="1581827" y="93318"/>
                    <a:pt x="1557165" y="63988"/>
                    <a:pt x="1529170" y="66655"/>
                  </a:cubicBezTo>
                  <a:cubicBezTo>
                    <a:pt x="1554498" y="31994"/>
                    <a:pt x="1593160" y="32661"/>
                    <a:pt x="1625155" y="19998"/>
                  </a:cubicBezTo>
                  <a:cubicBezTo>
                    <a:pt x="1630488" y="17998"/>
                    <a:pt x="1637154" y="17331"/>
                    <a:pt x="1643153" y="15998"/>
                  </a:cubicBezTo>
                  <a:cubicBezTo>
                    <a:pt x="1646485" y="15665"/>
                    <a:pt x="1650984" y="12832"/>
                    <a:pt x="1654817" y="11748"/>
                  </a:cubicBezTo>
                  <a:close/>
                  <a:moveTo>
                    <a:pt x="1794458" y="2668"/>
                  </a:moveTo>
                  <a:cubicBezTo>
                    <a:pt x="1813123" y="2001"/>
                    <a:pt x="1809790" y="14665"/>
                    <a:pt x="1806456" y="24663"/>
                  </a:cubicBezTo>
                  <a:cubicBezTo>
                    <a:pt x="1799790" y="46659"/>
                    <a:pt x="1770462" y="61324"/>
                    <a:pt x="1747133" y="55324"/>
                  </a:cubicBezTo>
                  <a:cubicBezTo>
                    <a:pt x="1731801" y="51325"/>
                    <a:pt x="1717135" y="47992"/>
                    <a:pt x="1700472" y="43992"/>
                  </a:cubicBezTo>
                  <a:cubicBezTo>
                    <a:pt x="1729134" y="23997"/>
                    <a:pt x="1757130" y="3335"/>
                    <a:pt x="1794458" y="2668"/>
                  </a:cubicBezTo>
                  <a:close/>
                  <a:moveTo>
                    <a:pt x="1935100" y="666"/>
                  </a:moveTo>
                  <a:cubicBezTo>
                    <a:pt x="1889106" y="34661"/>
                    <a:pt x="1889106" y="34661"/>
                    <a:pt x="1855111" y="21329"/>
                  </a:cubicBezTo>
                  <a:cubicBezTo>
                    <a:pt x="1887773" y="0"/>
                    <a:pt x="1891106" y="-1333"/>
                    <a:pt x="1935100" y="666"/>
                  </a:cubicBezTo>
                  <a:close/>
                </a:path>
              </a:pathLst>
            </a:custGeom>
            <a:solidFill>
              <a:schemeClr val="accent1">
                <a:lumMod val="50000"/>
              </a:schemeClr>
            </a:solidFill>
            <a:ln w="3240">
              <a:noFill/>
            </a:ln>
          </p:spPr>
          <p:style>
            <a:lnRef idx="0">
              <a:scrgbClr r="0" g="0" b="0"/>
            </a:lnRef>
            <a:fillRef idx="0">
              <a:scrgbClr r="0" g="0" b="0"/>
            </a:fillRef>
            <a:effectRef idx="0">
              <a:scrgbClr r="0" g="0" b="0"/>
            </a:effectRef>
            <a:fontRef idx="minor"/>
          </p:style>
        </p:sp>
        <p:sp>
          <p:nvSpPr>
            <p:cNvPr id="670" name="CustomShape 6"/>
            <p:cNvSpPr/>
            <p:nvPr/>
          </p:nvSpPr>
          <p:spPr>
            <a:xfrm>
              <a:off x="5593320" y="540720"/>
              <a:ext cx="600840" cy="594360"/>
            </a:xfrm>
            <a:custGeom>
              <a:avLst/>
              <a:gdLst/>
              <a:ahLst/>
              <a:cxnLst/>
              <a:rect l="l" t="t" r="r" b="b"/>
              <a:pathLst>
                <a:path w="2554471" h="2526906">
                  <a:moveTo>
                    <a:pt x="41900" y="2487722"/>
                  </a:moveTo>
                  <a:cubicBezTo>
                    <a:pt x="48118" y="2487243"/>
                    <a:pt x="54992" y="2487909"/>
                    <a:pt x="62657" y="2489576"/>
                  </a:cubicBezTo>
                  <a:cubicBezTo>
                    <a:pt x="66657" y="2490243"/>
                    <a:pt x="71323" y="2489576"/>
                    <a:pt x="71323" y="2494909"/>
                  </a:cubicBezTo>
                  <a:cubicBezTo>
                    <a:pt x="71990" y="2501574"/>
                    <a:pt x="68657" y="2506907"/>
                    <a:pt x="63990" y="2510907"/>
                  </a:cubicBezTo>
                  <a:cubicBezTo>
                    <a:pt x="46660" y="2525573"/>
                    <a:pt x="24662" y="2524239"/>
                    <a:pt x="0" y="2526906"/>
                  </a:cubicBezTo>
                  <a:cubicBezTo>
                    <a:pt x="10499" y="2500908"/>
                    <a:pt x="23247" y="2489159"/>
                    <a:pt x="41900" y="2487722"/>
                  </a:cubicBezTo>
                  <a:close/>
                  <a:moveTo>
                    <a:pt x="119313" y="2456248"/>
                  </a:moveTo>
                  <a:cubicBezTo>
                    <a:pt x="135309" y="2456248"/>
                    <a:pt x="143975" y="2479578"/>
                    <a:pt x="141975" y="2490911"/>
                  </a:cubicBezTo>
                  <a:cubicBezTo>
                    <a:pt x="138642" y="2510241"/>
                    <a:pt x="113981" y="2500910"/>
                    <a:pt x="101982" y="2508241"/>
                  </a:cubicBezTo>
                  <a:cubicBezTo>
                    <a:pt x="85986" y="2508908"/>
                    <a:pt x="74654" y="2491577"/>
                    <a:pt x="76654" y="2490911"/>
                  </a:cubicBezTo>
                  <a:cubicBezTo>
                    <a:pt x="91983" y="2480245"/>
                    <a:pt x="100649" y="2456248"/>
                    <a:pt x="119313" y="2456248"/>
                  </a:cubicBezTo>
                  <a:close/>
                  <a:moveTo>
                    <a:pt x="218557" y="2369813"/>
                  </a:moveTo>
                  <a:cubicBezTo>
                    <a:pt x="230461" y="2372094"/>
                    <a:pt x="233460" y="2381593"/>
                    <a:pt x="237960" y="2389592"/>
                  </a:cubicBezTo>
                  <a:cubicBezTo>
                    <a:pt x="243291" y="2398923"/>
                    <a:pt x="249957" y="2406922"/>
                    <a:pt x="239960" y="2418921"/>
                  </a:cubicBezTo>
                  <a:cubicBezTo>
                    <a:pt x="223961" y="2437584"/>
                    <a:pt x="201966" y="2452249"/>
                    <a:pt x="194633" y="2478245"/>
                  </a:cubicBezTo>
                  <a:cubicBezTo>
                    <a:pt x="192634" y="2485578"/>
                    <a:pt x="181968" y="2489577"/>
                    <a:pt x="173971" y="2486244"/>
                  </a:cubicBezTo>
                  <a:cubicBezTo>
                    <a:pt x="161972" y="2482245"/>
                    <a:pt x="151973" y="2474245"/>
                    <a:pt x="148640" y="2461580"/>
                  </a:cubicBezTo>
                  <a:cubicBezTo>
                    <a:pt x="143974" y="2442250"/>
                    <a:pt x="179302" y="2378927"/>
                    <a:pt x="197966" y="2371594"/>
                  </a:cubicBezTo>
                  <a:cubicBezTo>
                    <a:pt x="201966" y="2370261"/>
                    <a:pt x="206632" y="2368928"/>
                    <a:pt x="203299" y="2370261"/>
                  </a:cubicBezTo>
                  <a:cubicBezTo>
                    <a:pt x="209631" y="2369094"/>
                    <a:pt x="214589" y="2369053"/>
                    <a:pt x="218557" y="2369813"/>
                  </a:cubicBezTo>
                  <a:close/>
                  <a:moveTo>
                    <a:pt x="73322" y="2322270"/>
                  </a:moveTo>
                  <a:cubicBezTo>
                    <a:pt x="95984" y="2344933"/>
                    <a:pt x="116647" y="2366264"/>
                    <a:pt x="137312" y="2386260"/>
                  </a:cubicBezTo>
                  <a:cubicBezTo>
                    <a:pt x="142643" y="2391593"/>
                    <a:pt x="147309" y="2396259"/>
                    <a:pt x="139978" y="2403592"/>
                  </a:cubicBezTo>
                  <a:cubicBezTo>
                    <a:pt x="119313" y="2424921"/>
                    <a:pt x="103317" y="2450250"/>
                    <a:pt x="75988" y="2464249"/>
                  </a:cubicBezTo>
                  <a:cubicBezTo>
                    <a:pt x="62656" y="2470915"/>
                    <a:pt x="47991" y="2474246"/>
                    <a:pt x="35327" y="2464916"/>
                  </a:cubicBezTo>
                  <a:cubicBezTo>
                    <a:pt x="23995" y="2456250"/>
                    <a:pt x="28661" y="2442251"/>
                    <a:pt x="31327" y="2430921"/>
                  </a:cubicBezTo>
                  <a:cubicBezTo>
                    <a:pt x="41327" y="2394259"/>
                    <a:pt x="57323" y="2360265"/>
                    <a:pt x="73322" y="2322270"/>
                  </a:cubicBezTo>
                  <a:close/>
                  <a:moveTo>
                    <a:pt x="296617" y="2296273"/>
                  </a:moveTo>
                  <a:cubicBezTo>
                    <a:pt x="310615" y="2298273"/>
                    <a:pt x="323946" y="2302272"/>
                    <a:pt x="323946" y="2321602"/>
                  </a:cubicBezTo>
                  <a:cubicBezTo>
                    <a:pt x="323946" y="2346932"/>
                    <a:pt x="288617" y="2387590"/>
                    <a:pt x="267288" y="2385591"/>
                  </a:cubicBezTo>
                  <a:cubicBezTo>
                    <a:pt x="249956" y="2384259"/>
                    <a:pt x="241959" y="2372927"/>
                    <a:pt x="241959" y="2356929"/>
                  </a:cubicBezTo>
                  <a:cubicBezTo>
                    <a:pt x="241292" y="2326934"/>
                    <a:pt x="269954" y="2295607"/>
                    <a:pt x="296617" y="2296273"/>
                  </a:cubicBezTo>
                  <a:close/>
                  <a:moveTo>
                    <a:pt x="385267" y="2187627"/>
                  </a:moveTo>
                  <a:cubicBezTo>
                    <a:pt x="390600" y="2185627"/>
                    <a:pt x="394599" y="2185627"/>
                    <a:pt x="399932" y="2188293"/>
                  </a:cubicBezTo>
                  <a:cubicBezTo>
                    <a:pt x="413929" y="2196959"/>
                    <a:pt x="426594" y="2250949"/>
                    <a:pt x="417262" y="2264281"/>
                  </a:cubicBezTo>
                  <a:cubicBezTo>
                    <a:pt x="406598" y="2279611"/>
                    <a:pt x="393266" y="2292276"/>
                    <a:pt x="377268" y="2301606"/>
                  </a:cubicBezTo>
                  <a:cubicBezTo>
                    <a:pt x="348606" y="2318938"/>
                    <a:pt x="325944" y="2305606"/>
                    <a:pt x="325278" y="2272945"/>
                  </a:cubicBezTo>
                  <a:cubicBezTo>
                    <a:pt x="325278" y="2250283"/>
                    <a:pt x="363272" y="2196292"/>
                    <a:pt x="385267" y="2187627"/>
                  </a:cubicBezTo>
                  <a:close/>
                  <a:moveTo>
                    <a:pt x="119313" y="2106306"/>
                  </a:moveTo>
                  <a:cubicBezTo>
                    <a:pt x="152643" y="2124968"/>
                    <a:pt x="148645" y="2151632"/>
                    <a:pt x="101316" y="2198290"/>
                  </a:cubicBezTo>
                  <a:cubicBezTo>
                    <a:pt x="107316" y="2167629"/>
                    <a:pt x="113315" y="2136967"/>
                    <a:pt x="119313" y="2106306"/>
                  </a:cubicBezTo>
                  <a:close/>
                  <a:moveTo>
                    <a:pt x="205967" y="2104975"/>
                  </a:moveTo>
                  <a:cubicBezTo>
                    <a:pt x="213299" y="2103642"/>
                    <a:pt x="217297" y="2106975"/>
                    <a:pt x="221963" y="2110974"/>
                  </a:cubicBezTo>
                  <a:cubicBezTo>
                    <a:pt x="250625" y="2138970"/>
                    <a:pt x="279289" y="2166298"/>
                    <a:pt x="307284" y="2194293"/>
                  </a:cubicBezTo>
                  <a:cubicBezTo>
                    <a:pt x="310617" y="2197626"/>
                    <a:pt x="314617" y="2204292"/>
                    <a:pt x="313284" y="2206959"/>
                  </a:cubicBezTo>
                  <a:cubicBezTo>
                    <a:pt x="299951" y="2231621"/>
                    <a:pt x="301285" y="2263616"/>
                    <a:pt x="272623" y="2279612"/>
                  </a:cubicBezTo>
                  <a:cubicBezTo>
                    <a:pt x="262624" y="2284945"/>
                    <a:pt x="247294" y="2290944"/>
                    <a:pt x="245961" y="2298943"/>
                  </a:cubicBezTo>
                  <a:cubicBezTo>
                    <a:pt x="237962" y="2338270"/>
                    <a:pt x="201301" y="2343603"/>
                    <a:pt x="177305" y="2363599"/>
                  </a:cubicBezTo>
                  <a:cubicBezTo>
                    <a:pt x="163306" y="2374931"/>
                    <a:pt x="149976" y="2376264"/>
                    <a:pt x="135978" y="2364266"/>
                  </a:cubicBezTo>
                  <a:cubicBezTo>
                    <a:pt x="123312" y="2353600"/>
                    <a:pt x="110649" y="2343603"/>
                    <a:pt x="99317" y="2331604"/>
                  </a:cubicBezTo>
                  <a:cubicBezTo>
                    <a:pt x="63989" y="2293610"/>
                    <a:pt x="72655" y="2242953"/>
                    <a:pt x="117315" y="2217622"/>
                  </a:cubicBezTo>
                  <a:cubicBezTo>
                    <a:pt x="129978" y="2210292"/>
                    <a:pt x="141311" y="2210958"/>
                    <a:pt x="149310" y="2223622"/>
                  </a:cubicBezTo>
                  <a:cubicBezTo>
                    <a:pt x="170639" y="2256283"/>
                    <a:pt x="204634" y="2270948"/>
                    <a:pt x="237962" y="2292944"/>
                  </a:cubicBezTo>
                  <a:cubicBezTo>
                    <a:pt x="239295" y="2270281"/>
                    <a:pt x="225963" y="2263616"/>
                    <a:pt x="213966" y="2255616"/>
                  </a:cubicBezTo>
                  <a:cubicBezTo>
                    <a:pt x="189302" y="2239620"/>
                    <a:pt x="163973" y="2224955"/>
                    <a:pt x="157307" y="2191627"/>
                  </a:cubicBezTo>
                  <a:cubicBezTo>
                    <a:pt x="150641" y="2158966"/>
                    <a:pt x="173972" y="2112306"/>
                    <a:pt x="205967" y="2104975"/>
                  </a:cubicBezTo>
                  <a:close/>
                  <a:moveTo>
                    <a:pt x="480502" y="2101057"/>
                  </a:moveTo>
                  <a:cubicBezTo>
                    <a:pt x="490750" y="2101474"/>
                    <a:pt x="500916" y="2109306"/>
                    <a:pt x="513247" y="2124305"/>
                  </a:cubicBezTo>
                  <a:cubicBezTo>
                    <a:pt x="515247" y="2126637"/>
                    <a:pt x="516413" y="2130303"/>
                    <a:pt x="518413" y="2132969"/>
                  </a:cubicBezTo>
                  <a:lnTo>
                    <a:pt x="527279" y="2135295"/>
                  </a:lnTo>
                  <a:lnTo>
                    <a:pt x="527912" y="2141301"/>
                  </a:lnTo>
                  <a:lnTo>
                    <a:pt x="533834" y="2141598"/>
                  </a:lnTo>
                  <a:lnTo>
                    <a:pt x="532910" y="2149384"/>
                  </a:lnTo>
                  <a:cubicBezTo>
                    <a:pt x="534576" y="2151301"/>
                    <a:pt x="537576" y="2152634"/>
                    <a:pt x="539909" y="2154300"/>
                  </a:cubicBezTo>
                  <a:lnTo>
                    <a:pt x="539242" y="2152967"/>
                  </a:lnTo>
                  <a:cubicBezTo>
                    <a:pt x="547908" y="2164297"/>
                    <a:pt x="557241" y="2174296"/>
                    <a:pt x="573237" y="2183629"/>
                  </a:cubicBezTo>
                  <a:cubicBezTo>
                    <a:pt x="547908" y="2198292"/>
                    <a:pt x="525246" y="2213624"/>
                    <a:pt x="501248" y="2225621"/>
                  </a:cubicBezTo>
                  <a:cubicBezTo>
                    <a:pt x="481918" y="2235620"/>
                    <a:pt x="459256" y="2245619"/>
                    <a:pt x="441924" y="2224290"/>
                  </a:cubicBezTo>
                  <a:cubicBezTo>
                    <a:pt x="425261" y="2204292"/>
                    <a:pt x="419928" y="2178296"/>
                    <a:pt x="427927" y="2152967"/>
                  </a:cubicBezTo>
                  <a:cubicBezTo>
                    <a:pt x="431258" y="2141635"/>
                    <a:pt x="439258" y="2131635"/>
                    <a:pt x="447257" y="2122305"/>
                  </a:cubicBezTo>
                  <a:cubicBezTo>
                    <a:pt x="459922" y="2107640"/>
                    <a:pt x="470253" y="2100640"/>
                    <a:pt x="480502" y="2101057"/>
                  </a:cubicBezTo>
                  <a:close/>
                  <a:moveTo>
                    <a:pt x="291950" y="2024988"/>
                  </a:moveTo>
                  <a:cubicBezTo>
                    <a:pt x="307949" y="2022988"/>
                    <a:pt x="317279" y="2031654"/>
                    <a:pt x="323279" y="2044317"/>
                  </a:cubicBezTo>
                  <a:cubicBezTo>
                    <a:pt x="331278" y="2058316"/>
                    <a:pt x="339944" y="2066981"/>
                    <a:pt x="355273" y="2066981"/>
                  </a:cubicBezTo>
                  <a:cubicBezTo>
                    <a:pt x="356607" y="2090977"/>
                    <a:pt x="373272" y="2103642"/>
                    <a:pt x="391268" y="2114972"/>
                  </a:cubicBezTo>
                  <a:cubicBezTo>
                    <a:pt x="398600" y="2119638"/>
                    <a:pt x="414597" y="2118305"/>
                    <a:pt x="409931" y="2133636"/>
                  </a:cubicBezTo>
                  <a:cubicBezTo>
                    <a:pt x="405933" y="2146300"/>
                    <a:pt x="406600" y="2162965"/>
                    <a:pt x="389268" y="2168964"/>
                  </a:cubicBezTo>
                  <a:cubicBezTo>
                    <a:pt x="373938" y="2174295"/>
                    <a:pt x="358606" y="2178961"/>
                    <a:pt x="343943" y="2188293"/>
                  </a:cubicBezTo>
                  <a:cubicBezTo>
                    <a:pt x="332611" y="2194959"/>
                    <a:pt x="324612" y="2184960"/>
                    <a:pt x="317946" y="2177628"/>
                  </a:cubicBezTo>
                  <a:cubicBezTo>
                    <a:pt x="299950" y="2158299"/>
                    <a:pt x="282618" y="2138967"/>
                    <a:pt x="259956" y="2123638"/>
                  </a:cubicBezTo>
                  <a:cubicBezTo>
                    <a:pt x="244626" y="2112972"/>
                    <a:pt x="237960" y="2090977"/>
                    <a:pt x="243959" y="2071645"/>
                  </a:cubicBezTo>
                  <a:cubicBezTo>
                    <a:pt x="251290" y="2048983"/>
                    <a:pt x="265288" y="2028988"/>
                    <a:pt x="291950" y="2024988"/>
                  </a:cubicBezTo>
                  <a:close/>
                  <a:moveTo>
                    <a:pt x="544146" y="2011530"/>
                  </a:moveTo>
                  <a:cubicBezTo>
                    <a:pt x="561613" y="2008156"/>
                    <a:pt x="578235" y="2017155"/>
                    <a:pt x="589234" y="2039652"/>
                  </a:cubicBezTo>
                  <a:cubicBezTo>
                    <a:pt x="608563" y="2079646"/>
                    <a:pt x="638558" y="2102975"/>
                    <a:pt x="683218" y="2108308"/>
                  </a:cubicBezTo>
                  <a:cubicBezTo>
                    <a:pt x="651224" y="2161632"/>
                    <a:pt x="601897" y="2176964"/>
                    <a:pt x="551240" y="2152300"/>
                  </a:cubicBezTo>
                  <a:cubicBezTo>
                    <a:pt x="549240" y="2151300"/>
                    <a:pt x="547240" y="2149467"/>
                    <a:pt x="545157" y="2148718"/>
                  </a:cubicBezTo>
                  <a:lnTo>
                    <a:pt x="540929" y="2150590"/>
                  </a:lnTo>
                  <a:lnTo>
                    <a:pt x="540578" y="2153634"/>
                  </a:lnTo>
                  <a:cubicBezTo>
                    <a:pt x="538244" y="2151967"/>
                    <a:pt x="535243" y="2150634"/>
                    <a:pt x="533576" y="2148717"/>
                  </a:cubicBezTo>
                  <a:lnTo>
                    <a:pt x="534418" y="2141627"/>
                  </a:lnTo>
                  <a:lnTo>
                    <a:pt x="533834" y="2141598"/>
                  </a:lnTo>
                  <a:lnTo>
                    <a:pt x="533909" y="2140968"/>
                  </a:lnTo>
                  <a:lnTo>
                    <a:pt x="534434" y="2141493"/>
                  </a:lnTo>
                  <a:lnTo>
                    <a:pt x="534501" y="2140932"/>
                  </a:lnTo>
                  <a:lnTo>
                    <a:pt x="528577" y="2140636"/>
                  </a:lnTo>
                  <a:lnTo>
                    <a:pt x="528035" y="2135493"/>
                  </a:lnTo>
                  <a:lnTo>
                    <a:pt x="527279" y="2135295"/>
                  </a:lnTo>
                  <a:lnTo>
                    <a:pt x="527245" y="2134969"/>
                  </a:lnTo>
                  <a:lnTo>
                    <a:pt x="528021" y="2135357"/>
                  </a:lnTo>
                  <a:lnTo>
                    <a:pt x="527910" y="2134305"/>
                  </a:lnTo>
                  <a:lnTo>
                    <a:pt x="527242" y="2133637"/>
                  </a:lnTo>
                  <a:lnTo>
                    <a:pt x="528545" y="2134822"/>
                  </a:lnTo>
                  <a:lnTo>
                    <a:pt x="528559" y="2134891"/>
                  </a:lnTo>
                  <a:lnTo>
                    <a:pt x="534570" y="2140355"/>
                  </a:lnTo>
                  <a:lnTo>
                    <a:pt x="534576" y="2140300"/>
                  </a:lnTo>
                  <a:lnTo>
                    <a:pt x="540884" y="2144504"/>
                  </a:lnTo>
                  <a:lnTo>
                    <a:pt x="540907" y="2144302"/>
                  </a:lnTo>
                  <a:cubicBezTo>
                    <a:pt x="539074" y="2142469"/>
                    <a:pt x="535908" y="2141303"/>
                    <a:pt x="533908" y="2139636"/>
                  </a:cubicBezTo>
                  <a:lnTo>
                    <a:pt x="534575" y="2140303"/>
                  </a:lnTo>
                  <a:lnTo>
                    <a:pt x="528545" y="2134822"/>
                  </a:lnTo>
                  <a:lnTo>
                    <a:pt x="524160" y="2112806"/>
                  </a:lnTo>
                  <a:cubicBezTo>
                    <a:pt x="520744" y="2106141"/>
                    <a:pt x="515912" y="2099975"/>
                    <a:pt x="511246" y="2093642"/>
                  </a:cubicBezTo>
                  <a:cubicBezTo>
                    <a:pt x="493249" y="2068980"/>
                    <a:pt x="500580" y="2036318"/>
                    <a:pt x="526575" y="2018987"/>
                  </a:cubicBezTo>
                  <a:cubicBezTo>
                    <a:pt x="532408" y="2015154"/>
                    <a:pt x="538324" y="2012655"/>
                    <a:pt x="544146" y="2011530"/>
                  </a:cubicBezTo>
                  <a:close/>
                  <a:moveTo>
                    <a:pt x="880018" y="1983162"/>
                  </a:moveTo>
                  <a:cubicBezTo>
                    <a:pt x="882518" y="1983495"/>
                    <a:pt x="884851" y="1985328"/>
                    <a:pt x="887184" y="1988327"/>
                  </a:cubicBezTo>
                  <a:cubicBezTo>
                    <a:pt x="891183" y="1992994"/>
                    <a:pt x="891183" y="1997660"/>
                    <a:pt x="885184" y="2000993"/>
                  </a:cubicBezTo>
                  <a:cubicBezTo>
                    <a:pt x="849856" y="2020323"/>
                    <a:pt x="822527" y="2054318"/>
                    <a:pt x="778533" y="2060984"/>
                  </a:cubicBezTo>
                  <a:cubicBezTo>
                    <a:pt x="782533" y="2025655"/>
                    <a:pt x="803862" y="2012325"/>
                    <a:pt x="835191" y="2008326"/>
                  </a:cubicBezTo>
                  <a:cubicBezTo>
                    <a:pt x="849189" y="2006326"/>
                    <a:pt x="861186" y="1996993"/>
                    <a:pt x="871852" y="1986994"/>
                  </a:cubicBezTo>
                  <a:cubicBezTo>
                    <a:pt x="874852" y="1983995"/>
                    <a:pt x="877518" y="1982829"/>
                    <a:pt x="880018" y="1983162"/>
                  </a:cubicBezTo>
                  <a:close/>
                  <a:moveTo>
                    <a:pt x="361604" y="1952750"/>
                  </a:moveTo>
                  <a:cubicBezTo>
                    <a:pt x="369770" y="1953833"/>
                    <a:pt x="377935" y="1958333"/>
                    <a:pt x="386601" y="1963666"/>
                  </a:cubicBezTo>
                  <a:cubicBezTo>
                    <a:pt x="419929" y="1984328"/>
                    <a:pt x="442592" y="2020990"/>
                    <a:pt x="485252" y="2027656"/>
                  </a:cubicBezTo>
                  <a:cubicBezTo>
                    <a:pt x="487252" y="2028322"/>
                    <a:pt x="491249" y="2036321"/>
                    <a:pt x="490583" y="2036988"/>
                  </a:cubicBezTo>
                  <a:cubicBezTo>
                    <a:pt x="474586" y="2050985"/>
                    <a:pt x="486585" y="2078314"/>
                    <a:pt x="465254" y="2090312"/>
                  </a:cubicBezTo>
                  <a:cubicBezTo>
                    <a:pt x="441258" y="2104311"/>
                    <a:pt x="417929" y="2108975"/>
                    <a:pt x="393265" y="2092312"/>
                  </a:cubicBezTo>
                  <a:cubicBezTo>
                    <a:pt x="380602" y="2083646"/>
                    <a:pt x="367936" y="2074981"/>
                    <a:pt x="355939" y="2067650"/>
                  </a:cubicBezTo>
                  <a:cubicBezTo>
                    <a:pt x="345940" y="2050318"/>
                    <a:pt x="335275" y="2032988"/>
                    <a:pt x="325942" y="2014990"/>
                  </a:cubicBezTo>
                  <a:cubicBezTo>
                    <a:pt x="315279" y="1994994"/>
                    <a:pt x="320612" y="1977662"/>
                    <a:pt x="336608" y="1962332"/>
                  </a:cubicBezTo>
                  <a:cubicBezTo>
                    <a:pt x="345274" y="1954000"/>
                    <a:pt x="353439" y="1951667"/>
                    <a:pt x="361604" y="1952750"/>
                  </a:cubicBezTo>
                  <a:close/>
                  <a:moveTo>
                    <a:pt x="662220" y="1908423"/>
                  </a:moveTo>
                  <a:cubicBezTo>
                    <a:pt x="671552" y="1910339"/>
                    <a:pt x="679217" y="1920004"/>
                    <a:pt x="691216" y="1939002"/>
                  </a:cubicBezTo>
                  <a:cubicBezTo>
                    <a:pt x="709878" y="1968330"/>
                    <a:pt x="745206" y="1976996"/>
                    <a:pt x="765868" y="2003658"/>
                  </a:cubicBezTo>
                  <a:cubicBezTo>
                    <a:pt x="770534" y="2010324"/>
                    <a:pt x="777200" y="2011657"/>
                    <a:pt x="773867" y="2021656"/>
                  </a:cubicBezTo>
                  <a:cubicBezTo>
                    <a:pt x="764535" y="2048318"/>
                    <a:pt x="712545" y="2087645"/>
                    <a:pt x="683883" y="2087645"/>
                  </a:cubicBezTo>
                  <a:cubicBezTo>
                    <a:pt x="672551" y="2086979"/>
                    <a:pt x="661888" y="2084979"/>
                    <a:pt x="651889" y="2078980"/>
                  </a:cubicBezTo>
                  <a:cubicBezTo>
                    <a:pt x="619894" y="2060315"/>
                    <a:pt x="601230" y="2028320"/>
                    <a:pt x="581234" y="1999658"/>
                  </a:cubicBezTo>
                  <a:cubicBezTo>
                    <a:pt x="571235" y="1984995"/>
                    <a:pt x="571901" y="1961664"/>
                    <a:pt x="591233" y="1947667"/>
                  </a:cubicBezTo>
                  <a:cubicBezTo>
                    <a:pt x="601896" y="1939668"/>
                    <a:pt x="611895" y="1931002"/>
                    <a:pt x="623227" y="1924338"/>
                  </a:cubicBezTo>
                  <a:cubicBezTo>
                    <a:pt x="641891" y="1912340"/>
                    <a:pt x="652888" y="1906507"/>
                    <a:pt x="662220" y="1908423"/>
                  </a:cubicBezTo>
                  <a:close/>
                  <a:moveTo>
                    <a:pt x="239292" y="1895674"/>
                  </a:moveTo>
                  <a:cubicBezTo>
                    <a:pt x="251291" y="1893010"/>
                    <a:pt x="293285" y="1931002"/>
                    <a:pt x="298615" y="1948334"/>
                  </a:cubicBezTo>
                  <a:cubicBezTo>
                    <a:pt x="305281" y="1969663"/>
                    <a:pt x="300615" y="1989661"/>
                    <a:pt x="281286" y="2002991"/>
                  </a:cubicBezTo>
                  <a:cubicBezTo>
                    <a:pt x="257957" y="2018989"/>
                    <a:pt x="235292" y="2030320"/>
                    <a:pt x="224629" y="2062314"/>
                  </a:cubicBezTo>
                  <a:cubicBezTo>
                    <a:pt x="217296" y="2083646"/>
                    <a:pt x="185968" y="2098309"/>
                    <a:pt x="159306" y="2103642"/>
                  </a:cubicBezTo>
                  <a:cubicBezTo>
                    <a:pt x="135308" y="2108308"/>
                    <a:pt x="133309" y="2087645"/>
                    <a:pt x="133975" y="2061648"/>
                  </a:cubicBezTo>
                  <a:cubicBezTo>
                    <a:pt x="137308" y="2047651"/>
                    <a:pt x="141974" y="2026320"/>
                    <a:pt x="147974" y="2005657"/>
                  </a:cubicBezTo>
                  <a:cubicBezTo>
                    <a:pt x="153307" y="1988994"/>
                    <a:pt x="164637" y="1988328"/>
                    <a:pt x="175302" y="2000991"/>
                  </a:cubicBezTo>
                  <a:cubicBezTo>
                    <a:pt x="184635" y="2011657"/>
                    <a:pt x="191301" y="2024322"/>
                    <a:pt x="199298" y="2036319"/>
                  </a:cubicBezTo>
                  <a:cubicBezTo>
                    <a:pt x="203964" y="2042985"/>
                    <a:pt x="209297" y="2052984"/>
                    <a:pt x="217963" y="2047651"/>
                  </a:cubicBezTo>
                  <a:cubicBezTo>
                    <a:pt x="225962" y="2042318"/>
                    <a:pt x="219963" y="2032319"/>
                    <a:pt x="215963" y="2025653"/>
                  </a:cubicBezTo>
                  <a:cubicBezTo>
                    <a:pt x="209297" y="2016323"/>
                    <a:pt x="201964" y="2007657"/>
                    <a:pt x="194634" y="1999658"/>
                  </a:cubicBezTo>
                  <a:cubicBezTo>
                    <a:pt x="179302" y="1982328"/>
                    <a:pt x="169303" y="1962997"/>
                    <a:pt x="179969" y="1941001"/>
                  </a:cubicBezTo>
                  <a:cubicBezTo>
                    <a:pt x="191967" y="1917672"/>
                    <a:pt x="213297" y="1902340"/>
                    <a:pt x="239292" y="1895674"/>
                  </a:cubicBezTo>
                  <a:close/>
                  <a:moveTo>
                    <a:pt x="955838" y="1884345"/>
                  </a:moveTo>
                  <a:cubicBezTo>
                    <a:pt x="970501" y="1883678"/>
                    <a:pt x="1006496" y="1899010"/>
                    <a:pt x="1007829" y="1912342"/>
                  </a:cubicBezTo>
                  <a:cubicBezTo>
                    <a:pt x="1008496" y="1918339"/>
                    <a:pt x="1003163" y="1921006"/>
                    <a:pt x="999832" y="1924339"/>
                  </a:cubicBezTo>
                  <a:cubicBezTo>
                    <a:pt x="976501" y="1945003"/>
                    <a:pt x="949172" y="1958999"/>
                    <a:pt x="922510" y="1972998"/>
                  </a:cubicBezTo>
                  <a:cubicBezTo>
                    <a:pt x="913844" y="1977664"/>
                    <a:pt x="904511" y="1976997"/>
                    <a:pt x="897181" y="1968998"/>
                  </a:cubicBezTo>
                  <a:cubicBezTo>
                    <a:pt x="890515" y="1962332"/>
                    <a:pt x="889182" y="1953000"/>
                    <a:pt x="893848" y="1946336"/>
                  </a:cubicBezTo>
                  <a:cubicBezTo>
                    <a:pt x="910511" y="1921672"/>
                    <a:pt x="916510" y="1887011"/>
                    <a:pt x="955838" y="1884345"/>
                  </a:cubicBezTo>
                  <a:close/>
                  <a:moveTo>
                    <a:pt x="477919" y="1839018"/>
                  </a:moveTo>
                  <a:cubicBezTo>
                    <a:pt x="485918" y="1841018"/>
                    <a:pt x="489251" y="1841685"/>
                    <a:pt x="492584" y="1850350"/>
                  </a:cubicBezTo>
                  <a:cubicBezTo>
                    <a:pt x="503916" y="1881678"/>
                    <a:pt x="526578" y="1903007"/>
                    <a:pt x="556573" y="1917006"/>
                  </a:cubicBezTo>
                  <a:cubicBezTo>
                    <a:pt x="568572" y="1922336"/>
                    <a:pt x="581902" y="1929669"/>
                    <a:pt x="572570" y="1943667"/>
                  </a:cubicBezTo>
                  <a:cubicBezTo>
                    <a:pt x="563239" y="1957664"/>
                    <a:pt x="569239" y="1983661"/>
                    <a:pt x="541242" y="1983661"/>
                  </a:cubicBezTo>
                  <a:cubicBezTo>
                    <a:pt x="532578" y="1983661"/>
                    <a:pt x="522579" y="1986992"/>
                    <a:pt x="515913" y="1992324"/>
                  </a:cubicBezTo>
                  <a:cubicBezTo>
                    <a:pt x="489251" y="2013655"/>
                    <a:pt x="466588" y="2004323"/>
                    <a:pt x="444591" y="1984992"/>
                  </a:cubicBezTo>
                  <a:cubicBezTo>
                    <a:pt x="429927" y="1972329"/>
                    <a:pt x="415929" y="1958330"/>
                    <a:pt x="402599" y="1944334"/>
                  </a:cubicBezTo>
                  <a:cubicBezTo>
                    <a:pt x="395266" y="1937001"/>
                    <a:pt x="390600" y="1926336"/>
                    <a:pt x="390600" y="1914339"/>
                  </a:cubicBezTo>
                  <a:cubicBezTo>
                    <a:pt x="391933" y="1880345"/>
                    <a:pt x="447924" y="1832352"/>
                    <a:pt x="477919" y="1839018"/>
                  </a:cubicBezTo>
                  <a:close/>
                  <a:moveTo>
                    <a:pt x="778284" y="1801191"/>
                  </a:moveTo>
                  <a:cubicBezTo>
                    <a:pt x="786366" y="1802525"/>
                    <a:pt x="793865" y="1807691"/>
                    <a:pt x="800530" y="1820356"/>
                  </a:cubicBezTo>
                  <a:cubicBezTo>
                    <a:pt x="815196" y="1847684"/>
                    <a:pt x="839858" y="1869680"/>
                    <a:pt x="869853" y="1883012"/>
                  </a:cubicBezTo>
                  <a:cubicBezTo>
                    <a:pt x="895848" y="1895008"/>
                    <a:pt x="900514" y="1911673"/>
                    <a:pt x="884518" y="1936335"/>
                  </a:cubicBezTo>
                  <a:cubicBezTo>
                    <a:pt x="865187" y="1966330"/>
                    <a:pt x="844524" y="1992992"/>
                    <a:pt x="813196" y="1998991"/>
                  </a:cubicBezTo>
                  <a:cubicBezTo>
                    <a:pt x="795198" y="1998991"/>
                    <a:pt x="786534" y="1994325"/>
                    <a:pt x="778535" y="1986994"/>
                  </a:cubicBezTo>
                  <a:cubicBezTo>
                    <a:pt x="753872" y="1965663"/>
                    <a:pt x="728542" y="1945667"/>
                    <a:pt x="705879" y="1923005"/>
                  </a:cubicBezTo>
                  <a:cubicBezTo>
                    <a:pt x="673884" y="1891011"/>
                    <a:pt x="681217" y="1846351"/>
                    <a:pt x="720544" y="1823022"/>
                  </a:cubicBezTo>
                  <a:cubicBezTo>
                    <a:pt x="731208" y="1817023"/>
                    <a:pt x="741207" y="1808357"/>
                    <a:pt x="752539" y="1805024"/>
                  </a:cubicBezTo>
                  <a:cubicBezTo>
                    <a:pt x="761537" y="1802358"/>
                    <a:pt x="770202" y="1799858"/>
                    <a:pt x="778284" y="1801191"/>
                  </a:cubicBezTo>
                  <a:close/>
                  <a:moveTo>
                    <a:pt x="335944" y="1783695"/>
                  </a:moveTo>
                  <a:cubicBezTo>
                    <a:pt x="359940" y="1805026"/>
                    <a:pt x="382603" y="1825688"/>
                    <a:pt x="405267" y="1846350"/>
                  </a:cubicBezTo>
                  <a:cubicBezTo>
                    <a:pt x="395268" y="1861015"/>
                    <a:pt x="385936" y="1869681"/>
                    <a:pt x="381936" y="1881011"/>
                  </a:cubicBezTo>
                  <a:cubicBezTo>
                    <a:pt x="374604" y="1902342"/>
                    <a:pt x="364606" y="1917672"/>
                    <a:pt x="343942" y="1931003"/>
                  </a:cubicBezTo>
                  <a:cubicBezTo>
                    <a:pt x="325279" y="1943002"/>
                    <a:pt x="317946" y="1940336"/>
                    <a:pt x="307280" y="1926337"/>
                  </a:cubicBezTo>
                  <a:cubicBezTo>
                    <a:pt x="300616" y="1917672"/>
                    <a:pt x="294617" y="1907675"/>
                    <a:pt x="287284" y="1899009"/>
                  </a:cubicBezTo>
                  <a:cubicBezTo>
                    <a:pt x="253956" y="1859015"/>
                    <a:pt x="275285" y="1797693"/>
                    <a:pt x="327279" y="1785028"/>
                  </a:cubicBezTo>
                  <a:cubicBezTo>
                    <a:pt x="329945" y="1784361"/>
                    <a:pt x="334611" y="1782361"/>
                    <a:pt x="335944" y="1783695"/>
                  </a:cubicBezTo>
                  <a:close/>
                  <a:moveTo>
                    <a:pt x="229961" y="1777696"/>
                  </a:moveTo>
                  <a:cubicBezTo>
                    <a:pt x="247293" y="1781029"/>
                    <a:pt x="252624" y="1794359"/>
                    <a:pt x="255291" y="1806358"/>
                  </a:cubicBezTo>
                  <a:cubicBezTo>
                    <a:pt x="259957" y="1825688"/>
                    <a:pt x="234628" y="1869682"/>
                    <a:pt x="215965" y="1879681"/>
                  </a:cubicBezTo>
                  <a:cubicBezTo>
                    <a:pt x="205965" y="1885014"/>
                    <a:pt x="195966" y="1887013"/>
                    <a:pt x="189300" y="1876348"/>
                  </a:cubicBezTo>
                  <a:cubicBezTo>
                    <a:pt x="177970" y="1858349"/>
                    <a:pt x="186634" y="1841020"/>
                    <a:pt x="193966" y="1824356"/>
                  </a:cubicBezTo>
                  <a:cubicBezTo>
                    <a:pt x="201299" y="1805691"/>
                    <a:pt x="212632" y="1789028"/>
                    <a:pt x="229961" y="1777696"/>
                  </a:cubicBezTo>
                  <a:close/>
                  <a:moveTo>
                    <a:pt x="1351769" y="1729705"/>
                  </a:moveTo>
                  <a:cubicBezTo>
                    <a:pt x="1343770" y="1770367"/>
                    <a:pt x="1304443" y="1762368"/>
                    <a:pt x="1286447" y="1782365"/>
                  </a:cubicBezTo>
                  <a:cubicBezTo>
                    <a:pt x="1292446" y="1747035"/>
                    <a:pt x="1324441" y="1745035"/>
                    <a:pt x="1351769" y="1729705"/>
                  </a:cubicBezTo>
                  <a:close/>
                  <a:moveTo>
                    <a:pt x="582815" y="1728285"/>
                  </a:moveTo>
                  <a:cubicBezTo>
                    <a:pt x="598063" y="1728535"/>
                    <a:pt x="612560" y="1737367"/>
                    <a:pt x="629224" y="1755031"/>
                  </a:cubicBezTo>
                  <a:cubicBezTo>
                    <a:pt x="646555" y="1773696"/>
                    <a:pt x="661885" y="1794359"/>
                    <a:pt x="688548" y="1801691"/>
                  </a:cubicBezTo>
                  <a:cubicBezTo>
                    <a:pt x="701878" y="1805024"/>
                    <a:pt x="701878" y="1815023"/>
                    <a:pt x="691213" y="1823687"/>
                  </a:cubicBezTo>
                  <a:cubicBezTo>
                    <a:pt x="680549" y="1832353"/>
                    <a:pt x="674550" y="1843685"/>
                    <a:pt x="669884" y="1856348"/>
                  </a:cubicBezTo>
                  <a:cubicBezTo>
                    <a:pt x="660552" y="1881013"/>
                    <a:pt x="625891" y="1905675"/>
                    <a:pt x="596563" y="1906341"/>
                  </a:cubicBezTo>
                  <a:cubicBezTo>
                    <a:pt x="580566" y="1906341"/>
                    <a:pt x="563902" y="1899009"/>
                    <a:pt x="550572" y="1885010"/>
                  </a:cubicBezTo>
                  <a:cubicBezTo>
                    <a:pt x="539906" y="1873680"/>
                    <a:pt x="530574" y="1861681"/>
                    <a:pt x="521244" y="1849684"/>
                  </a:cubicBezTo>
                  <a:cubicBezTo>
                    <a:pt x="491914" y="1813023"/>
                    <a:pt x="495246" y="1784362"/>
                    <a:pt x="531907" y="1753031"/>
                  </a:cubicBezTo>
                  <a:cubicBezTo>
                    <a:pt x="551571" y="1736367"/>
                    <a:pt x="567568" y="1728035"/>
                    <a:pt x="582815" y="1728285"/>
                  </a:cubicBezTo>
                  <a:close/>
                  <a:moveTo>
                    <a:pt x="869186" y="1707707"/>
                  </a:moveTo>
                  <a:cubicBezTo>
                    <a:pt x="889848" y="1709707"/>
                    <a:pt x="893181" y="1733037"/>
                    <a:pt x="910511" y="1741701"/>
                  </a:cubicBezTo>
                  <a:cubicBezTo>
                    <a:pt x="929842" y="1751700"/>
                    <a:pt x="947838" y="1764365"/>
                    <a:pt x="961836" y="1783694"/>
                  </a:cubicBezTo>
                  <a:cubicBezTo>
                    <a:pt x="979166" y="1809690"/>
                    <a:pt x="1017826" y="1815022"/>
                    <a:pt x="1047154" y="1799693"/>
                  </a:cubicBezTo>
                  <a:cubicBezTo>
                    <a:pt x="1085815" y="1779028"/>
                    <a:pt x="1086481" y="1779028"/>
                    <a:pt x="1108477" y="1815689"/>
                  </a:cubicBezTo>
                  <a:cubicBezTo>
                    <a:pt x="1117809" y="1833687"/>
                    <a:pt x="1138471" y="1836353"/>
                    <a:pt x="1156469" y="1848350"/>
                  </a:cubicBezTo>
                  <a:cubicBezTo>
                    <a:pt x="1123142" y="1876345"/>
                    <a:pt x="1083148" y="1885011"/>
                    <a:pt x="1046488" y="1898342"/>
                  </a:cubicBezTo>
                  <a:cubicBezTo>
                    <a:pt x="1020492" y="1907673"/>
                    <a:pt x="1005163" y="1881678"/>
                    <a:pt x="985832" y="1869679"/>
                  </a:cubicBezTo>
                  <a:cubicBezTo>
                    <a:pt x="970502" y="1860349"/>
                    <a:pt x="983832" y="1847683"/>
                    <a:pt x="987831" y="1837020"/>
                  </a:cubicBezTo>
                  <a:cubicBezTo>
                    <a:pt x="989831" y="1830354"/>
                    <a:pt x="993164" y="1823688"/>
                    <a:pt x="988498" y="1815689"/>
                  </a:cubicBezTo>
                  <a:cubicBezTo>
                    <a:pt x="975166" y="1815689"/>
                    <a:pt x="974500" y="1827021"/>
                    <a:pt x="970502" y="1835687"/>
                  </a:cubicBezTo>
                  <a:cubicBezTo>
                    <a:pt x="950504" y="1881011"/>
                    <a:pt x="911177" y="1891676"/>
                    <a:pt x="871852" y="1861682"/>
                  </a:cubicBezTo>
                  <a:cubicBezTo>
                    <a:pt x="850521" y="1845684"/>
                    <a:pt x="829859" y="1828354"/>
                    <a:pt x="811861" y="1809690"/>
                  </a:cubicBezTo>
                  <a:cubicBezTo>
                    <a:pt x="797198" y="1793693"/>
                    <a:pt x="789865" y="1771031"/>
                    <a:pt x="801198" y="1751700"/>
                  </a:cubicBezTo>
                  <a:cubicBezTo>
                    <a:pt x="815194" y="1726371"/>
                    <a:pt x="835858" y="1705040"/>
                    <a:pt x="869186" y="1707707"/>
                  </a:cubicBezTo>
                  <a:close/>
                  <a:moveTo>
                    <a:pt x="1173134" y="1688961"/>
                  </a:moveTo>
                  <a:cubicBezTo>
                    <a:pt x="1178966" y="1690211"/>
                    <a:pt x="1183799" y="1693378"/>
                    <a:pt x="1186465" y="1699044"/>
                  </a:cubicBezTo>
                  <a:cubicBezTo>
                    <a:pt x="1197797" y="1721706"/>
                    <a:pt x="1219127" y="1728372"/>
                    <a:pt x="1239125" y="1737703"/>
                  </a:cubicBezTo>
                  <a:cubicBezTo>
                    <a:pt x="1268453" y="1751702"/>
                    <a:pt x="1272453" y="1773031"/>
                    <a:pt x="1248455" y="1795029"/>
                  </a:cubicBezTo>
                  <a:cubicBezTo>
                    <a:pt x="1231792" y="1811025"/>
                    <a:pt x="1218460" y="1833023"/>
                    <a:pt x="1191131" y="1831690"/>
                  </a:cubicBezTo>
                  <a:cubicBezTo>
                    <a:pt x="1148471" y="1829690"/>
                    <a:pt x="1123809" y="1800362"/>
                    <a:pt x="1098480" y="1772364"/>
                  </a:cubicBezTo>
                  <a:cubicBezTo>
                    <a:pt x="1095814" y="1769698"/>
                    <a:pt x="1095147" y="1765034"/>
                    <a:pt x="1095147" y="1761034"/>
                  </a:cubicBezTo>
                  <a:cubicBezTo>
                    <a:pt x="1097147" y="1733705"/>
                    <a:pt x="1126475" y="1698377"/>
                    <a:pt x="1153804" y="1690378"/>
                  </a:cubicBezTo>
                  <a:cubicBezTo>
                    <a:pt x="1160470" y="1688378"/>
                    <a:pt x="1167302" y="1687712"/>
                    <a:pt x="1173134" y="1688961"/>
                  </a:cubicBezTo>
                  <a:close/>
                  <a:moveTo>
                    <a:pt x="771204" y="1673716"/>
                  </a:moveTo>
                  <a:cubicBezTo>
                    <a:pt x="769538" y="1676714"/>
                    <a:pt x="770370" y="1678380"/>
                    <a:pt x="771870" y="1679713"/>
                  </a:cubicBezTo>
                  <a:lnTo>
                    <a:pt x="771944" y="1679777"/>
                  </a:lnTo>
                  <a:lnTo>
                    <a:pt x="771869" y="1675713"/>
                  </a:lnTo>
                  <a:lnTo>
                    <a:pt x="774828" y="1674924"/>
                  </a:lnTo>
                  <a:close/>
                  <a:moveTo>
                    <a:pt x="298700" y="1656632"/>
                  </a:moveTo>
                  <a:cubicBezTo>
                    <a:pt x="304283" y="1655216"/>
                    <a:pt x="310282" y="1656049"/>
                    <a:pt x="316615" y="1660381"/>
                  </a:cubicBezTo>
                  <a:cubicBezTo>
                    <a:pt x="334611" y="1672380"/>
                    <a:pt x="345277" y="1689709"/>
                    <a:pt x="348610" y="1707041"/>
                  </a:cubicBezTo>
                  <a:cubicBezTo>
                    <a:pt x="344610" y="1742368"/>
                    <a:pt x="309282" y="1779695"/>
                    <a:pt x="280620" y="1784362"/>
                  </a:cubicBezTo>
                  <a:cubicBezTo>
                    <a:pt x="265288" y="1787026"/>
                    <a:pt x="240626" y="1757698"/>
                    <a:pt x="245292" y="1739035"/>
                  </a:cubicBezTo>
                  <a:cubicBezTo>
                    <a:pt x="251958" y="1712373"/>
                    <a:pt x="262622" y="1686376"/>
                    <a:pt x="283287" y="1666380"/>
                  </a:cubicBezTo>
                  <a:cubicBezTo>
                    <a:pt x="287952" y="1661714"/>
                    <a:pt x="293118" y="1658048"/>
                    <a:pt x="298700" y="1656632"/>
                  </a:cubicBezTo>
                  <a:close/>
                  <a:moveTo>
                    <a:pt x="1075151" y="1654385"/>
                  </a:moveTo>
                  <a:lnTo>
                    <a:pt x="1075151" y="1654502"/>
                  </a:lnTo>
                  <a:lnTo>
                    <a:pt x="1075192" y="1654427"/>
                  </a:lnTo>
                  <a:close/>
                  <a:moveTo>
                    <a:pt x="1040881" y="1623903"/>
                  </a:moveTo>
                  <a:lnTo>
                    <a:pt x="1038617" y="1624199"/>
                  </a:lnTo>
                  <a:lnTo>
                    <a:pt x="1038657" y="1624256"/>
                  </a:lnTo>
                  <a:close/>
                  <a:moveTo>
                    <a:pt x="1483496" y="1612223"/>
                  </a:moveTo>
                  <a:cubicBezTo>
                    <a:pt x="1498744" y="1613390"/>
                    <a:pt x="1513075" y="1620389"/>
                    <a:pt x="1527740" y="1635053"/>
                  </a:cubicBezTo>
                  <a:cubicBezTo>
                    <a:pt x="1507742" y="1651718"/>
                    <a:pt x="1487747" y="1667715"/>
                    <a:pt x="1468416" y="1683713"/>
                  </a:cubicBezTo>
                  <a:cubicBezTo>
                    <a:pt x="1452419" y="1697045"/>
                    <a:pt x="1435088" y="1707042"/>
                    <a:pt x="1415092" y="1712375"/>
                  </a:cubicBezTo>
                  <a:cubicBezTo>
                    <a:pt x="1401094" y="1716375"/>
                    <a:pt x="1383765" y="1723041"/>
                    <a:pt x="1374432" y="1712375"/>
                  </a:cubicBezTo>
                  <a:cubicBezTo>
                    <a:pt x="1362436" y="1698377"/>
                    <a:pt x="1381098" y="1687046"/>
                    <a:pt x="1389097" y="1677047"/>
                  </a:cubicBezTo>
                  <a:cubicBezTo>
                    <a:pt x="1403094" y="1659051"/>
                    <a:pt x="1407760" y="1637053"/>
                    <a:pt x="1433755" y="1624389"/>
                  </a:cubicBezTo>
                  <a:cubicBezTo>
                    <a:pt x="1452085" y="1615723"/>
                    <a:pt x="1468249" y="1611057"/>
                    <a:pt x="1483496" y="1612223"/>
                  </a:cubicBezTo>
                  <a:close/>
                  <a:moveTo>
                    <a:pt x="1029878" y="1609661"/>
                  </a:moveTo>
                  <a:lnTo>
                    <a:pt x="1033659" y="1611142"/>
                  </a:lnTo>
                  <a:lnTo>
                    <a:pt x="1033971" y="1612041"/>
                  </a:lnTo>
                  <a:lnTo>
                    <a:pt x="1033656" y="1610976"/>
                  </a:lnTo>
                  <a:close/>
                  <a:moveTo>
                    <a:pt x="1295780" y="1577730"/>
                  </a:moveTo>
                  <a:cubicBezTo>
                    <a:pt x="1325775" y="1574397"/>
                    <a:pt x="1351770" y="1591061"/>
                    <a:pt x="1373099" y="1611724"/>
                  </a:cubicBezTo>
                  <a:cubicBezTo>
                    <a:pt x="1392430" y="1629722"/>
                    <a:pt x="1379765" y="1647718"/>
                    <a:pt x="1371765" y="1665049"/>
                  </a:cubicBezTo>
                  <a:cubicBezTo>
                    <a:pt x="1355103" y="1699710"/>
                    <a:pt x="1315776" y="1731038"/>
                    <a:pt x="1287114" y="1731704"/>
                  </a:cubicBezTo>
                  <a:cubicBezTo>
                    <a:pt x="1253787" y="1726371"/>
                    <a:pt x="1222459" y="1708373"/>
                    <a:pt x="1195130" y="1682378"/>
                  </a:cubicBezTo>
                  <a:cubicBezTo>
                    <a:pt x="1191797" y="1679045"/>
                    <a:pt x="1189131" y="1673046"/>
                    <a:pt x="1189131" y="1668382"/>
                  </a:cubicBezTo>
                  <a:cubicBezTo>
                    <a:pt x="1191131" y="1643052"/>
                    <a:pt x="1214460" y="1627055"/>
                    <a:pt x="1219126" y="1601727"/>
                  </a:cubicBezTo>
                  <a:cubicBezTo>
                    <a:pt x="1221125" y="1591061"/>
                    <a:pt x="1238455" y="1593728"/>
                    <a:pt x="1249120" y="1590395"/>
                  </a:cubicBezTo>
                  <a:cubicBezTo>
                    <a:pt x="1264452" y="1585729"/>
                    <a:pt x="1281115" y="1579729"/>
                    <a:pt x="1295780" y="1577730"/>
                  </a:cubicBezTo>
                  <a:close/>
                  <a:moveTo>
                    <a:pt x="526565" y="1569783"/>
                  </a:moveTo>
                  <a:cubicBezTo>
                    <a:pt x="541156" y="1571939"/>
                    <a:pt x="551905" y="1585062"/>
                    <a:pt x="561902" y="1597059"/>
                  </a:cubicBezTo>
                  <a:cubicBezTo>
                    <a:pt x="567901" y="1604392"/>
                    <a:pt x="573234" y="1611724"/>
                    <a:pt x="579234" y="1619057"/>
                  </a:cubicBezTo>
                  <a:cubicBezTo>
                    <a:pt x="604562" y="1649718"/>
                    <a:pt x="591232" y="1695042"/>
                    <a:pt x="554572" y="1711707"/>
                  </a:cubicBezTo>
                  <a:cubicBezTo>
                    <a:pt x="521910" y="1726370"/>
                    <a:pt x="503912" y="1755032"/>
                    <a:pt x="490583" y="1787028"/>
                  </a:cubicBezTo>
                  <a:cubicBezTo>
                    <a:pt x="477251" y="1821022"/>
                    <a:pt x="439923" y="1815689"/>
                    <a:pt x="416594" y="1833685"/>
                  </a:cubicBezTo>
                  <a:cubicBezTo>
                    <a:pt x="411262" y="1837685"/>
                    <a:pt x="403262" y="1830353"/>
                    <a:pt x="398596" y="1825020"/>
                  </a:cubicBezTo>
                  <a:cubicBezTo>
                    <a:pt x="390599" y="1815689"/>
                    <a:pt x="382600" y="1806357"/>
                    <a:pt x="375934" y="1795692"/>
                  </a:cubicBezTo>
                  <a:cubicBezTo>
                    <a:pt x="344606" y="1745701"/>
                    <a:pt x="359938" y="1705708"/>
                    <a:pt x="415928" y="1686379"/>
                  </a:cubicBezTo>
                  <a:cubicBezTo>
                    <a:pt x="433257" y="1680379"/>
                    <a:pt x="445923" y="1689043"/>
                    <a:pt x="456588" y="1700375"/>
                  </a:cubicBezTo>
                  <a:cubicBezTo>
                    <a:pt x="469918" y="1715040"/>
                    <a:pt x="481917" y="1731703"/>
                    <a:pt x="498580" y="1751701"/>
                  </a:cubicBezTo>
                  <a:cubicBezTo>
                    <a:pt x="506579" y="1722371"/>
                    <a:pt x="502579" y="1704375"/>
                    <a:pt x="477917" y="1691709"/>
                  </a:cubicBezTo>
                  <a:cubicBezTo>
                    <a:pt x="457255" y="1681046"/>
                    <a:pt x="440590" y="1662381"/>
                    <a:pt x="446589" y="1637053"/>
                  </a:cubicBezTo>
                  <a:cubicBezTo>
                    <a:pt x="454588" y="1603725"/>
                    <a:pt x="479250" y="1583063"/>
                    <a:pt x="510578" y="1571731"/>
                  </a:cubicBezTo>
                  <a:cubicBezTo>
                    <a:pt x="516410" y="1569564"/>
                    <a:pt x="521701" y="1569064"/>
                    <a:pt x="526565" y="1569783"/>
                  </a:cubicBezTo>
                  <a:close/>
                  <a:moveTo>
                    <a:pt x="401267" y="1545068"/>
                  </a:moveTo>
                  <a:cubicBezTo>
                    <a:pt x="426596" y="1543735"/>
                    <a:pt x="438595" y="1559734"/>
                    <a:pt x="434595" y="1588396"/>
                  </a:cubicBezTo>
                  <a:cubicBezTo>
                    <a:pt x="445928" y="1634389"/>
                    <a:pt x="407266" y="1654385"/>
                    <a:pt x="377271" y="1679048"/>
                  </a:cubicBezTo>
                  <a:cubicBezTo>
                    <a:pt x="367938" y="1687047"/>
                    <a:pt x="357273" y="1679714"/>
                    <a:pt x="350609" y="1671051"/>
                  </a:cubicBezTo>
                  <a:cubicBezTo>
                    <a:pt x="331277" y="1648386"/>
                    <a:pt x="325944" y="1622390"/>
                    <a:pt x="336610" y="1593728"/>
                  </a:cubicBezTo>
                  <a:cubicBezTo>
                    <a:pt x="347942" y="1563733"/>
                    <a:pt x="370605" y="1547068"/>
                    <a:pt x="401267" y="1545068"/>
                  </a:cubicBezTo>
                  <a:close/>
                  <a:moveTo>
                    <a:pt x="1545069" y="1523823"/>
                  </a:moveTo>
                  <a:cubicBezTo>
                    <a:pt x="1553901" y="1521740"/>
                    <a:pt x="1563732" y="1523740"/>
                    <a:pt x="1574398" y="1529739"/>
                  </a:cubicBezTo>
                  <a:cubicBezTo>
                    <a:pt x="1582395" y="1534405"/>
                    <a:pt x="1591061" y="1537739"/>
                    <a:pt x="1597727" y="1543738"/>
                  </a:cubicBezTo>
                  <a:cubicBezTo>
                    <a:pt x="1605059" y="1549736"/>
                    <a:pt x="1621722" y="1545071"/>
                    <a:pt x="1620389" y="1558401"/>
                  </a:cubicBezTo>
                  <a:cubicBezTo>
                    <a:pt x="1619056" y="1571067"/>
                    <a:pt x="1609057" y="1582397"/>
                    <a:pt x="1595060" y="1586397"/>
                  </a:cubicBezTo>
                  <a:cubicBezTo>
                    <a:pt x="1561732" y="1597063"/>
                    <a:pt x="1528405" y="1601063"/>
                    <a:pt x="1491744" y="1587730"/>
                  </a:cubicBezTo>
                  <a:cubicBezTo>
                    <a:pt x="1502410" y="1571067"/>
                    <a:pt x="1511740" y="1556402"/>
                    <a:pt x="1521739" y="1542405"/>
                  </a:cubicBezTo>
                  <a:cubicBezTo>
                    <a:pt x="1528405" y="1532072"/>
                    <a:pt x="1536237" y="1525906"/>
                    <a:pt x="1545069" y="1523823"/>
                  </a:cubicBezTo>
                  <a:close/>
                  <a:moveTo>
                    <a:pt x="790449" y="1509825"/>
                  </a:moveTo>
                  <a:cubicBezTo>
                    <a:pt x="805530" y="1508242"/>
                    <a:pt x="819195" y="1513741"/>
                    <a:pt x="832527" y="1526406"/>
                  </a:cubicBezTo>
                  <a:cubicBezTo>
                    <a:pt x="857189" y="1549068"/>
                    <a:pt x="877185" y="1577065"/>
                    <a:pt x="907180" y="1594395"/>
                  </a:cubicBezTo>
                  <a:cubicBezTo>
                    <a:pt x="915845" y="1599727"/>
                    <a:pt x="916512" y="1605060"/>
                    <a:pt x="907846" y="1613059"/>
                  </a:cubicBezTo>
                  <a:cubicBezTo>
                    <a:pt x="896516" y="1623056"/>
                    <a:pt x="887850" y="1635722"/>
                    <a:pt x="878518" y="1648385"/>
                  </a:cubicBezTo>
                  <a:cubicBezTo>
                    <a:pt x="847856" y="1689045"/>
                    <a:pt x="829860" y="1695045"/>
                    <a:pt x="781201" y="1677049"/>
                  </a:cubicBezTo>
                  <a:lnTo>
                    <a:pt x="778913" y="1676286"/>
                  </a:lnTo>
                  <a:lnTo>
                    <a:pt x="781871" y="1679047"/>
                  </a:lnTo>
                  <a:cubicBezTo>
                    <a:pt x="779871" y="1679714"/>
                    <a:pt x="777870" y="1681714"/>
                    <a:pt x="776537" y="1683714"/>
                  </a:cubicBezTo>
                  <a:lnTo>
                    <a:pt x="776528" y="1683708"/>
                  </a:lnTo>
                  <a:lnTo>
                    <a:pt x="776534" y="1683713"/>
                  </a:lnTo>
                  <a:cubicBezTo>
                    <a:pt x="804530" y="1719707"/>
                    <a:pt x="803865" y="1723706"/>
                    <a:pt x="768537" y="1756368"/>
                  </a:cubicBezTo>
                  <a:cubicBezTo>
                    <a:pt x="752539" y="1771033"/>
                    <a:pt x="729877" y="1774366"/>
                    <a:pt x="713878" y="1789029"/>
                  </a:cubicBezTo>
                  <a:cubicBezTo>
                    <a:pt x="704548" y="1797695"/>
                    <a:pt x="695216" y="1785696"/>
                    <a:pt x="688550" y="1778363"/>
                  </a:cubicBezTo>
                  <a:cubicBezTo>
                    <a:pt x="672553" y="1759701"/>
                    <a:pt x="653888" y="1743704"/>
                    <a:pt x="632559" y="1731039"/>
                  </a:cubicBezTo>
                  <a:cubicBezTo>
                    <a:pt x="611228" y="1718374"/>
                    <a:pt x="595898" y="1701711"/>
                    <a:pt x="609895" y="1673049"/>
                  </a:cubicBezTo>
                  <a:cubicBezTo>
                    <a:pt x="628560" y="1636388"/>
                    <a:pt x="657888" y="1615057"/>
                    <a:pt x="685217" y="1623056"/>
                  </a:cubicBezTo>
                  <a:cubicBezTo>
                    <a:pt x="702548" y="1628389"/>
                    <a:pt x="719878" y="1636388"/>
                    <a:pt x="734543" y="1647718"/>
                  </a:cubicBezTo>
                  <a:cubicBezTo>
                    <a:pt x="741207" y="1633055"/>
                    <a:pt x="729210" y="1625056"/>
                    <a:pt x="723877" y="1614390"/>
                  </a:cubicBezTo>
                  <a:cubicBezTo>
                    <a:pt x="707212" y="1582396"/>
                    <a:pt x="711878" y="1559067"/>
                    <a:pt x="739874" y="1535738"/>
                  </a:cubicBezTo>
                  <a:cubicBezTo>
                    <a:pt x="758871" y="1520074"/>
                    <a:pt x="775368" y="1511409"/>
                    <a:pt x="790449" y="1509825"/>
                  </a:cubicBezTo>
                  <a:close/>
                  <a:moveTo>
                    <a:pt x="1088481" y="1502410"/>
                  </a:moveTo>
                  <a:cubicBezTo>
                    <a:pt x="1094478" y="1503077"/>
                    <a:pt x="1102477" y="1503743"/>
                    <a:pt x="1105143" y="1507743"/>
                  </a:cubicBezTo>
                  <a:cubicBezTo>
                    <a:pt x="1127806" y="1538405"/>
                    <a:pt x="1160467" y="1555068"/>
                    <a:pt x="1189795" y="1577065"/>
                  </a:cubicBezTo>
                  <a:cubicBezTo>
                    <a:pt x="1200460" y="1585063"/>
                    <a:pt x="1201793" y="1593728"/>
                    <a:pt x="1197794" y="1608394"/>
                  </a:cubicBezTo>
                  <a:cubicBezTo>
                    <a:pt x="1179798" y="1673050"/>
                    <a:pt x="1140471" y="1690379"/>
                    <a:pt x="1085148" y="1655718"/>
                  </a:cubicBezTo>
                  <a:cubicBezTo>
                    <a:pt x="1083482" y="1654718"/>
                    <a:pt x="1081648" y="1652552"/>
                    <a:pt x="1079732" y="1651719"/>
                  </a:cubicBezTo>
                  <a:lnTo>
                    <a:pt x="1076732" y="1653747"/>
                  </a:lnTo>
                  <a:lnTo>
                    <a:pt x="1075818" y="1655052"/>
                  </a:lnTo>
                  <a:lnTo>
                    <a:pt x="1075408" y="1654642"/>
                  </a:lnTo>
                  <a:lnTo>
                    <a:pt x="1075151" y="1654816"/>
                  </a:lnTo>
                  <a:lnTo>
                    <a:pt x="1075151" y="1655051"/>
                  </a:lnTo>
                  <a:cubicBezTo>
                    <a:pt x="1114479" y="1724372"/>
                    <a:pt x="1094483" y="1729039"/>
                    <a:pt x="1043156" y="1776363"/>
                  </a:cubicBezTo>
                  <a:cubicBezTo>
                    <a:pt x="1027160" y="1791028"/>
                    <a:pt x="999831" y="1791028"/>
                    <a:pt x="983833" y="1774365"/>
                  </a:cubicBezTo>
                  <a:cubicBezTo>
                    <a:pt x="963170" y="1751701"/>
                    <a:pt x="937173" y="1738371"/>
                    <a:pt x="913177" y="1721706"/>
                  </a:cubicBezTo>
                  <a:cubicBezTo>
                    <a:pt x="873850" y="1695044"/>
                    <a:pt x="873183" y="1678379"/>
                    <a:pt x="912511" y="1653051"/>
                  </a:cubicBezTo>
                  <a:cubicBezTo>
                    <a:pt x="925176" y="1645052"/>
                    <a:pt x="934507" y="1635055"/>
                    <a:pt x="942506" y="1623056"/>
                  </a:cubicBezTo>
                  <a:cubicBezTo>
                    <a:pt x="956005" y="1604060"/>
                    <a:pt x="971377" y="1593686"/>
                    <a:pt x="990311" y="1597561"/>
                  </a:cubicBezTo>
                  <a:cubicBezTo>
                    <a:pt x="996622" y="1598853"/>
                    <a:pt x="1003330" y="1601727"/>
                    <a:pt x="1010495" y="1606393"/>
                  </a:cubicBezTo>
                  <a:cubicBezTo>
                    <a:pt x="1012162" y="1607727"/>
                    <a:pt x="1013995" y="1608560"/>
                    <a:pt x="1015745" y="1608477"/>
                  </a:cubicBezTo>
                  <a:lnTo>
                    <a:pt x="1020048" y="1605381"/>
                  </a:lnTo>
                  <a:lnTo>
                    <a:pt x="1005577" y="1572399"/>
                  </a:lnTo>
                  <a:cubicBezTo>
                    <a:pt x="1003827" y="1560901"/>
                    <a:pt x="1006160" y="1549069"/>
                    <a:pt x="1015159" y="1536405"/>
                  </a:cubicBezTo>
                  <a:cubicBezTo>
                    <a:pt x="1033822" y="1510409"/>
                    <a:pt x="1057817" y="1499077"/>
                    <a:pt x="1088481" y="1502410"/>
                  </a:cubicBezTo>
                  <a:close/>
                  <a:moveTo>
                    <a:pt x="1383775" y="1473196"/>
                  </a:moveTo>
                  <a:cubicBezTo>
                    <a:pt x="1409177" y="1470665"/>
                    <a:pt x="1429424" y="1487912"/>
                    <a:pt x="1450421" y="1504410"/>
                  </a:cubicBezTo>
                  <a:cubicBezTo>
                    <a:pt x="1461753" y="1513076"/>
                    <a:pt x="1474416" y="1519740"/>
                    <a:pt x="1489081" y="1521740"/>
                  </a:cubicBezTo>
                  <a:cubicBezTo>
                    <a:pt x="1495747" y="1523073"/>
                    <a:pt x="1501745" y="1523740"/>
                    <a:pt x="1500412" y="1534405"/>
                  </a:cubicBezTo>
                  <a:cubicBezTo>
                    <a:pt x="1500412" y="1555068"/>
                    <a:pt x="1461086" y="1591062"/>
                    <a:pt x="1438422" y="1598394"/>
                  </a:cubicBezTo>
                  <a:cubicBezTo>
                    <a:pt x="1389764" y="1614391"/>
                    <a:pt x="1362435" y="1571066"/>
                    <a:pt x="1323108" y="1561734"/>
                  </a:cubicBezTo>
                  <a:cubicBezTo>
                    <a:pt x="1319108" y="1561067"/>
                    <a:pt x="1315775" y="1554401"/>
                    <a:pt x="1314442" y="1549735"/>
                  </a:cubicBezTo>
                  <a:cubicBezTo>
                    <a:pt x="1310443" y="1536405"/>
                    <a:pt x="1345104" y="1489745"/>
                    <a:pt x="1356436" y="1483079"/>
                  </a:cubicBezTo>
                  <a:cubicBezTo>
                    <a:pt x="1366268" y="1477081"/>
                    <a:pt x="1375308" y="1474039"/>
                    <a:pt x="1383775" y="1473196"/>
                  </a:cubicBezTo>
                  <a:close/>
                  <a:moveTo>
                    <a:pt x="643889" y="1445088"/>
                  </a:moveTo>
                  <a:cubicBezTo>
                    <a:pt x="659220" y="1443754"/>
                    <a:pt x="670550" y="1450418"/>
                    <a:pt x="677216" y="1463084"/>
                  </a:cubicBezTo>
                  <a:cubicBezTo>
                    <a:pt x="688548" y="1484413"/>
                    <a:pt x="704545" y="1505744"/>
                    <a:pt x="709211" y="1528407"/>
                  </a:cubicBezTo>
                  <a:cubicBezTo>
                    <a:pt x="713877" y="1553069"/>
                    <a:pt x="692548" y="1572400"/>
                    <a:pt x="675217" y="1587730"/>
                  </a:cubicBezTo>
                  <a:cubicBezTo>
                    <a:pt x="659220" y="1601729"/>
                    <a:pt x="637889" y="1609061"/>
                    <a:pt x="623226" y="1624391"/>
                  </a:cubicBezTo>
                  <a:cubicBezTo>
                    <a:pt x="613228" y="1634390"/>
                    <a:pt x="608561" y="1629057"/>
                    <a:pt x="601895" y="1620391"/>
                  </a:cubicBezTo>
                  <a:cubicBezTo>
                    <a:pt x="593232" y="1609061"/>
                    <a:pt x="584566" y="1597729"/>
                    <a:pt x="575234" y="1587063"/>
                  </a:cubicBezTo>
                  <a:cubicBezTo>
                    <a:pt x="553238" y="1561735"/>
                    <a:pt x="537907" y="1535073"/>
                    <a:pt x="555238" y="1501078"/>
                  </a:cubicBezTo>
                  <a:cubicBezTo>
                    <a:pt x="573901" y="1465084"/>
                    <a:pt x="605895" y="1450418"/>
                    <a:pt x="643889" y="1445088"/>
                  </a:cubicBezTo>
                  <a:close/>
                  <a:moveTo>
                    <a:pt x="512997" y="1416174"/>
                  </a:moveTo>
                  <a:cubicBezTo>
                    <a:pt x="519579" y="1418424"/>
                    <a:pt x="524911" y="1423090"/>
                    <a:pt x="528577" y="1429756"/>
                  </a:cubicBezTo>
                  <a:cubicBezTo>
                    <a:pt x="538576" y="1447752"/>
                    <a:pt x="568571" y="1462417"/>
                    <a:pt x="544575" y="1490412"/>
                  </a:cubicBezTo>
                  <a:cubicBezTo>
                    <a:pt x="536576" y="1499744"/>
                    <a:pt x="527911" y="1509074"/>
                    <a:pt x="526577" y="1521739"/>
                  </a:cubicBezTo>
                  <a:cubicBezTo>
                    <a:pt x="522578" y="1554400"/>
                    <a:pt x="491917" y="1559733"/>
                    <a:pt x="471254" y="1573729"/>
                  </a:cubicBezTo>
                  <a:cubicBezTo>
                    <a:pt x="465921" y="1577729"/>
                    <a:pt x="458589" y="1575729"/>
                    <a:pt x="455922" y="1569063"/>
                  </a:cubicBezTo>
                  <a:cubicBezTo>
                    <a:pt x="447259" y="1545068"/>
                    <a:pt x="433927" y="1523073"/>
                    <a:pt x="431927" y="1505741"/>
                  </a:cubicBezTo>
                  <a:cubicBezTo>
                    <a:pt x="433927" y="1456417"/>
                    <a:pt x="453256" y="1429756"/>
                    <a:pt x="489917" y="1417090"/>
                  </a:cubicBezTo>
                  <a:cubicBezTo>
                    <a:pt x="498583" y="1414091"/>
                    <a:pt x="506415" y="1413924"/>
                    <a:pt x="512997" y="1416174"/>
                  </a:cubicBezTo>
                  <a:close/>
                  <a:moveTo>
                    <a:pt x="1667716" y="1405092"/>
                  </a:moveTo>
                  <a:cubicBezTo>
                    <a:pt x="1697045" y="1399760"/>
                    <a:pt x="1719041" y="1413758"/>
                    <a:pt x="1729706" y="1435088"/>
                  </a:cubicBezTo>
                  <a:cubicBezTo>
                    <a:pt x="1739039" y="1453753"/>
                    <a:pt x="1726373" y="1475082"/>
                    <a:pt x="1707710" y="1489747"/>
                  </a:cubicBezTo>
                  <a:cubicBezTo>
                    <a:pt x="1683048" y="1507077"/>
                    <a:pt x="1657051" y="1514410"/>
                    <a:pt x="1627055" y="1513077"/>
                  </a:cubicBezTo>
                  <a:cubicBezTo>
                    <a:pt x="1619725" y="1513077"/>
                    <a:pt x="1612392" y="1513743"/>
                    <a:pt x="1605726" y="1513077"/>
                  </a:cubicBezTo>
                  <a:cubicBezTo>
                    <a:pt x="1579064" y="1509744"/>
                    <a:pt x="1572398" y="1498411"/>
                    <a:pt x="1587730" y="1477082"/>
                  </a:cubicBezTo>
                  <a:cubicBezTo>
                    <a:pt x="1609059" y="1447087"/>
                    <a:pt x="1625722" y="1413092"/>
                    <a:pt x="1667716" y="1405092"/>
                  </a:cubicBezTo>
                  <a:close/>
                  <a:moveTo>
                    <a:pt x="917177" y="1395762"/>
                  </a:moveTo>
                  <a:cubicBezTo>
                    <a:pt x="931843" y="1396429"/>
                    <a:pt x="944506" y="1397762"/>
                    <a:pt x="949839" y="1416425"/>
                  </a:cubicBezTo>
                  <a:cubicBezTo>
                    <a:pt x="955838" y="1436423"/>
                    <a:pt x="975168" y="1445086"/>
                    <a:pt x="989166" y="1458418"/>
                  </a:cubicBezTo>
                  <a:cubicBezTo>
                    <a:pt x="1013828" y="1480414"/>
                    <a:pt x="1015162" y="1495746"/>
                    <a:pt x="993832" y="1521075"/>
                  </a:cubicBezTo>
                  <a:cubicBezTo>
                    <a:pt x="989166" y="1526408"/>
                    <a:pt x="983833" y="1531740"/>
                    <a:pt x="980500" y="1537740"/>
                  </a:cubicBezTo>
                  <a:cubicBezTo>
                    <a:pt x="953172" y="1590397"/>
                    <a:pt x="915178" y="1581065"/>
                    <a:pt x="876517" y="1549737"/>
                  </a:cubicBezTo>
                  <a:cubicBezTo>
                    <a:pt x="858521" y="1535073"/>
                    <a:pt x="844522" y="1515075"/>
                    <a:pt x="829859" y="1497079"/>
                  </a:cubicBezTo>
                  <a:cubicBezTo>
                    <a:pt x="826526" y="1493746"/>
                    <a:pt x="825193" y="1487747"/>
                    <a:pt x="824526" y="1483081"/>
                  </a:cubicBezTo>
                  <a:cubicBezTo>
                    <a:pt x="824526" y="1451086"/>
                    <a:pt x="884516" y="1395095"/>
                    <a:pt x="917177" y="1395762"/>
                  </a:cubicBezTo>
                  <a:close/>
                  <a:moveTo>
                    <a:pt x="1180706" y="1381681"/>
                  </a:moveTo>
                  <a:cubicBezTo>
                    <a:pt x="1195047" y="1380056"/>
                    <a:pt x="1207795" y="1388929"/>
                    <a:pt x="1219794" y="1400428"/>
                  </a:cubicBezTo>
                  <a:cubicBezTo>
                    <a:pt x="1247122" y="1425756"/>
                    <a:pt x="1271784" y="1455751"/>
                    <a:pt x="1307112" y="1471082"/>
                  </a:cubicBezTo>
                  <a:cubicBezTo>
                    <a:pt x="1317778" y="1475747"/>
                    <a:pt x="1316445" y="1482413"/>
                    <a:pt x="1313778" y="1491078"/>
                  </a:cubicBezTo>
                  <a:cubicBezTo>
                    <a:pt x="1305112" y="1513074"/>
                    <a:pt x="1296447" y="1535071"/>
                    <a:pt x="1281117" y="1553067"/>
                  </a:cubicBezTo>
                  <a:cubicBezTo>
                    <a:pt x="1254455" y="1583729"/>
                    <a:pt x="1227791" y="1585728"/>
                    <a:pt x="1197129" y="1559067"/>
                  </a:cubicBezTo>
                  <a:cubicBezTo>
                    <a:pt x="1171134" y="1536405"/>
                    <a:pt x="1142472" y="1515740"/>
                    <a:pt x="1124476" y="1485079"/>
                  </a:cubicBezTo>
                  <a:cubicBezTo>
                    <a:pt x="1117143" y="1474415"/>
                    <a:pt x="1111144" y="1464417"/>
                    <a:pt x="1109144" y="1447752"/>
                  </a:cubicBezTo>
                  <a:cubicBezTo>
                    <a:pt x="1115143" y="1419090"/>
                    <a:pt x="1140472" y="1402427"/>
                    <a:pt x="1165801" y="1387096"/>
                  </a:cubicBezTo>
                  <a:cubicBezTo>
                    <a:pt x="1170967" y="1383930"/>
                    <a:pt x="1175925" y="1382222"/>
                    <a:pt x="1180706" y="1381681"/>
                  </a:cubicBezTo>
                  <a:close/>
                  <a:moveTo>
                    <a:pt x="750569" y="1346676"/>
                  </a:moveTo>
                  <a:cubicBezTo>
                    <a:pt x="769160" y="1346521"/>
                    <a:pt x="783534" y="1358268"/>
                    <a:pt x="794531" y="1373766"/>
                  </a:cubicBezTo>
                  <a:cubicBezTo>
                    <a:pt x="808530" y="1393762"/>
                    <a:pt x="829859" y="1415758"/>
                    <a:pt x="798531" y="1444419"/>
                  </a:cubicBezTo>
                  <a:cubicBezTo>
                    <a:pt x="781201" y="1460417"/>
                    <a:pt x="787201" y="1495078"/>
                    <a:pt x="754539" y="1505077"/>
                  </a:cubicBezTo>
                  <a:cubicBezTo>
                    <a:pt x="733208" y="1511074"/>
                    <a:pt x="719211" y="1511741"/>
                    <a:pt x="707879" y="1491745"/>
                  </a:cubicBezTo>
                  <a:cubicBezTo>
                    <a:pt x="692549" y="1463750"/>
                    <a:pt x="683883" y="1434422"/>
                    <a:pt x="679883" y="1408427"/>
                  </a:cubicBezTo>
                  <a:cubicBezTo>
                    <a:pt x="678550" y="1369100"/>
                    <a:pt x="705212" y="1361768"/>
                    <a:pt x="730541" y="1351102"/>
                  </a:cubicBezTo>
                  <a:cubicBezTo>
                    <a:pt x="737707" y="1348103"/>
                    <a:pt x="744372" y="1346728"/>
                    <a:pt x="750569" y="1346676"/>
                  </a:cubicBezTo>
                  <a:close/>
                  <a:moveTo>
                    <a:pt x="595899" y="1293112"/>
                  </a:moveTo>
                  <a:cubicBezTo>
                    <a:pt x="636560" y="1293112"/>
                    <a:pt x="678554" y="1320441"/>
                    <a:pt x="674555" y="1348436"/>
                  </a:cubicBezTo>
                  <a:cubicBezTo>
                    <a:pt x="671222" y="1373100"/>
                    <a:pt x="663222" y="1399096"/>
                    <a:pt x="649224" y="1418426"/>
                  </a:cubicBezTo>
                  <a:cubicBezTo>
                    <a:pt x="633894" y="1439757"/>
                    <a:pt x="601899" y="1430424"/>
                    <a:pt x="579236" y="1443755"/>
                  </a:cubicBezTo>
                  <a:cubicBezTo>
                    <a:pt x="567904" y="1450421"/>
                    <a:pt x="527243" y="1387764"/>
                    <a:pt x="527243" y="1364435"/>
                  </a:cubicBezTo>
                  <a:cubicBezTo>
                    <a:pt x="526576" y="1333773"/>
                    <a:pt x="565904" y="1293112"/>
                    <a:pt x="595899" y="1293112"/>
                  </a:cubicBezTo>
                  <a:close/>
                  <a:moveTo>
                    <a:pt x="1254453" y="1289113"/>
                  </a:moveTo>
                  <a:cubicBezTo>
                    <a:pt x="1319776" y="1289113"/>
                    <a:pt x="1365101" y="1323108"/>
                    <a:pt x="1399096" y="1375098"/>
                  </a:cubicBezTo>
                  <a:cubicBezTo>
                    <a:pt x="1407761" y="1388430"/>
                    <a:pt x="1388432" y="1449754"/>
                    <a:pt x="1373767" y="1459753"/>
                  </a:cubicBezTo>
                  <a:cubicBezTo>
                    <a:pt x="1352438" y="1475082"/>
                    <a:pt x="1320443" y="1467752"/>
                    <a:pt x="1298445" y="1445087"/>
                  </a:cubicBezTo>
                  <a:cubicBezTo>
                    <a:pt x="1281115" y="1426425"/>
                    <a:pt x="1262453" y="1409093"/>
                    <a:pt x="1243788" y="1391763"/>
                  </a:cubicBezTo>
                  <a:cubicBezTo>
                    <a:pt x="1225792" y="1375098"/>
                    <a:pt x="1215126" y="1355102"/>
                    <a:pt x="1215126" y="1327774"/>
                  </a:cubicBezTo>
                  <a:cubicBezTo>
                    <a:pt x="1215793" y="1305111"/>
                    <a:pt x="1227791" y="1289113"/>
                    <a:pt x="1254453" y="1289113"/>
                  </a:cubicBezTo>
                  <a:close/>
                  <a:moveTo>
                    <a:pt x="1005830" y="1283113"/>
                  </a:moveTo>
                  <a:cubicBezTo>
                    <a:pt x="1031159" y="1275781"/>
                    <a:pt x="1032492" y="1305776"/>
                    <a:pt x="1049821" y="1313775"/>
                  </a:cubicBezTo>
                  <a:cubicBezTo>
                    <a:pt x="1072486" y="1324441"/>
                    <a:pt x="1089815" y="1347770"/>
                    <a:pt x="1108480" y="1366432"/>
                  </a:cubicBezTo>
                  <a:cubicBezTo>
                    <a:pt x="1119810" y="1377765"/>
                    <a:pt x="1123143" y="1391097"/>
                    <a:pt x="1107814" y="1403093"/>
                  </a:cubicBezTo>
                  <a:cubicBezTo>
                    <a:pt x="1097815" y="1411093"/>
                    <a:pt x="1093148" y="1422425"/>
                    <a:pt x="1089815" y="1434422"/>
                  </a:cubicBezTo>
                  <a:cubicBezTo>
                    <a:pt x="1085816" y="1452420"/>
                    <a:pt x="1072486" y="1457753"/>
                    <a:pt x="1050488" y="1457753"/>
                  </a:cubicBezTo>
                  <a:cubicBezTo>
                    <a:pt x="1019826" y="1447087"/>
                    <a:pt x="981166" y="1441754"/>
                    <a:pt x="963169" y="1401094"/>
                  </a:cubicBezTo>
                  <a:cubicBezTo>
                    <a:pt x="958503" y="1391097"/>
                    <a:pt x="951171" y="1381764"/>
                    <a:pt x="945838" y="1372432"/>
                  </a:cubicBezTo>
                  <a:cubicBezTo>
                    <a:pt x="934508" y="1353102"/>
                    <a:pt x="937174" y="1335771"/>
                    <a:pt x="953837" y="1320441"/>
                  </a:cubicBezTo>
                  <a:cubicBezTo>
                    <a:pt x="954504" y="1319774"/>
                    <a:pt x="955170" y="1319108"/>
                    <a:pt x="956503" y="1318441"/>
                  </a:cubicBezTo>
                  <a:cubicBezTo>
                    <a:pt x="974502" y="1308442"/>
                    <a:pt x="985832" y="1289113"/>
                    <a:pt x="1005830" y="1283113"/>
                  </a:cubicBezTo>
                  <a:close/>
                  <a:moveTo>
                    <a:pt x="1592645" y="1245285"/>
                  </a:moveTo>
                  <a:cubicBezTo>
                    <a:pt x="1608226" y="1243786"/>
                    <a:pt x="1624390" y="1251118"/>
                    <a:pt x="1642387" y="1267117"/>
                  </a:cubicBezTo>
                  <a:cubicBezTo>
                    <a:pt x="1656386" y="1279113"/>
                    <a:pt x="1669716" y="1291778"/>
                    <a:pt x="1684381" y="1302442"/>
                  </a:cubicBezTo>
                  <a:cubicBezTo>
                    <a:pt x="1701710" y="1315107"/>
                    <a:pt x="1721708" y="1322440"/>
                    <a:pt x="1742371" y="1313107"/>
                  </a:cubicBezTo>
                  <a:cubicBezTo>
                    <a:pt x="1777032" y="1297778"/>
                    <a:pt x="1797696" y="1325106"/>
                    <a:pt x="1823025" y="1336436"/>
                  </a:cubicBezTo>
                  <a:cubicBezTo>
                    <a:pt x="1829024" y="1339102"/>
                    <a:pt x="1825691" y="1344435"/>
                    <a:pt x="1824358" y="1349768"/>
                  </a:cubicBezTo>
                  <a:cubicBezTo>
                    <a:pt x="1812359" y="1390428"/>
                    <a:pt x="1734374" y="1415090"/>
                    <a:pt x="1702377" y="1387762"/>
                  </a:cubicBezTo>
                  <a:cubicBezTo>
                    <a:pt x="1691713" y="1379096"/>
                    <a:pt x="1699046" y="1369097"/>
                    <a:pt x="1702377" y="1359767"/>
                  </a:cubicBezTo>
                  <a:cubicBezTo>
                    <a:pt x="1710376" y="1339769"/>
                    <a:pt x="1710376" y="1339769"/>
                    <a:pt x="1700379" y="1323106"/>
                  </a:cubicBezTo>
                  <a:cubicBezTo>
                    <a:pt x="1687047" y="1341102"/>
                    <a:pt x="1675048" y="1360433"/>
                    <a:pt x="1660385" y="1376430"/>
                  </a:cubicBezTo>
                  <a:cubicBezTo>
                    <a:pt x="1630390" y="1409757"/>
                    <a:pt x="1601062" y="1410424"/>
                    <a:pt x="1567734" y="1381762"/>
                  </a:cubicBezTo>
                  <a:cubicBezTo>
                    <a:pt x="1563068" y="1377763"/>
                    <a:pt x="1558402" y="1373763"/>
                    <a:pt x="1553736" y="1369764"/>
                  </a:cubicBezTo>
                  <a:cubicBezTo>
                    <a:pt x="1510409" y="1337103"/>
                    <a:pt x="1509075" y="1321773"/>
                    <a:pt x="1546403" y="1276447"/>
                  </a:cubicBezTo>
                  <a:cubicBezTo>
                    <a:pt x="1562067" y="1257117"/>
                    <a:pt x="1577064" y="1246785"/>
                    <a:pt x="1592645" y="1245285"/>
                  </a:cubicBezTo>
                  <a:close/>
                  <a:moveTo>
                    <a:pt x="1859850" y="1198878"/>
                  </a:moveTo>
                  <a:cubicBezTo>
                    <a:pt x="1864682" y="1198628"/>
                    <a:pt x="1869682" y="1200128"/>
                    <a:pt x="1874347" y="1202461"/>
                  </a:cubicBezTo>
                  <a:cubicBezTo>
                    <a:pt x="1890345" y="1210460"/>
                    <a:pt x="1913008" y="1215127"/>
                    <a:pt x="1913008" y="1237123"/>
                  </a:cubicBezTo>
                  <a:cubicBezTo>
                    <a:pt x="1913008" y="1258452"/>
                    <a:pt x="1896345" y="1275117"/>
                    <a:pt x="1877013" y="1283114"/>
                  </a:cubicBezTo>
                  <a:cubicBezTo>
                    <a:pt x="1858350" y="1291114"/>
                    <a:pt x="1838352" y="1295113"/>
                    <a:pt x="1818356" y="1298446"/>
                  </a:cubicBezTo>
                  <a:cubicBezTo>
                    <a:pt x="1797026" y="1301779"/>
                    <a:pt x="1787027" y="1286447"/>
                    <a:pt x="1799026" y="1268451"/>
                  </a:cubicBezTo>
                  <a:cubicBezTo>
                    <a:pt x="1809023" y="1252453"/>
                    <a:pt x="1813023" y="1237789"/>
                    <a:pt x="1805690" y="1218458"/>
                  </a:cubicBezTo>
                  <a:cubicBezTo>
                    <a:pt x="1822355" y="1215791"/>
                    <a:pt x="1837021" y="1217124"/>
                    <a:pt x="1846351" y="1205794"/>
                  </a:cubicBezTo>
                  <a:cubicBezTo>
                    <a:pt x="1850351" y="1201128"/>
                    <a:pt x="1855017" y="1199128"/>
                    <a:pt x="1859850" y="1198878"/>
                  </a:cubicBezTo>
                  <a:close/>
                  <a:moveTo>
                    <a:pt x="1106947" y="1189774"/>
                  </a:moveTo>
                  <a:cubicBezTo>
                    <a:pt x="1117851" y="1189961"/>
                    <a:pt x="1129307" y="1193128"/>
                    <a:pt x="1140471" y="1199793"/>
                  </a:cubicBezTo>
                  <a:cubicBezTo>
                    <a:pt x="1169133" y="1216458"/>
                    <a:pt x="1189797" y="1242453"/>
                    <a:pt x="1211126" y="1267116"/>
                  </a:cubicBezTo>
                  <a:cubicBezTo>
                    <a:pt x="1220458" y="1277781"/>
                    <a:pt x="1184465" y="1355769"/>
                    <a:pt x="1169799" y="1358436"/>
                  </a:cubicBezTo>
                  <a:cubicBezTo>
                    <a:pt x="1125142" y="1366433"/>
                    <a:pt x="1045821" y="1300444"/>
                    <a:pt x="1046488" y="1254452"/>
                  </a:cubicBezTo>
                  <a:cubicBezTo>
                    <a:pt x="1046488" y="1215458"/>
                    <a:pt x="1074234" y="1189212"/>
                    <a:pt x="1106947" y="1189774"/>
                  </a:cubicBezTo>
                  <a:close/>
                  <a:moveTo>
                    <a:pt x="1408345" y="1161551"/>
                  </a:moveTo>
                  <a:cubicBezTo>
                    <a:pt x="1424426" y="1162800"/>
                    <a:pt x="1439757" y="1174465"/>
                    <a:pt x="1459087" y="1196460"/>
                  </a:cubicBezTo>
                  <a:cubicBezTo>
                    <a:pt x="1473750" y="1213125"/>
                    <a:pt x="1486415" y="1231788"/>
                    <a:pt x="1509744" y="1239121"/>
                  </a:cubicBezTo>
                  <a:cubicBezTo>
                    <a:pt x="1524409" y="1243787"/>
                    <a:pt x="1527075" y="1258452"/>
                    <a:pt x="1522409" y="1272449"/>
                  </a:cubicBezTo>
                  <a:cubicBezTo>
                    <a:pt x="1515077" y="1293780"/>
                    <a:pt x="1501078" y="1309110"/>
                    <a:pt x="1479749" y="1317109"/>
                  </a:cubicBezTo>
                  <a:cubicBezTo>
                    <a:pt x="1457087" y="1325108"/>
                    <a:pt x="1437755" y="1335105"/>
                    <a:pt x="1424425" y="1357103"/>
                  </a:cubicBezTo>
                  <a:cubicBezTo>
                    <a:pt x="1430423" y="1357769"/>
                    <a:pt x="1435756" y="1359769"/>
                    <a:pt x="1437755" y="1357769"/>
                  </a:cubicBezTo>
                  <a:cubicBezTo>
                    <a:pt x="1477749" y="1325108"/>
                    <a:pt x="1503078" y="1355103"/>
                    <a:pt x="1529740" y="1378432"/>
                  </a:cubicBezTo>
                  <a:cubicBezTo>
                    <a:pt x="1545738" y="1392430"/>
                    <a:pt x="1560403" y="1407760"/>
                    <a:pt x="1577066" y="1422425"/>
                  </a:cubicBezTo>
                  <a:cubicBezTo>
                    <a:pt x="1587732" y="1431756"/>
                    <a:pt x="1587732" y="1440421"/>
                    <a:pt x="1583066" y="1452420"/>
                  </a:cubicBezTo>
                  <a:cubicBezTo>
                    <a:pt x="1561735" y="1505077"/>
                    <a:pt x="1500412" y="1512410"/>
                    <a:pt x="1453754" y="1482415"/>
                  </a:cubicBezTo>
                  <a:cubicBezTo>
                    <a:pt x="1414426" y="1457086"/>
                    <a:pt x="1415093" y="1433089"/>
                    <a:pt x="1420426" y="1394428"/>
                  </a:cubicBezTo>
                  <a:cubicBezTo>
                    <a:pt x="1424425" y="1366433"/>
                    <a:pt x="1404428" y="1339104"/>
                    <a:pt x="1380432" y="1320442"/>
                  </a:cubicBezTo>
                  <a:cubicBezTo>
                    <a:pt x="1363769" y="1307110"/>
                    <a:pt x="1345104" y="1295778"/>
                    <a:pt x="1329108" y="1281781"/>
                  </a:cubicBezTo>
                  <a:cubicBezTo>
                    <a:pt x="1302444" y="1259119"/>
                    <a:pt x="1302444" y="1242454"/>
                    <a:pt x="1325108" y="1217125"/>
                  </a:cubicBezTo>
                  <a:cubicBezTo>
                    <a:pt x="1333772" y="1207126"/>
                    <a:pt x="1343105" y="1197794"/>
                    <a:pt x="1353104" y="1189130"/>
                  </a:cubicBezTo>
                  <a:cubicBezTo>
                    <a:pt x="1375434" y="1169466"/>
                    <a:pt x="1392264" y="1160301"/>
                    <a:pt x="1408345" y="1161551"/>
                  </a:cubicBezTo>
                  <a:close/>
                  <a:moveTo>
                    <a:pt x="724210" y="1150637"/>
                  </a:moveTo>
                  <a:cubicBezTo>
                    <a:pt x="733543" y="1152637"/>
                    <a:pt x="742208" y="1158135"/>
                    <a:pt x="749874" y="1166468"/>
                  </a:cubicBezTo>
                  <a:cubicBezTo>
                    <a:pt x="759204" y="1177134"/>
                    <a:pt x="765204" y="1190464"/>
                    <a:pt x="774536" y="1201796"/>
                  </a:cubicBezTo>
                  <a:cubicBezTo>
                    <a:pt x="785866" y="1216459"/>
                    <a:pt x="788533" y="1228458"/>
                    <a:pt x="773869" y="1243790"/>
                  </a:cubicBezTo>
                  <a:cubicBezTo>
                    <a:pt x="761870" y="1255786"/>
                    <a:pt x="755204" y="1272451"/>
                    <a:pt x="754538" y="1291114"/>
                  </a:cubicBezTo>
                  <a:cubicBezTo>
                    <a:pt x="753873" y="1299780"/>
                    <a:pt x="765870" y="1314443"/>
                    <a:pt x="751873" y="1317110"/>
                  </a:cubicBezTo>
                  <a:cubicBezTo>
                    <a:pt x="733208" y="1320443"/>
                    <a:pt x="713212" y="1337774"/>
                    <a:pt x="697214" y="1329108"/>
                  </a:cubicBezTo>
                  <a:cubicBezTo>
                    <a:pt x="671885" y="1315110"/>
                    <a:pt x="647222" y="1296447"/>
                    <a:pt x="641890" y="1263786"/>
                  </a:cubicBezTo>
                  <a:cubicBezTo>
                    <a:pt x="639890" y="1256453"/>
                    <a:pt x="639223" y="1249120"/>
                    <a:pt x="637890" y="1239790"/>
                  </a:cubicBezTo>
                  <a:cubicBezTo>
                    <a:pt x="643223" y="1204462"/>
                    <a:pt x="661219" y="1174467"/>
                    <a:pt x="694547" y="1155802"/>
                  </a:cubicBezTo>
                  <a:cubicBezTo>
                    <a:pt x="704880" y="1150137"/>
                    <a:pt x="714878" y="1148637"/>
                    <a:pt x="724210" y="1150637"/>
                  </a:cubicBezTo>
                  <a:close/>
                  <a:moveTo>
                    <a:pt x="1875013" y="1138473"/>
                  </a:moveTo>
                  <a:lnTo>
                    <a:pt x="1875200" y="1139115"/>
                  </a:lnTo>
                  <a:lnTo>
                    <a:pt x="1875013" y="1139140"/>
                  </a:lnTo>
                  <a:cubicBezTo>
                    <a:pt x="1875013" y="1139140"/>
                    <a:pt x="1875013" y="1138473"/>
                    <a:pt x="1875013" y="1138473"/>
                  </a:cubicBezTo>
                  <a:close/>
                  <a:moveTo>
                    <a:pt x="935735" y="1119183"/>
                  </a:moveTo>
                  <a:cubicBezTo>
                    <a:pt x="957794" y="1116934"/>
                    <a:pt x="978166" y="1127806"/>
                    <a:pt x="995162" y="1151802"/>
                  </a:cubicBezTo>
                  <a:cubicBezTo>
                    <a:pt x="1002495" y="1161801"/>
                    <a:pt x="1008494" y="1172467"/>
                    <a:pt x="1015827" y="1182464"/>
                  </a:cubicBezTo>
                  <a:cubicBezTo>
                    <a:pt x="1036489" y="1209794"/>
                    <a:pt x="1025157" y="1255785"/>
                    <a:pt x="993829" y="1271117"/>
                  </a:cubicBezTo>
                  <a:cubicBezTo>
                    <a:pt x="981166" y="1277117"/>
                    <a:pt x="967834" y="1283114"/>
                    <a:pt x="955835" y="1290446"/>
                  </a:cubicBezTo>
                  <a:cubicBezTo>
                    <a:pt x="937172" y="1301779"/>
                    <a:pt x="926507" y="1319108"/>
                    <a:pt x="924507" y="1340439"/>
                  </a:cubicBezTo>
                  <a:cubicBezTo>
                    <a:pt x="922507" y="1359769"/>
                    <a:pt x="915843" y="1373767"/>
                    <a:pt x="892513" y="1373101"/>
                  </a:cubicBezTo>
                  <a:cubicBezTo>
                    <a:pt x="881849" y="1373101"/>
                    <a:pt x="872517" y="1377765"/>
                    <a:pt x="865184" y="1385764"/>
                  </a:cubicBezTo>
                  <a:cubicBezTo>
                    <a:pt x="844522" y="1407095"/>
                    <a:pt x="829190" y="1401762"/>
                    <a:pt x="814527" y="1378431"/>
                  </a:cubicBezTo>
                  <a:cubicBezTo>
                    <a:pt x="799195" y="1354436"/>
                    <a:pt x="783866" y="1329774"/>
                    <a:pt x="775200" y="1302445"/>
                  </a:cubicBezTo>
                  <a:cubicBezTo>
                    <a:pt x="766534" y="1272450"/>
                    <a:pt x="776533" y="1249786"/>
                    <a:pt x="802528" y="1235123"/>
                  </a:cubicBezTo>
                  <a:cubicBezTo>
                    <a:pt x="825857" y="1222458"/>
                    <a:pt x="857185" y="1227124"/>
                    <a:pt x="875183" y="1247120"/>
                  </a:cubicBezTo>
                  <a:cubicBezTo>
                    <a:pt x="887180" y="1258452"/>
                    <a:pt x="893846" y="1274450"/>
                    <a:pt x="917841" y="1281781"/>
                  </a:cubicBezTo>
                  <a:cubicBezTo>
                    <a:pt x="902511" y="1254452"/>
                    <a:pt x="887846" y="1233790"/>
                    <a:pt x="881182" y="1209128"/>
                  </a:cubicBezTo>
                  <a:cubicBezTo>
                    <a:pt x="869850" y="1171134"/>
                    <a:pt x="881182" y="1141139"/>
                    <a:pt x="913177" y="1125807"/>
                  </a:cubicBezTo>
                  <a:cubicBezTo>
                    <a:pt x="920842" y="1122141"/>
                    <a:pt x="928383" y="1119933"/>
                    <a:pt x="935735" y="1119183"/>
                  </a:cubicBezTo>
                  <a:close/>
                  <a:moveTo>
                    <a:pt x="1232290" y="1078650"/>
                  </a:moveTo>
                  <a:cubicBezTo>
                    <a:pt x="1240122" y="1079816"/>
                    <a:pt x="1247788" y="1083149"/>
                    <a:pt x="1255121" y="1087149"/>
                  </a:cubicBezTo>
                  <a:cubicBezTo>
                    <a:pt x="1287782" y="1105811"/>
                    <a:pt x="1310444" y="1135139"/>
                    <a:pt x="1329774" y="1166467"/>
                  </a:cubicBezTo>
                  <a:cubicBezTo>
                    <a:pt x="1333107" y="1171800"/>
                    <a:pt x="1337773" y="1177799"/>
                    <a:pt x="1330440" y="1182466"/>
                  </a:cubicBezTo>
                  <a:cubicBezTo>
                    <a:pt x="1308445" y="1195795"/>
                    <a:pt x="1303778" y="1220457"/>
                    <a:pt x="1292448" y="1240455"/>
                  </a:cubicBezTo>
                  <a:cubicBezTo>
                    <a:pt x="1285782" y="1252452"/>
                    <a:pt x="1276450" y="1261784"/>
                    <a:pt x="1264451" y="1267783"/>
                  </a:cubicBezTo>
                  <a:cubicBezTo>
                    <a:pt x="1253787" y="1273116"/>
                    <a:pt x="1244455" y="1272450"/>
                    <a:pt x="1239122" y="1260451"/>
                  </a:cubicBezTo>
                  <a:cubicBezTo>
                    <a:pt x="1227125" y="1235789"/>
                    <a:pt x="1205128" y="1223124"/>
                    <a:pt x="1182465" y="1210460"/>
                  </a:cubicBezTo>
                  <a:cubicBezTo>
                    <a:pt x="1165134" y="1202461"/>
                    <a:pt x="1150470" y="1191796"/>
                    <a:pt x="1151137" y="1167134"/>
                  </a:cubicBezTo>
                  <a:cubicBezTo>
                    <a:pt x="1158470" y="1133140"/>
                    <a:pt x="1175799" y="1102478"/>
                    <a:pt x="1208461" y="1083149"/>
                  </a:cubicBezTo>
                  <a:cubicBezTo>
                    <a:pt x="1216460" y="1078483"/>
                    <a:pt x="1224459" y="1077483"/>
                    <a:pt x="1232290" y="1078650"/>
                  </a:cubicBezTo>
                  <a:close/>
                  <a:moveTo>
                    <a:pt x="819944" y="1051907"/>
                  </a:moveTo>
                  <a:cubicBezTo>
                    <a:pt x="829859" y="1053823"/>
                    <a:pt x="838858" y="1059488"/>
                    <a:pt x="847190" y="1069821"/>
                  </a:cubicBezTo>
                  <a:cubicBezTo>
                    <a:pt x="853856" y="1078483"/>
                    <a:pt x="859853" y="1089147"/>
                    <a:pt x="869186" y="1095146"/>
                  </a:cubicBezTo>
                  <a:cubicBezTo>
                    <a:pt x="891182" y="1109144"/>
                    <a:pt x="887184" y="1125141"/>
                    <a:pt x="874519" y="1141805"/>
                  </a:cubicBezTo>
                  <a:cubicBezTo>
                    <a:pt x="862520" y="1157802"/>
                    <a:pt x="853856" y="1173133"/>
                    <a:pt x="852523" y="1195795"/>
                  </a:cubicBezTo>
                  <a:cubicBezTo>
                    <a:pt x="851856" y="1213125"/>
                    <a:pt x="831191" y="1213791"/>
                    <a:pt x="815195" y="1209127"/>
                  </a:cubicBezTo>
                  <a:cubicBezTo>
                    <a:pt x="783866" y="1199128"/>
                    <a:pt x="743872" y="1142472"/>
                    <a:pt x="743872" y="1109144"/>
                  </a:cubicBezTo>
                  <a:cubicBezTo>
                    <a:pt x="744539" y="1080483"/>
                    <a:pt x="761868" y="1065821"/>
                    <a:pt x="787199" y="1056489"/>
                  </a:cubicBezTo>
                  <a:cubicBezTo>
                    <a:pt x="799197" y="1051823"/>
                    <a:pt x="810029" y="1049991"/>
                    <a:pt x="819944" y="1051907"/>
                  </a:cubicBezTo>
                  <a:close/>
                  <a:moveTo>
                    <a:pt x="1809575" y="1026815"/>
                  </a:moveTo>
                  <a:cubicBezTo>
                    <a:pt x="1813773" y="1027409"/>
                    <a:pt x="1818022" y="1029659"/>
                    <a:pt x="1822354" y="1034491"/>
                  </a:cubicBezTo>
                  <a:cubicBezTo>
                    <a:pt x="1840850" y="1056487"/>
                    <a:pt x="1866471" y="1075106"/>
                    <a:pt x="1876719" y="1102727"/>
                  </a:cubicBezTo>
                  <a:lnTo>
                    <a:pt x="1880839" y="1132567"/>
                  </a:lnTo>
                  <a:lnTo>
                    <a:pt x="1874798" y="1138060"/>
                  </a:lnTo>
                  <a:lnTo>
                    <a:pt x="1875011" y="1137804"/>
                  </a:lnTo>
                  <a:cubicBezTo>
                    <a:pt x="1875011" y="1137804"/>
                    <a:pt x="1874346" y="1138471"/>
                    <a:pt x="1874346" y="1138471"/>
                  </a:cubicBezTo>
                  <a:lnTo>
                    <a:pt x="1874798" y="1138060"/>
                  </a:lnTo>
                  <a:lnTo>
                    <a:pt x="1874789" y="1138071"/>
                  </a:lnTo>
                  <a:lnTo>
                    <a:pt x="1880840" y="1132572"/>
                  </a:lnTo>
                  <a:lnTo>
                    <a:pt x="1880839" y="1132567"/>
                  </a:lnTo>
                  <a:lnTo>
                    <a:pt x="1881677" y="1131805"/>
                  </a:lnTo>
                  <a:lnTo>
                    <a:pt x="1881674" y="1131814"/>
                  </a:lnTo>
                  <a:lnTo>
                    <a:pt x="1881682" y="1131806"/>
                  </a:lnTo>
                  <a:lnTo>
                    <a:pt x="1881502" y="1133051"/>
                  </a:lnTo>
                  <a:lnTo>
                    <a:pt x="1895425" y="1111560"/>
                  </a:lnTo>
                  <a:cubicBezTo>
                    <a:pt x="1901175" y="1104811"/>
                    <a:pt x="1907341" y="1098479"/>
                    <a:pt x="1912340" y="1091813"/>
                  </a:cubicBezTo>
                  <a:cubicBezTo>
                    <a:pt x="1918672" y="1083148"/>
                    <a:pt x="1927837" y="1079149"/>
                    <a:pt x="1937668" y="1079315"/>
                  </a:cubicBezTo>
                  <a:cubicBezTo>
                    <a:pt x="1947500" y="1079482"/>
                    <a:pt x="1957998" y="1083815"/>
                    <a:pt x="1966997" y="1091813"/>
                  </a:cubicBezTo>
                  <a:cubicBezTo>
                    <a:pt x="1979662" y="1102479"/>
                    <a:pt x="2003658" y="1110478"/>
                    <a:pt x="2002325" y="1126474"/>
                  </a:cubicBezTo>
                  <a:cubicBezTo>
                    <a:pt x="2000325" y="1147137"/>
                    <a:pt x="1978329" y="1157803"/>
                    <a:pt x="1958998" y="1165802"/>
                  </a:cubicBezTo>
                  <a:cubicBezTo>
                    <a:pt x="1949666" y="1169802"/>
                    <a:pt x="1939669" y="1173135"/>
                    <a:pt x="1929670" y="1174468"/>
                  </a:cubicBezTo>
                  <a:cubicBezTo>
                    <a:pt x="1912340" y="1177134"/>
                    <a:pt x="1893009" y="1182465"/>
                    <a:pt x="1878346" y="1177801"/>
                  </a:cubicBezTo>
                  <a:cubicBezTo>
                    <a:pt x="1861848" y="1172302"/>
                    <a:pt x="1875720" y="1160053"/>
                    <a:pt x="1878064" y="1148930"/>
                  </a:cubicBezTo>
                  <a:lnTo>
                    <a:pt x="1875200" y="1139115"/>
                  </a:lnTo>
                  <a:lnTo>
                    <a:pt x="1881178" y="1138307"/>
                  </a:lnTo>
                  <a:cubicBezTo>
                    <a:pt x="1881844" y="1136640"/>
                    <a:pt x="1881678" y="1134140"/>
                    <a:pt x="1882344" y="1132474"/>
                  </a:cubicBezTo>
                  <a:lnTo>
                    <a:pt x="1881457" y="1133362"/>
                  </a:lnTo>
                  <a:lnTo>
                    <a:pt x="1880765" y="1138139"/>
                  </a:lnTo>
                  <a:lnTo>
                    <a:pt x="1874459" y="1138466"/>
                  </a:lnTo>
                  <a:lnTo>
                    <a:pt x="1851682" y="1165799"/>
                  </a:lnTo>
                  <a:cubicBezTo>
                    <a:pt x="1821687" y="1204460"/>
                    <a:pt x="1788360" y="1206460"/>
                    <a:pt x="1753032" y="1172465"/>
                  </a:cubicBezTo>
                  <a:cubicBezTo>
                    <a:pt x="1743700" y="1163133"/>
                    <a:pt x="1737703" y="1150469"/>
                    <a:pt x="1725038" y="1144470"/>
                  </a:cubicBezTo>
                  <a:cubicBezTo>
                    <a:pt x="1725038" y="1171799"/>
                    <a:pt x="1741036" y="1193796"/>
                    <a:pt x="1778361" y="1207126"/>
                  </a:cubicBezTo>
                  <a:cubicBezTo>
                    <a:pt x="1802358" y="1215792"/>
                    <a:pt x="1799025" y="1225124"/>
                    <a:pt x="1791693" y="1243121"/>
                  </a:cubicBezTo>
                  <a:cubicBezTo>
                    <a:pt x="1781027" y="1270449"/>
                    <a:pt x="1757032" y="1283114"/>
                    <a:pt x="1736370" y="1298444"/>
                  </a:cubicBezTo>
                  <a:cubicBezTo>
                    <a:pt x="1726371" y="1305777"/>
                    <a:pt x="1716372" y="1298444"/>
                    <a:pt x="1707708" y="1293113"/>
                  </a:cubicBezTo>
                  <a:cubicBezTo>
                    <a:pt x="1682378" y="1276448"/>
                    <a:pt x="1657716" y="1257786"/>
                    <a:pt x="1631721" y="1241121"/>
                  </a:cubicBezTo>
                  <a:cubicBezTo>
                    <a:pt x="1615056" y="1229789"/>
                    <a:pt x="1616389" y="1220458"/>
                    <a:pt x="1629721" y="1207126"/>
                  </a:cubicBezTo>
                  <a:cubicBezTo>
                    <a:pt x="1660382" y="1176465"/>
                    <a:pt x="1689044" y="1145137"/>
                    <a:pt x="1719038" y="1114475"/>
                  </a:cubicBezTo>
                  <a:cubicBezTo>
                    <a:pt x="1734370" y="1098477"/>
                    <a:pt x="1747033" y="1081814"/>
                    <a:pt x="1745700" y="1058489"/>
                  </a:cubicBezTo>
                  <a:cubicBezTo>
                    <a:pt x="1745033" y="1048489"/>
                    <a:pt x="1745700" y="1039824"/>
                    <a:pt x="1760365" y="1043157"/>
                  </a:cubicBezTo>
                  <a:cubicBezTo>
                    <a:pt x="1763698" y="1043823"/>
                    <a:pt x="1768364" y="1042490"/>
                    <a:pt x="1772364" y="1041157"/>
                  </a:cubicBezTo>
                  <a:cubicBezTo>
                    <a:pt x="1784861" y="1038157"/>
                    <a:pt x="1796984" y="1025035"/>
                    <a:pt x="1809575" y="1026815"/>
                  </a:cubicBezTo>
                  <a:close/>
                  <a:moveTo>
                    <a:pt x="1040321" y="1005665"/>
                  </a:moveTo>
                  <a:cubicBezTo>
                    <a:pt x="1055652" y="1005832"/>
                    <a:pt x="1069817" y="1011165"/>
                    <a:pt x="1080482" y="1021830"/>
                  </a:cubicBezTo>
                  <a:cubicBezTo>
                    <a:pt x="1089145" y="1030494"/>
                    <a:pt x="1095811" y="1040493"/>
                    <a:pt x="1103144" y="1050492"/>
                  </a:cubicBezTo>
                  <a:cubicBezTo>
                    <a:pt x="1116476" y="1069154"/>
                    <a:pt x="1129806" y="1087149"/>
                    <a:pt x="1161800" y="1093146"/>
                  </a:cubicBezTo>
                  <a:cubicBezTo>
                    <a:pt x="1143804" y="1107811"/>
                    <a:pt x="1134472" y="1120476"/>
                    <a:pt x="1127139" y="1135139"/>
                  </a:cubicBezTo>
                  <a:cubicBezTo>
                    <a:pt x="1109143" y="1169800"/>
                    <a:pt x="1069816" y="1181132"/>
                    <a:pt x="1037155" y="1161134"/>
                  </a:cubicBezTo>
                  <a:cubicBezTo>
                    <a:pt x="1007827" y="1143138"/>
                    <a:pt x="987165" y="1115810"/>
                    <a:pt x="971167" y="1085816"/>
                  </a:cubicBezTo>
                  <a:cubicBezTo>
                    <a:pt x="957835" y="1060488"/>
                    <a:pt x="967167" y="1037826"/>
                    <a:pt x="993162" y="1020497"/>
                  </a:cubicBezTo>
                  <a:cubicBezTo>
                    <a:pt x="1008493" y="1010498"/>
                    <a:pt x="1024990" y="1005498"/>
                    <a:pt x="1040321" y="1005665"/>
                  </a:cubicBezTo>
                  <a:close/>
                  <a:moveTo>
                    <a:pt x="2040318" y="971837"/>
                  </a:moveTo>
                  <a:cubicBezTo>
                    <a:pt x="2058315" y="974503"/>
                    <a:pt x="2079646" y="988499"/>
                    <a:pt x="2087643" y="1006497"/>
                  </a:cubicBezTo>
                  <a:cubicBezTo>
                    <a:pt x="2094309" y="1021827"/>
                    <a:pt x="2080979" y="1037158"/>
                    <a:pt x="2068313" y="1048491"/>
                  </a:cubicBezTo>
                  <a:cubicBezTo>
                    <a:pt x="2049649" y="1064486"/>
                    <a:pt x="2027653" y="1071152"/>
                    <a:pt x="2003658" y="1071152"/>
                  </a:cubicBezTo>
                  <a:cubicBezTo>
                    <a:pt x="1991659" y="1070486"/>
                    <a:pt x="1974996" y="1073817"/>
                    <a:pt x="1970330" y="1061821"/>
                  </a:cubicBezTo>
                  <a:cubicBezTo>
                    <a:pt x="1965664" y="1049824"/>
                    <a:pt x="1977663" y="1039158"/>
                    <a:pt x="1988326" y="1033825"/>
                  </a:cubicBezTo>
                  <a:cubicBezTo>
                    <a:pt x="2000325" y="1027826"/>
                    <a:pt x="2000991" y="1015829"/>
                    <a:pt x="2003658" y="1005164"/>
                  </a:cubicBezTo>
                  <a:cubicBezTo>
                    <a:pt x="2008991" y="985166"/>
                    <a:pt x="2028320" y="970503"/>
                    <a:pt x="2040318" y="971837"/>
                  </a:cubicBezTo>
                  <a:close/>
                  <a:moveTo>
                    <a:pt x="1337771" y="965171"/>
                  </a:moveTo>
                  <a:cubicBezTo>
                    <a:pt x="1356435" y="965171"/>
                    <a:pt x="1371765" y="973837"/>
                    <a:pt x="1383764" y="986501"/>
                  </a:cubicBezTo>
                  <a:cubicBezTo>
                    <a:pt x="1396429" y="999833"/>
                    <a:pt x="1407759" y="1014496"/>
                    <a:pt x="1418424" y="1029161"/>
                  </a:cubicBezTo>
                  <a:cubicBezTo>
                    <a:pt x="1449086" y="1071154"/>
                    <a:pt x="1447752" y="1082482"/>
                    <a:pt x="1409759" y="1118476"/>
                  </a:cubicBezTo>
                  <a:cubicBezTo>
                    <a:pt x="1387763" y="1139807"/>
                    <a:pt x="1356435" y="1137141"/>
                    <a:pt x="1323774" y="1111145"/>
                  </a:cubicBezTo>
                  <a:cubicBezTo>
                    <a:pt x="1303110" y="1095147"/>
                    <a:pt x="1288447" y="1074484"/>
                    <a:pt x="1278448" y="1050491"/>
                  </a:cubicBezTo>
                  <a:cubicBezTo>
                    <a:pt x="1263119" y="1011165"/>
                    <a:pt x="1295113" y="965171"/>
                    <a:pt x="1337771" y="965171"/>
                  </a:cubicBezTo>
                  <a:close/>
                  <a:moveTo>
                    <a:pt x="1616725" y="956341"/>
                  </a:moveTo>
                  <a:cubicBezTo>
                    <a:pt x="1634056" y="956841"/>
                    <a:pt x="1650720" y="964839"/>
                    <a:pt x="1667050" y="980504"/>
                  </a:cubicBezTo>
                  <a:cubicBezTo>
                    <a:pt x="1685046" y="998500"/>
                    <a:pt x="1699044" y="1020498"/>
                    <a:pt x="1720373" y="1035161"/>
                  </a:cubicBezTo>
                  <a:cubicBezTo>
                    <a:pt x="1725040" y="1038494"/>
                    <a:pt x="1726373" y="1042494"/>
                    <a:pt x="1727706" y="1047827"/>
                  </a:cubicBezTo>
                  <a:cubicBezTo>
                    <a:pt x="1733039" y="1073152"/>
                    <a:pt x="1711041" y="1109813"/>
                    <a:pt x="1676380" y="1127809"/>
                  </a:cubicBezTo>
                  <a:cubicBezTo>
                    <a:pt x="1652385" y="1140474"/>
                    <a:pt x="1631056" y="1132475"/>
                    <a:pt x="1612391" y="1114479"/>
                  </a:cubicBezTo>
                  <a:cubicBezTo>
                    <a:pt x="1595062" y="1097147"/>
                    <a:pt x="1581064" y="1076485"/>
                    <a:pt x="1555735" y="1070489"/>
                  </a:cubicBezTo>
                  <a:lnTo>
                    <a:pt x="1555735" y="1071153"/>
                  </a:lnTo>
                  <a:lnTo>
                    <a:pt x="1555736" y="1071154"/>
                  </a:lnTo>
                  <a:lnTo>
                    <a:pt x="1555735" y="1071154"/>
                  </a:lnTo>
                  <a:lnTo>
                    <a:pt x="1555735" y="1071155"/>
                  </a:lnTo>
                  <a:lnTo>
                    <a:pt x="1555734" y="1071154"/>
                  </a:lnTo>
                  <a:lnTo>
                    <a:pt x="1555651" y="1071161"/>
                  </a:lnTo>
                  <a:lnTo>
                    <a:pt x="1554318" y="1082003"/>
                  </a:lnTo>
                  <a:cubicBezTo>
                    <a:pt x="1556443" y="1091813"/>
                    <a:pt x="1567566" y="1097313"/>
                    <a:pt x="1573066" y="1105812"/>
                  </a:cubicBezTo>
                  <a:cubicBezTo>
                    <a:pt x="1575732" y="1109812"/>
                    <a:pt x="1581731" y="1111145"/>
                    <a:pt x="1586396" y="1113811"/>
                  </a:cubicBezTo>
                  <a:cubicBezTo>
                    <a:pt x="1608393" y="1127141"/>
                    <a:pt x="1635722" y="1138473"/>
                    <a:pt x="1629056" y="1170468"/>
                  </a:cubicBezTo>
                  <a:cubicBezTo>
                    <a:pt x="1623057" y="1201130"/>
                    <a:pt x="1596395" y="1215793"/>
                    <a:pt x="1568399" y="1225125"/>
                  </a:cubicBezTo>
                  <a:cubicBezTo>
                    <a:pt x="1555734" y="1229125"/>
                    <a:pt x="1544404" y="1227125"/>
                    <a:pt x="1533738" y="1219793"/>
                  </a:cubicBezTo>
                  <a:cubicBezTo>
                    <a:pt x="1521073" y="1211129"/>
                    <a:pt x="1508409" y="1201130"/>
                    <a:pt x="1494411" y="1196464"/>
                  </a:cubicBezTo>
                  <a:cubicBezTo>
                    <a:pt x="1467749" y="1187798"/>
                    <a:pt x="1457083" y="1169135"/>
                    <a:pt x="1449086" y="1143806"/>
                  </a:cubicBezTo>
                  <a:cubicBezTo>
                    <a:pt x="1439087" y="1112478"/>
                    <a:pt x="1443753" y="1087147"/>
                    <a:pt x="1470415" y="1067821"/>
                  </a:cubicBezTo>
                  <a:cubicBezTo>
                    <a:pt x="1495744" y="1049156"/>
                    <a:pt x="1521073" y="1040493"/>
                    <a:pt x="1546404" y="1067821"/>
                  </a:cubicBezTo>
                  <a:lnTo>
                    <a:pt x="1548831" y="1065798"/>
                  </a:lnTo>
                  <a:lnTo>
                    <a:pt x="1548153" y="1071404"/>
                  </a:lnTo>
                  <a:lnTo>
                    <a:pt x="1548206" y="1071397"/>
                  </a:lnTo>
                  <a:lnTo>
                    <a:pt x="1548915" y="1065729"/>
                  </a:lnTo>
                  <a:lnTo>
                    <a:pt x="1548831" y="1065798"/>
                  </a:lnTo>
                  <a:lnTo>
                    <a:pt x="1549070" y="1063822"/>
                  </a:lnTo>
                  <a:lnTo>
                    <a:pt x="1549554" y="1064064"/>
                  </a:lnTo>
                  <a:lnTo>
                    <a:pt x="1537561" y="1036035"/>
                  </a:lnTo>
                  <a:cubicBezTo>
                    <a:pt x="1530281" y="1011164"/>
                    <a:pt x="1537905" y="995668"/>
                    <a:pt x="1562401" y="977171"/>
                  </a:cubicBezTo>
                  <a:cubicBezTo>
                    <a:pt x="1581398" y="962840"/>
                    <a:pt x="1599395" y="955841"/>
                    <a:pt x="1616725" y="956341"/>
                  </a:cubicBezTo>
                  <a:close/>
                  <a:moveTo>
                    <a:pt x="917178" y="947173"/>
                  </a:moveTo>
                  <a:cubicBezTo>
                    <a:pt x="935174" y="947173"/>
                    <a:pt x="988499" y="999829"/>
                    <a:pt x="979835" y="1008495"/>
                  </a:cubicBezTo>
                  <a:cubicBezTo>
                    <a:pt x="955171" y="1033824"/>
                    <a:pt x="944507" y="1061152"/>
                    <a:pt x="940507" y="1095143"/>
                  </a:cubicBezTo>
                  <a:cubicBezTo>
                    <a:pt x="939174" y="1108475"/>
                    <a:pt x="901846" y="1105809"/>
                    <a:pt x="890514" y="1091144"/>
                  </a:cubicBezTo>
                  <a:cubicBezTo>
                    <a:pt x="881183" y="1079147"/>
                    <a:pt x="872518" y="1066485"/>
                    <a:pt x="863185" y="1054488"/>
                  </a:cubicBezTo>
                  <a:cubicBezTo>
                    <a:pt x="845855" y="1033157"/>
                    <a:pt x="831857" y="1010495"/>
                    <a:pt x="846522" y="981834"/>
                  </a:cubicBezTo>
                  <a:cubicBezTo>
                    <a:pt x="857186" y="961169"/>
                    <a:pt x="886514" y="946506"/>
                    <a:pt x="917178" y="947173"/>
                  </a:cubicBezTo>
                  <a:close/>
                  <a:moveTo>
                    <a:pt x="1900175" y="940634"/>
                  </a:moveTo>
                  <a:cubicBezTo>
                    <a:pt x="1906424" y="942009"/>
                    <a:pt x="1912506" y="945508"/>
                    <a:pt x="1918338" y="952508"/>
                  </a:cubicBezTo>
                  <a:cubicBezTo>
                    <a:pt x="1932336" y="969171"/>
                    <a:pt x="1950332" y="980503"/>
                    <a:pt x="1970997" y="987834"/>
                  </a:cubicBezTo>
                  <a:cubicBezTo>
                    <a:pt x="1976327" y="989834"/>
                    <a:pt x="1986326" y="988500"/>
                    <a:pt x="1983660" y="1000499"/>
                  </a:cubicBezTo>
                  <a:cubicBezTo>
                    <a:pt x="1980327" y="1022495"/>
                    <a:pt x="1917671" y="1076486"/>
                    <a:pt x="1896342" y="1075152"/>
                  </a:cubicBezTo>
                  <a:cubicBezTo>
                    <a:pt x="1889010" y="1074486"/>
                    <a:pt x="1827021" y="1018498"/>
                    <a:pt x="1824354" y="1011165"/>
                  </a:cubicBezTo>
                  <a:cubicBezTo>
                    <a:pt x="1819022" y="995167"/>
                    <a:pt x="1839684" y="991167"/>
                    <a:pt x="1839684" y="976504"/>
                  </a:cubicBezTo>
                  <a:cubicBezTo>
                    <a:pt x="1839684" y="967171"/>
                    <a:pt x="1832354" y="947175"/>
                    <a:pt x="1841684" y="948508"/>
                  </a:cubicBezTo>
                  <a:cubicBezTo>
                    <a:pt x="1861182" y="951508"/>
                    <a:pt x="1881428" y="936509"/>
                    <a:pt x="1900175" y="940634"/>
                  </a:cubicBezTo>
                  <a:close/>
                  <a:moveTo>
                    <a:pt x="1162770" y="898016"/>
                  </a:moveTo>
                  <a:cubicBezTo>
                    <a:pt x="1186048" y="894017"/>
                    <a:pt x="1208296" y="903516"/>
                    <a:pt x="1229792" y="926512"/>
                  </a:cubicBezTo>
                  <a:cubicBezTo>
                    <a:pt x="1263787" y="962506"/>
                    <a:pt x="1269117" y="999167"/>
                    <a:pt x="1245122" y="1035826"/>
                  </a:cubicBezTo>
                  <a:cubicBezTo>
                    <a:pt x="1239789" y="1044492"/>
                    <a:pt x="1189131" y="1064490"/>
                    <a:pt x="1172466" y="1064490"/>
                  </a:cubicBezTo>
                  <a:cubicBezTo>
                    <a:pt x="1171133" y="1064490"/>
                    <a:pt x="1170467" y="1064490"/>
                    <a:pt x="1169133" y="1064490"/>
                  </a:cubicBezTo>
                  <a:cubicBezTo>
                    <a:pt x="1139138" y="1062490"/>
                    <a:pt x="1094480" y="1019163"/>
                    <a:pt x="1086481" y="983836"/>
                  </a:cubicBezTo>
                  <a:cubicBezTo>
                    <a:pt x="1081815" y="963840"/>
                    <a:pt x="1109810" y="921846"/>
                    <a:pt x="1139138" y="906514"/>
                  </a:cubicBezTo>
                  <a:cubicBezTo>
                    <a:pt x="1147137" y="902182"/>
                    <a:pt x="1155011" y="899349"/>
                    <a:pt x="1162770" y="898016"/>
                  </a:cubicBezTo>
                  <a:close/>
                  <a:moveTo>
                    <a:pt x="1420622" y="874989"/>
                  </a:moveTo>
                  <a:cubicBezTo>
                    <a:pt x="1429089" y="874396"/>
                    <a:pt x="1438087" y="875688"/>
                    <a:pt x="1447085" y="879187"/>
                  </a:cubicBezTo>
                  <a:cubicBezTo>
                    <a:pt x="1486412" y="893850"/>
                    <a:pt x="1510410" y="929177"/>
                    <a:pt x="1541738" y="954506"/>
                  </a:cubicBezTo>
                  <a:cubicBezTo>
                    <a:pt x="1543071" y="955839"/>
                    <a:pt x="1545069" y="957172"/>
                    <a:pt x="1545069" y="958505"/>
                  </a:cubicBezTo>
                  <a:cubicBezTo>
                    <a:pt x="1547736" y="978503"/>
                    <a:pt x="1488412" y="1032493"/>
                    <a:pt x="1466416" y="1031161"/>
                  </a:cubicBezTo>
                  <a:cubicBezTo>
                    <a:pt x="1426422" y="1027827"/>
                    <a:pt x="1370432" y="963171"/>
                    <a:pt x="1373098" y="922511"/>
                  </a:cubicBezTo>
                  <a:cubicBezTo>
                    <a:pt x="1374598" y="895516"/>
                    <a:pt x="1395220" y="876770"/>
                    <a:pt x="1420622" y="874989"/>
                  </a:cubicBezTo>
                  <a:close/>
                  <a:moveTo>
                    <a:pt x="2126305" y="864521"/>
                  </a:moveTo>
                  <a:cubicBezTo>
                    <a:pt x="2147636" y="868521"/>
                    <a:pt x="2164966" y="877853"/>
                    <a:pt x="2171632" y="900516"/>
                  </a:cubicBezTo>
                  <a:cubicBezTo>
                    <a:pt x="2175632" y="913848"/>
                    <a:pt x="2146970" y="949841"/>
                    <a:pt x="2129638" y="954507"/>
                  </a:cubicBezTo>
                  <a:cubicBezTo>
                    <a:pt x="2119639" y="957173"/>
                    <a:pt x="2109642" y="957840"/>
                    <a:pt x="2099643" y="959840"/>
                  </a:cubicBezTo>
                  <a:cubicBezTo>
                    <a:pt x="2086977" y="961839"/>
                    <a:pt x="2073647" y="971839"/>
                    <a:pt x="2063648" y="956507"/>
                  </a:cubicBezTo>
                  <a:cubicBezTo>
                    <a:pt x="2052982" y="940510"/>
                    <a:pt x="2076313" y="943177"/>
                    <a:pt x="2078313" y="933177"/>
                  </a:cubicBezTo>
                  <a:cubicBezTo>
                    <a:pt x="2080980" y="919179"/>
                    <a:pt x="2086977" y="905849"/>
                    <a:pt x="2090977" y="892517"/>
                  </a:cubicBezTo>
                  <a:cubicBezTo>
                    <a:pt x="2095643" y="874520"/>
                    <a:pt x="2106975" y="864521"/>
                    <a:pt x="2126305" y="864521"/>
                  </a:cubicBezTo>
                  <a:close/>
                  <a:moveTo>
                    <a:pt x="1722040" y="854439"/>
                  </a:moveTo>
                  <a:cubicBezTo>
                    <a:pt x="1727539" y="855356"/>
                    <a:pt x="1732705" y="858189"/>
                    <a:pt x="1737703" y="863855"/>
                  </a:cubicBezTo>
                  <a:cubicBezTo>
                    <a:pt x="1756368" y="885851"/>
                    <a:pt x="1777697" y="904515"/>
                    <a:pt x="1803692" y="918512"/>
                  </a:cubicBezTo>
                  <a:cubicBezTo>
                    <a:pt x="1815024" y="925177"/>
                    <a:pt x="1823023" y="935177"/>
                    <a:pt x="1821023" y="947840"/>
                  </a:cubicBezTo>
                  <a:cubicBezTo>
                    <a:pt x="1821690" y="985833"/>
                    <a:pt x="1777697" y="1019161"/>
                    <a:pt x="1741036" y="1009162"/>
                  </a:cubicBezTo>
                  <a:cubicBezTo>
                    <a:pt x="1713708" y="1001831"/>
                    <a:pt x="1691046" y="986500"/>
                    <a:pt x="1672381" y="964505"/>
                  </a:cubicBezTo>
                  <a:cubicBezTo>
                    <a:pt x="1639054" y="925177"/>
                    <a:pt x="1655052" y="873187"/>
                    <a:pt x="1704376" y="856522"/>
                  </a:cubicBezTo>
                  <a:cubicBezTo>
                    <a:pt x="1710708" y="854523"/>
                    <a:pt x="1716541" y="853523"/>
                    <a:pt x="1722040" y="854439"/>
                  </a:cubicBezTo>
                  <a:close/>
                  <a:moveTo>
                    <a:pt x="1039155" y="808229"/>
                  </a:moveTo>
                  <a:cubicBezTo>
                    <a:pt x="1057277" y="811448"/>
                    <a:pt x="1068649" y="829194"/>
                    <a:pt x="1081148" y="843192"/>
                  </a:cubicBezTo>
                  <a:cubicBezTo>
                    <a:pt x="1101811" y="866523"/>
                    <a:pt x="1110476" y="891852"/>
                    <a:pt x="1086481" y="918514"/>
                  </a:cubicBezTo>
                  <a:cubicBezTo>
                    <a:pt x="1084481" y="920514"/>
                    <a:pt x="1082481" y="923847"/>
                    <a:pt x="1081815" y="926513"/>
                  </a:cubicBezTo>
                  <a:cubicBezTo>
                    <a:pt x="1077149" y="969839"/>
                    <a:pt x="1041821" y="975170"/>
                    <a:pt x="1010493" y="985836"/>
                  </a:cubicBezTo>
                  <a:cubicBezTo>
                    <a:pt x="1006494" y="987170"/>
                    <a:pt x="1003828" y="989836"/>
                    <a:pt x="1001828" y="983836"/>
                  </a:cubicBezTo>
                  <a:cubicBezTo>
                    <a:pt x="991829" y="957174"/>
                    <a:pt x="969833" y="939845"/>
                    <a:pt x="950504" y="919847"/>
                  </a:cubicBezTo>
                  <a:cubicBezTo>
                    <a:pt x="943838" y="913181"/>
                    <a:pt x="941172" y="904517"/>
                    <a:pt x="941172" y="894518"/>
                  </a:cubicBezTo>
                  <a:cubicBezTo>
                    <a:pt x="941172" y="865190"/>
                    <a:pt x="977166" y="825196"/>
                    <a:pt x="1018493" y="810530"/>
                  </a:cubicBezTo>
                  <a:cubicBezTo>
                    <a:pt x="1026325" y="807698"/>
                    <a:pt x="1033115" y="807156"/>
                    <a:pt x="1039155" y="808229"/>
                  </a:cubicBezTo>
                  <a:close/>
                  <a:moveTo>
                    <a:pt x="1297029" y="795032"/>
                  </a:moveTo>
                  <a:cubicBezTo>
                    <a:pt x="1306777" y="795366"/>
                    <a:pt x="1316443" y="798531"/>
                    <a:pt x="1325774" y="804530"/>
                  </a:cubicBezTo>
                  <a:cubicBezTo>
                    <a:pt x="1345770" y="817862"/>
                    <a:pt x="1359769" y="836524"/>
                    <a:pt x="1375767" y="854522"/>
                  </a:cubicBezTo>
                  <a:cubicBezTo>
                    <a:pt x="1379098" y="857855"/>
                    <a:pt x="1383765" y="861855"/>
                    <a:pt x="1379098" y="867852"/>
                  </a:cubicBezTo>
                  <a:cubicBezTo>
                    <a:pt x="1363102" y="887183"/>
                    <a:pt x="1356436" y="909179"/>
                    <a:pt x="1356436" y="933174"/>
                  </a:cubicBezTo>
                  <a:cubicBezTo>
                    <a:pt x="1356436" y="939840"/>
                    <a:pt x="1352436" y="941173"/>
                    <a:pt x="1346437" y="941173"/>
                  </a:cubicBezTo>
                  <a:cubicBezTo>
                    <a:pt x="1340439" y="940506"/>
                    <a:pt x="1334440" y="940506"/>
                    <a:pt x="1328440" y="940506"/>
                  </a:cubicBezTo>
                  <a:cubicBezTo>
                    <a:pt x="1311111" y="941173"/>
                    <a:pt x="1281114" y="952505"/>
                    <a:pt x="1281114" y="951172"/>
                  </a:cubicBezTo>
                  <a:cubicBezTo>
                    <a:pt x="1285780" y="909179"/>
                    <a:pt x="1233122" y="894516"/>
                    <a:pt x="1235788" y="854522"/>
                  </a:cubicBezTo>
                  <a:cubicBezTo>
                    <a:pt x="1237122" y="831193"/>
                    <a:pt x="1247787" y="813863"/>
                    <a:pt x="1267783" y="802530"/>
                  </a:cubicBezTo>
                  <a:cubicBezTo>
                    <a:pt x="1277448" y="797199"/>
                    <a:pt x="1287280" y="794699"/>
                    <a:pt x="1297029" y="795032"/>
                  </a:cubicBezTo>
                  <a:close/>
                  <a:moveTo>
                    <a:pt x="1533404" y="780452"/>
                  </a:moveTo>
                  <a:cubicBezTo>
                    <a:pt x="1553234" y="778869"/>
                    <a:pt x="1573064" y="787201"/>
                    <a:pt x="1589728" y="812530"/>
                  </a:cubicBezTo>
                  <a:cubicBezTo>
                    <a:pt x="1599727" y="827195"/>
                    <a:pt x="1624390" y="826528"/>
                    <a:pt x="1627723" y="848523"/>
                  </a:cubicBezTo>
                  <a:cubicBezTo>
                    <a:pt x="1629722" y="857856"/>
                    <a:pt x="1633722" y="865855"/>
                    <a:pt x="1636388" y="874519"/>
                  </a:cubicBezTo>
                  <a:cubicBezTo>
                    <a:pt x="1637722" y="909180"/>
                    <a:pt x="1607727" y="915845"/>
                    <a:pt x="1587062" y="930510"/>
                  </a:cubicBezTo>
                  <a:cubicBezTo>
                    <a:pt x="1569732" y="943174"/>
                    <a:pt x="1553734" y="934510"/>
                    <a:pt x="1539071" y="923845"/>
                  </a:cubicBezTo>
                  <a:cubicBezTo>
                    <a:pt x="1514407" y="905847"/>
                    <a:pt x="1492411" y="883851"/>
                    <a:pt x="1471748" y="861189"/>
                  </a:cubicBezTo>
                  <a:cubicBezTo>
                    <a:pt x="1454417" y="842525"/>
                    <a:pt x="1458416" y="823862"/>
                    <a:pt x="1477081" y="807864"/>
                  </a:cubicBezTo>
                  <a:cubicBezTo>
                    <a:pt x="1493745" y="793533"/>
                    <a:pt x="1513575" y="782035"/>
                    <a:pt x="1533404" y="780452"/>
                  </a:cubicBezTo>
                  <a:close/>
                  <a:moveTo>
                    <a:pt x="2214956" y="757872"/>
                  </a:moveTo>
                  <a:cubicBezTo>
                    <a:pt x="2236952" y="755205"/>
                    <a:pt x="2240285" y="773204"/>
                    <a:pt x="2243618" y="786533"/>
                  </a:cubicBezTo>
                  <a:cubicBezTo>
                    <a:pt x="2243618" y="820527"/>
                    <a:pt x="2186959" y="860521"/>
                    <a:pt x="2158298" y="849856"/>
                  </a:cubicBezTo>
                  <a:cubicBezTo>
                    <a:pt x="2153634" y="848522"/>
                    <a:pt x="2152300" y="845856"/>
                    <a:pt x="2151634" y="841192"/>
                  </a:cubicBezTo>
                  <a:cubicBezTo>
                    <a:pt x="2148301" y="813195"/>
                    <a:pt x="2186959" y="761205"/>
                    <a:pt x="2214956" y="757872"/>
                  </a:cubicBezTo>
                  <a:close/>
                  <a:moveTo>
                    <a:pt x="1827521" y="757206"/>
                  </a:moveTo>
                  <a:cubicBezTo>
                    <a:pt x="1849184" y="760539"/>
                    <a:pt x="1869347" y="772871"/>
                    <a:pt x="1885011" y="793868"/>
                  </a:cubicBezTo>
                  <a:cubicBezTo>
                    <a:pt x="1899676" y="813864"/>
                    <a:pt x="1913674" y="833862"/>
                    <a:pt x="1937670" y="843859"/>
                  </a:cubicBezTo>
                  <a:cubicBezTo>
                    <a:pt x="1956332" y="851858"/>
                    <a:pt x="1974330" y="857858"/>
                    <a:pt x="1988993" y="836528"/>
                  </a:cubicBezTo>
                  <a:cubicBezTo>
                    <a:pt x="1995659" y="827196"/>
                    <a:pt x="2005658" y="826529"/>
                    <a:pt x="2013657" y="833195"/>
                  </a:cubicBezTo>
                  <a:cubicBezTo>
                    <a:pt x="2033653" y="850525"/>
                    <a:pt x="2053649" y="869857"/>
                    <a:pt x="2062981" y="894519"/>
                  </a:cubicBezTo>
                  <a:cubicBezTo>
                    <a:pt x="2074313" y="925180"/>
                    <a:pt x="2019655" y="975838"/>
                    <a:pt x="1986994" y="967174"/>
                  </a:cubicBezTo>
                  <a:cubicBezTo>
                    <a:pt x="1966998" y="961841"/>
                    <a:pt x="1949666" y="950509"/>
                    <a:pt x="1934337" y="937179"/>
                  </a:cubicBezTo>
                  <a:cubicBezTo>
                    <a:pt x="1922338" y="926514"/>
                    <a:pt x="1913674" y="913181"/>
                    <a:pt x="1924338" y="894519"/>
                  </a:cubicBezTo>
                  <a:cubicBezTo>
                    <a:pt x="1929670" y="883186"/>
                    <a:pt x="1933003" y="869190"/>
                    <a:pt x="1927671" y="853858"/>
                  </a:cubicBezTo>
                  <a:cubicBezTo>
                    <a:pt x="1924338" y="875854"/>
                    <a:pt x="1912341" y="893185"/>
                    <a:pt x="1896343" y="907848"/>
                  </a:cubicBezTo>
                  <a:cubicBezTo>
                    <a:pt x="1867015" y="934513"/>
                    <a:pt x="1834354" y="931846"/>
                    <a:pt x="1810358" y="900518"/>
                  </a:cubicBezTo>
                  <a:cubicBezTo>
                    <a:pt x="1795693" y="881853"/>
                    <a:pt x="1777030" y="867190"/>
                    <a:pt x="1759032" y="852525"/>
                  </a:cubicBezTo>
                  <a:cubicBezTo>
                    <a:pt x="1726371" y="826529"/>
                    <a:pt x="1727038" y="798534"/>
                    <a:pt x="1761032" y="774538"/>
                  </a:cubicBezTo>
                  <a:cubicBezTo>
                    <a:pt x="1782696" y="759540"/>
                    <a:pt x="1805858" y="753874"/>
                    <a:pt x="1827521" y="757206"/>
                  </a:cubicBezTo>
                  <a:close/>
                  <a:moveTo>
                    <a:pt x="2087645" y="740540"/>
                  </a:moveTo>
                  <a:cubicBezTo>
                    <a:pt x="2096977" y="733208"/>
                    <a:pt x="2140968" y="783867"/>
                    <a:pt x="2140302" y="805196"/>
                  </a:cubicBezTo>
                  <a:cubicBezTo>
                    <a:pt x="2134302" y="826527"/>
                    <a:pt x="2115640" y="843856"/>
                    <a:pt x="2093644" y="856521"/>
                  </a:cubicBezTo>
                  <a:cubicBezTo>
                    <a:pt x="2074980" y="867185"/>
                    <a:pt x="2062983" y="849856"/>
                    <a:pt x="2047651" y="841857"/>
                  </a:cubicBezTo>
                  <a:cubicBezTo>
                    <a:pt x="2008324" y="821194"/>
                    <a:pt x="2033653" y="780534"/>
                    <a:pt x="2018323" y="752539"/>
                  </a:cubicBezTo>
                  <a:cubicBezTo>
                    <a:pt x="2016323" y="748539"/>
                    <a:pt x="2020323" y="744540"/>
                    <a:pt x="2024989" y="745873"/>
                  </a:cubicBezTo>
                  <a:cubicBezTo>
                    <a:pt x="2046318" y="751872"/>
                    <a:pt x="2065647" y="755205"/>
                    <a:pt x="2087645" y="740540"/>
                  </a:cubicBezTo>
                  <a:close/>
                  <a:moveTo>
                    <a:pt x="1146471" y="712965"/>
                  </a:moveTo>
                  <a:cubicBezTo>
                    <a:pt x="1164801" y="712049"/>
                    <a:pt x="1182132" y="719880"/>
                    <a:pt x="1198462" y="736544"/>
                  </a:cubicBezTo>
                  <a:cubicBezTo>
                    <a:pt x="1201795" y="739877"/>
                    <a:pt x="1204462" y="744542"/>
                    <a:pt x="1208461" y="747875"/>
                  </a:cubicBezTo>
                  <a:cubicBezTo>
                    <a:pt x="1236457" y="771206"/>
                    <a:pt x="1248455" y="796535"/>
                    <a:pt x="1221125" y="829196"/>
                  </a:cubicBezTo>
                  <a:cubicBezTo>
                    <a:pt x="1215794" y="835862"/>
                    <a:pt x="1212461" y="846526"/>
                    <a:pt x="1213128" y="855191"/>
                  </a:cubicBezTo>
                  <a:cubicBezTo>
                    <a:pt x="1214461" y="871190"/>
                    <a:pt x="1212461" y="880520"/>
                    <a:pt x="1189797" y="871190"/>
                  </a:cubicBezTo>
                  <a:cubicBezTo>
                    <a:pt x="1141139" y="901851"/>
                    <a:pt x="1120474" y="863190"/>
                    <a:pt x="1097812" y="829196"/>
                  </a:cubicBezTo>
                  <a:cubicBezTo>
                    <a:pt x="1096479" y="827196"/>
                    <a:pt x="1095145" y="825863"/>
                    <a:pt x="1093812" y="824530"/>
                  </a:cubicBezTo>
                  <a:cubicBezTo>
                    <a:pt x="1059818" y="784536"/>
                    <a:pt x="1059151" y="768539"/>
                    <a:pt x="1088479" y="741875"/>
                  </a:cubicBezTo>
                  <a:cubicBezTo>
                    <a:pt x="1108810" y="723546"/>
                    <a:pt x="1128140" y="713881"/>
                    <a:pt x="1146471" y="712965"/>
                  </a:cubicBezTo>
                  <a:close/>
                  <a:moveTo>
                    <a:pt x="1411094" y="708549"/>
                  </a:moveTo>
                  <a:cubicBezTo>
                    <a:pt x="1443089" y="717212"/>
                    <a:pt x="1463085" y="741877"/>
                    <a:pt x="1473084" y="771872"/>
                  </a:cubicBezTo>
                  <a:cubicBezTo>
                    <a:pt x="1479081" y="789868"/>
                    <a:pt x="1459085" y="801867"/>
                    <a:pt x="1452419" y="817197"/>
                  </a:cubicBezTo>
                  <a:cubicBezTo>
                    <a:pt x="1446420" y="829196"/>
                    <a:pt x="1440422" y="839195"/>
                    <a:pt x="1448420" y="853192"/>
                  </a:cubicBezTo>
                  <a:cubicBezTo>
                    <a:pt x="1414425" y="860524"/>
                    <a:pt x="1392429" y="850526"/>
                    <a:pt x="1375099" y="825863"/>
                  </a:cubicBezTo>
                  <a:cubicBezTo>
                    <a:pt x="1363767" y="810533"/>
                    <a:pt x="1349102" y="796534"/>
                    <a:pt x="1335772" y="783202"/>
                  </a:cubicBezTo>
                  <a:cubicBezTo>
                    <a:pt x="1319106" y="767206"/>
                    <a:pt x="1319773" y="751874"/>
                    <a:pt x="1334438" y="735211"/>
                  </a:cubicBezTo>
                  <a:cubicBezTo>
                    <a:pt x="1355101" y="711881"/>
                    <a:pt x="1380430" y="700549"/>
                    <a:pt x="1411094" y="708549"/>
                  </a:cubicBezTo>
                  <a:close/>
                  <a:moveTo>
                    <a:pt x="1620391" y="686551"/>
                  </a:moveTo>
                  <a:cubicBezTo>
                    <a:pt x="1657053" y="686551"/>
                    <a:pt x="1679715" y="709879"/>
                    <a:pt x="1703044" y="733877"/>
                  </a:cubicBezTo>
                  <a:cubicBezTo>
                    <a:pt x="1713710" y="745207"/>
                    <a:pt x="1733039" y="757872"/>
                    <a:pt x="1731706" y="767871"/>
                  </a:cubicBezTo>
                  <a:cubicBezTo>
                    <a:pt x="1729706" y="786534"/>
                    <a:pt x="1722376" y="805863"/>
                    <a:pt x="1718376" y="825860"/>
                  </a:cubicBezTo>
                  <a:cubicBezTo>
                    <a:pt x="1715710" y="838524"/>
                    <a:pt x="1699045" y="843857"/>
                    <a:pt x="1691714" y="841857"/>
                  </a:cubicBezTo>
                  <a:cubicBezTo>
                    <a:pt x="1665716" y="835857"/>
                    <a:pt x="1634388" y="841190"/>
                    <a:pt x="1621058" y="805196"/>
                  </a:cubicBezTo>
                  <a:cubicBezTo>
                    <a:pt x="1612392" y="781201"/>
                    <a:pt x="1595729" y="761205"/>
                    <a:pt x="1585730" y="737874"/>
                  </a:cubicBezTo>
                  <a:cubicBezTo>
                    <a:pt x="1571065" y="703880"/>
                    <a:pt x="1584397" y="686551"/>
                    <a:pt x="1620391" y="686551"/>
                  </a:cubicBezTo>
                  <a:close/>
                  <a:moveTo>
                    <a:pt x="1892655" y="665253"/>
                  </a:moveTo>
                  <a:cubicBezTo>
                    <a:pt x="1898384" y="664514"/>
                    <a:pt x="1904341" y="664889"/>
                    <a:pt x="1910341" y="666555"/>
                  </a:cubicBezTo>
                  <a:cubicBezTo>
                    <a:pt x="1935002" y="673219"/>
                    <a:pt x="1956998" y="691217"/>
                    <a:pt x="1972996" y="711879"/>
                  </a:cubicBezTo>
                  <a:cubicBezTo>
                    <a:pt x="1984993" y="728544"/>
                    <a:pt x="2012321" y="737208"/>
                    <a:pt x="2009657" y="753206"/>
                  </a:cubicBezTo>
                  <a:cubicBezTo>
                    <a:pt x="2005657" y="791200"/>
                    <a:pt x="1994992" y="810529"/>
                    <a:pt x="1969663" y="819195"/>
                  </a:cubicBezTo>
                  <a:cubicBezTo>
                    <a:pt x="1945666" y="827194"/>
                    <a:pt x="1927003" y="817195"/>
                    <a:pt x="1914340" y="797866"/>
                  </a:cubicBezTo>
                  <a:cubicBezTo>
                    <a:pt x="1903675" y="781201"/>
                    <a:pt x="1889010" y="769203"/>
                    <a:pt x="1875013" y="755872"/>
                  </a:cubicBezTo>
                  <a:cubicBezTo>
                    <a:pt x="1858348" y="741208"/>
                    <a:pt x="1841686" y="721879"/>
                    <a:pt x="1852349" y="697216"/>
                  </a:cubicBezTo>
                  <a:cubicBezTo>
                    <a:pt x="1860349" y="679718"/>
                    <a:pt x="1875470" y="667471"/>
                    <a:pt x="1892655" y="665253"/>
                  </a:cubicBezTo>
                  <a:close/>
                  <a:moveTo>
                    <a:pt x="2305525" y="657555"/>
                  </a:moveTo>
                  <a:cubicBezTo>
                    <a:pt x="2309442" y="657721"/>
                    <a:pt x="2313275" y="658888"/>
                    <a:pt x="2316941" y="661887"/>
                  </a:cubicBezTo>
                  <a:cubicBezTo>
                    <a:pt x="2325607" y="669218"/>
                    <a:pt x="2319607" y="676551"/>
                    <a:pt x="2317607" y="683884"/>
                  </a:cubicBezTo>
                  <a:cubicBezTo>
                    <a:pt x="2306275" y="721212"/>
                    <a:pt x="2293611" y="729876"/>
                    <a:pt x="2244951" y="730542"/>
                  </a:cubicBezTo>
                  <a:cubicBezTo>
                    <a:pt x="2250950" y="715212"/>
                    <a:pt x="2256283" y="701880"/>
                    <a:pt x="2261614" y="689217"/>
                  </a:cubicBezTo>
                  <a:cubicBezTo>
                    <a:pt x="2267614" y="674551"/>
                    <a:pt x="2278279" y="663885"/>
                    <a:pt x="2293611" y="659221"/>
                  </a:cubicBezTo>
                  <a:cubicBezTo>
                    <a:pt x="2297610" y="658221"/>
                    <a:pt x="2301609" y="657388"/>
                    <a:pt x="2305525" y="657555"/>
                  </a:cubicBezTo>
                  <a:close/>
                  <a:moveTo>
                    <a:pt x="1736058" y="619124"/>
                  </a:moveTo>
                  <a:cubicBezTo>
                    <a:pt x="1770365" y="615687"/>
                    <a:pt x="1789862" y="630060"/>
                    <a:pt x="1806359" y="678552"/>
                  </a:cubicBezTo>
                  <a:cubicBezTo>
                    <a:pt x="1810358" y="689884"/>
                    <a:pt x="1834354" y="690550"/>
                    <a:pt x="1821688" y="709213"/>
                  </a:cubicBezTo>
                  <a:cubicBezTo>
                    <a:pt x="1812358" y="722545"/>
                    <a:pt x="1801693" y="735208"/>
                    <a:pt x="1785694" y="741874"/>
                  </a:cubicBezTo>
                  <a:cubicBezTo>
                    <a:pt x="1777031" y="745207"/>
                    <a:pt x="1767698" y="745873"/>
                    <a:pt x="1759033" y="742541"/>
                  </a:cubicBezTo>
                  <a:cubicBezTo>
                    <a:pt x="1714375" y="726544"/>
                    <a:pt x="1685713" y="673219"/>
                    <a:pt x="1696377" y="627895"/>
                  </a:cubicBezTo>
                  <a:cubicBezTo>
                    <a:pt x="1711541" y="623395"/>
                    <a:pt x="1724622" y="620270"/>
                    <a:pt x="1736058" y="619124"/>
                  </a:cubicBezTo>
                  <a:close/>
                  <a:moveTo>
                    <a:pt x="2179836" y="617938"/>
                  </a:moveTo>
                  <a:cubicBezTo>
                    <a:pt x="2181877" y="616771"/>
                    <a:pt x="2183794" y="616896"/>
                    <a:pt x="2185627" y="619228"/>
                  </a:cubicBezTo>
                  <a:cubicBezTo>
                    <a:pt x="2202959" y="641893"/>
                    <a:pt x="2236954" y="651224"/>
                    <a:pt x="2237620" y="687218"/>
                  </a:cubicBezTo>
                  <a:cubicBezTo>
                    <a:pt x="2238287" y="713215"/>
                    <a:pt x="2194959" y="755874"/>
                    <a:pt x="2163631" y="756541"/>
                  </a:cubicBezTo>
                  <a:cubicBezTo>
                    <a:pt x="2128970" y="757874"/>
                    <a:pt x="2099641" y="730545"/>
                    <a:pt x="2100974" y="693218"/>
                  </a:cubicBezTo>
                  <a:cubicBezTo>
                    <a:pt x="2101641" y="687885"/>
                    <a:pt x="2103641" y="679221"/>
                    <a:pt x="2104307" y="669888"/>
                  </a:cubicBezTo>
                  <a:cubicBezTo>
                    <a:pt x="2106307" y="651890"/>
                    <a:pt x="2108971" y="636560"/>
                    <a:pt x="2134302" y="645226"/>
                  </a:cubicBezTo>
                  <a:cubicBezTo>
                    <a:pt x="2140302" y="647226"/>
                    <a:pt x="2149632" y="640560"/>
                    <a:pt x="2156965" y="638560"/>
                  </a:cubicBezTo>
                  <a:cubicBezTo>
                    <a:pt x="2166464" y="636560"/>
                    <a:pt x="2173712" y="621438"/>
                    <a:pt x="2179836" y="617938"/>
                  </a:cubicBezTo>
                  <a:close/>
                  <a:moveTo>
                    <a:pt x="1272595" y="604867"/>
                  </a:moveTo>
                  <a:cubicBezTo>
                    <a:pt x="1289405" y="607899"/>
                    <a:pt x="1300779" y="621896"/>
                    <a:pt x="1311778" y="635892"/>
                  </a:cubicBezTo>
                  <a:cubicBezTo>
                    <a:pt x="1318442" y="644558"/>
                    <a:pt x="1323775" y="654557"/>
                    <a:pt x="1330441" y="663890"/>
                  </a:cubicBezTo>
                  <a:cubicBezTo>
                    <a:pt x="1344440" y="683219"/>
                    <a:pt x="1349104" y="699215"/>
                    <a:pt x="1322442" y="715213"/>
                  </a:cubicBezTo>
                  <a:cubicBezTo>
                    <a:pt x="1307779" y="723879"/>
                    <a:pt x="1299113" y="741209"/>
                    <a:pt x="1301113" y="761874"/>
                  </a:cubicBezTo>
                  <a:cubicBezTo>
                    <a:pt x="1303112" y="777204"/>
                    <a:pt x="1295780" y="788536"/>
                    <a:pt x="1277783" y="782537"/>
                  </a:cubicBezTo>
                  <a:cubicBezTo>
                    <a:pt x="1254452" y="775870"/>
                    <a:pt x="1199128" y="700549"/>
                    <a:pt x="1199128" y="677886"/>
                  </a:cubicBezTo>
                  <a:cubicBezTo>
                    <a:pt x="1199128" y="651891"/>
                    <a:pt x="1227123" y="613230"/>
                    <a:pt x="1253786" y="605897"/>
                  </a:cubicBezTo>
                  <a:cubicBezTo>
                    <a:pt x="1260785" y="604065"/>
                    <a:pt x="1266992" y="603857"/>
                    <a:pt x="1272595" y="604867"/>
                  </a:cubicBezTo>
                  <a:close/>
                  <a:moveTo>
                    <a:pt x="1516576" y="602149"/>
                  </a:moveTo>
                  <a:cubicBezTo>
                    <a:pt x="1524241" y="602065"/>
                    <a:pt x="1532074" y="604897"/>
                    <a:pt x="1539740" y="609897"/>
                  </a:cubicBezTo>
                  <a:cubicBezTo>
                    <a:pt x="1549071" y="615896"/>
                    <a:pt x="1556403" y="624562"/>
                    <a:pt x="1565069" y="631892"/>
                  </a:cubicBezTo>
                  <a:cubicBezTo>
                    <a:pt x="1586398" y="648557"/>
                    <a:pt x="1589065" y="665887"/>
                    <a:pt x="1573066" y="688551"/>
                  </a:cubicBezTo>
                  <a:cubicBezTo>
                    <a:pt x="1563736" y="701880"/>
                    <a:pt x="1558403" y="717879"/>
                    <a:pt x="1557070" y="734542"/>
                  </a:cubicBezTo>
                  <a:cubicBezTo>
                    <a:pt x="1554403" y="763870"/>
                    <a:pt x="1554403" y="763870"/>
                    <a:pt x="1523075" y="763870"/>
                  </a:cubicBezTo>
                  <a:cubicBezTo>
                    <a:pt x="1508410" y="765869"/>
                    <a:pt x="1496413" y="759872"/>
                    <a:pt x="1488413" y="745873"/>
                  </a:cubicBezTo>
                  <a:cubicBezTo>
                    <a:pt x="1485747" y="741207"/>
                    <a:pt x="1482414" y="737874"/>
                    <a:pt x="1479748" y="733208"/>
                  </a:cubicBezTo>
                  <a:cubicBezTo>
                    <a:pt x="1470417" y="718545"/>
                    <a:pt x="1443753" y="713212"/>
                    <a:pt x="1449752" y="691217"/>
                  </a:cubicBezTo>
                  <a:cubicBezTo>
                    <a:pt x="1457752" y="661889"/>
                    <a:pt x="1471750" y="633892"/>
                    <a:pt x="1494413" y="611897"/>
                  </a:cubicBezTo>
                  <a:cubicBezTo>
                    <a:pt x="1501411" y="605232"/>
                    <a:pt x="1508910" y="602232"/>
                    <a:pt x="1516576" y="602149"/>
                  </a:cubicBezTo>
                  <a:close/>
                  <a:moveTo>
                    <a:pt x="2024653" y="579486"/>
                  </a:moveTo>
                  <a:cubicBezTo>
                    <a:pt x="2048316" y="584567"/>
                    <a:pt x="2068979" y="603564"/>
                    <a:pt x="2086309" y="636558"/>
                  </a:cubicBezTo>
                  <a:cubicBezTo>
                    <a:pt x="2090975" y="643224"/>
                    <a:pt x="2089642" y="651224"/>
                    <a:pt x="2090309" y="662555"/>
                  </a:cubicBezTo>
                  <a:cubicBezTo>
                    <a:pt x="2088976" y="670552"/>
                    <a:pt x="2087643" y="681884"/>
                    <a:pt x="2084310" y="692550"/>
                  </a:cubicBezTo>
                  <a:cubicBezTo>
                    <a:pt x="2074311" y="729877"/>
                    <a:pt x="2041650" y="743873"/>
                    <a:pt x="2008322" y="724545"/>
                  </a:cubicBezTo>
                  <a:cubicBezTo>
                    <a:pt x="1976994" y="705880"/>
                    <a:pt x="1953666" y="679218"/>
                    <a:pt x="1935001" y="647890"/>
                  </a:cubicBezTo>
                  <a:cubicBezTo>
                    <a:pt x="1925671" y="631894"/>
                    <a:pt x="1929004" y="617896"/>
                    <a:pt x="1945000" y="605897"/>
                  </a:cubicBezTo>
                  <a:cubicBezTo>
                    <a:pt x="1974328" y="583235"/>
                    <a:pt x="2000990" y="574403"/>
                    <a:pt x="2024653" y="579486"/>
                  </a:cubicBezTo>
                  <a:close/>
                  <a:moveTo>
                    <a:pt x="2369011" y="559571"/>
                  </a:moveTo>
                  <a:cubicBezTo>
                    <a:pt x="2375093" y="559738"/>
                    <a:pt x="2381592" y="561571"/>
                    <a:pt x="2387591" y="563238"/>
                  </a:cubicBezTo>
                  <a:cubicBezTo>
                    <a:pt x="2391591" y="563904"/>
                    <a:pt x="2393590" y="567237"/>
                    <a:pt x="2392257" y="571903"/>
                  </a:cubicBezTo>
                  <a:cubicBezTo>
                    <a:pt x="2390924" y="581900"/>
                    <a:pt x="2348264" y="618561"/>
                    <a:pt x="2339599" y="616561"/>
                  </a:cubicBezTo>
                  <a:cubicBezTo>
                    <a:pt x="2336932" y="615894"/>
                    <a:pt x="2334268" y="613228"/>
                    <a:pt x="2333602" y="611230"/>
                  </a:cubicBezTo>
                  <a:cubicBezTo>
                    <a:pt x="2330935" y="592566"/>
                    <a:pt x="2342265" y="577903"/>
                    <a:pt x="2352931" y="565904"/>
                  </a:cubicBezTo>
                  <a:cubicBezTo>
                    <a:pt x="2357263" y="560904"/>
                    <a:pt x="2362929" y="559405"/>
                    <a:pt x="2369011" y="559571"/>
                  </a:cubicBezTo>
                  <a:close/>
                  <a:moveTo>
                    <a:pt x="1839019" y="545241"/>
                  </a:moveTo>
                  <a:cubicBezTo>
                    <a:pt x="1869014" y="551907"/>
                    <a:pt x="1908341" y="595235"/>
                    <a:pt x="1911674" y="626563"/>
                  </a:cubicBezTo>
                  <a:cubicBezTo>
                    <a:pt x="1912341" y="633896"/>
                    <a:pt x="1913674" y="640560"/>
                    <a:pt x="1903009" y="641893"/>
                  </a:cubicBezTo>
                  <a:cubicBezTo>
                    <a:pt x="1884346" y="643893"/>
                    <a:pt x="1866348" y="647226"/>
                    <a:pt x="1851018" y="650559"/>
                  </a:cubicBezTo>
                  <a:cubicBezTo>
                    <a:pt x="1818357" y="649892"/>
                    <a:pt x="1784363" y="616564"/>
                    <a:pt x="1783696" y="587235"/>
                  </a:cubicBezTo>
                  <a:cubicBezTo>
                    <a:pt x="1783029" y="560573"/>
                    <a:pt x="1811024" y="538577"/>
                    <a:pt x="1839019" y="545241"/>
                  </a:cubicBezTo>
                  <a:close/>
                  <a:moveTo>
                    <a:pt x="1636303" y="527995"/>
                  </a:moveTo>
                  <a:cubicBezTo>
                    <a:pt x="1651550" y="530244"/>
                    <a:pt x="1666381" y="537910"/>
                    <a:pt x="1678379" y="550574"/>
                  </a:cubicBezTo>
                  <a:cubicBezTo>
                    <a:pt x="1699043" y="573237"/>
                    <a:pt x="1710375" y="597235"/>
                    <a:pt x="1697043" y="627230"/>
                  </a:cubicBezTo>
                  <a:cubicBezTo>
                    <a:pt x="1683711" y="622564"/>
                    <a:pt x="1684378" y="636561"/>
                    <a:pt x="1679712" y="641893"/>
                  </a:cubicBezTo>
                  <a:cubicBezTo>
                    <a:pt x="1655050" y="673222"/>
                    <a:pt x="1618389" y="673222"/>
                    <a:pt x="1593727" y="640560"/>
                  </a:cubicBezTo>
                  <a:cubicBezTo>
                    <a:pt x="1587061" y="631897"/>
                    <a:pt x="1580397" y="622564"/>
                    <a:pt x="1575731" y="612565"/>
                  </a:cubicBezTo>
                  <a:cubicBezTo>
                    <a:pt x="1563732" y="585903"/>
                    <a:pt x="1571731" y="551908"/>
                    <a:pt x="1591727" y="537909"/>
                  </a:cubicBezTo>
                  <a:cubicBezTo>
                    <a:pt x="1605392" y="528911"/>
                    <a:pt x="1621056" y="525745"/>
                    <a:pt x="1636303" y="527995"/>
                  </a:cubicBezTo>
                  <a:close/>
                  <a:moveTo>
                    <a:pt x="2246950" y="523245"/>
                  </a:moveTo>
                  <a:cubicBezTo>
                    <a:pt x="2264948" y="522578"/>
                    <a:pt x="2312940" y="569905"/>
                    <a:pt x="2312940" y="589234"/>
                  </a:cubicBezTo>
                  <a:cubicBezTo>
                    <a:pt x="2312940" y="615898"/>
                    <a:pt x="2298943" y="633894"/>
                    <a:pt x="2274945" y="642560"/>
                  </a:cubicBezTo>
                  <a:cubicBezTo>
                    <a:pt x="2249616" y="651892"/>
                    <a:pt x="2234286" y="637227"/>
                    <a:pt x="2220954" y="618564"/>
                  </a:cubicBezTo>
                  <a:cubicBezTo>
                    <a:pt x="2195625" y="583237"/>
                    <a:pt x="2201624" y="545909"/>
                    <a:pt x="2235619" y="527911"/>
                  </a:cubicBezTo>
                  <a:cubicBezTo>
                    <a:pt x="2238950" y="525911"/>
                    <a:pt x="2242950" y="523245"/>
                    <a:pt x="2246950" y="523245"/>
                  </a:cubicBezTo>
                  <a:close/>
                  <a:moveTo>
                    <a:pt x="1400012" y="519996"/>
                  </a:moveTo>
                  <a:cubicBezTo>
                    <a:pt x="1411427" y="522746"/>
                    <a:pt x="1421759" y="529578"/>
                    <a:pt x="1431092" y="540576"/>
                  </a:cubicBezTo>
                  <a:cubicBezTo>
                    <a:pt x="1437756" y="548575"/>
                    <a:pt x="1442422" y="557908"/>
                    <a:pt x="1449755" y="564571"/>
                  </a:cubicBezTo>
                  <a:cubicBezTo>
                    <a:pt x="1471751" y="586570"/>
                    <a:pt x="1476417" y="603899"/>
                    <a:pt x="1443089" y="620564"/>
                  </a:cubicBezTo>
                  <a:cubicBezTo>
                    <a:pt x="1429758" y="627230"/>
                    <a:pt x="1427759" y="643893"/>
                    <a:pt x="1425092" y="657891"/>
                  </a:cubicBezTo>
                  <a:cubicBezTo>
                    <a:pt x="1419759" y="679221"/>
                    <a:pt x="1405094" y="686553"/>
                    <a:pt x="1381765" y="687220"/>
                  </a:cubicBezTo>
                  <a:cubicBezTo>
                    <a:pt x="1380432" y="687220"/>
                    <a:pt x="1376432" y="686553"/>
                    <a:pt x="1372432" y="685886"/>
                  </a:cubicBezTo>
                  <a:cubicBezTo>
                    <a:pt x="1349770" y="679221"/>
                    <a:pt x="1319108" y="626563"/>
                    <a:pt x="1317108" y="589235"/>
                  </a:cubicBezTo>
                  <a:cubicBezTo>
                    <a:pt x="1315775" y="559907"/>
                    <a:pt x="1332440" y="535909"/>
                    <a:pt x="1362435" y="523913"/>
                  </a:cubicBezTo>
                  <a:cubicBezTo>
                    <a:pt x="1376099" y="518580"/>
                    <a:pt x="1388597" y="517247"/>
                    <a:pt x="1400012" y="519996"/>
                  </a:cubicBezTo>
                  <a:close/>
                  <a:moveTo>
                    <a:pt x="2109340" y="481773"/>
                  </a:moveTo>
                  <a:cubicBezTo>
                    <a:pt x="2119390" y="482794"/>
                    <a:pt x="2128972" y="486252"/>
                    <a:pt x="2136971" y="492584"/>
                  </a:cubicBezTo>
                  <a:cubicBezTo>
                    <a:pt x="2156300" y="507249"/>
                    <a:pt x="2177632" y="522579"/>
                    <a:pt x="2184298" y="550575"/>
                  </a:cubicBezTo>
                  <a:cubicBezTo>
                    <a:pt x="2179631" y="565240"/>
                    <a:pt x="2176965" y="580570"/>
                    <a:pt x="2170299" y="594569"/>
                  </a:cubicBezTo>
                  <a:cubicBezTo>
                    <a:pt x="2155634" y="624564"/>
                    <a:pt x="2127638" y="631230"/>
                    <a:pt x="2101643" y="609899"/>
                  </a:cubicBezTo>
                  <a:cubicBezTo>
                    <a:pt x="2080313" y="591902"/>
                    <a:pt x="2061648" y="571906"/>
                    <a:pt x="2042319" y="551908"/>
                  </a:cubicBezTo>
                  <a:cubicBezTo>
                    <a:pt x="2035653" y="545242"/>
                    <a:pt x="2033653" y="536578"/>
                    <a:pt x="2036319" y="526579"/>
                  </a:cubicBezTo>
                  <a:cubicBezTo>
                    <a:pt x="2044819" y="497583"/>
                    <a:pt x="2079188" y="478711"/>
                    <a:pt x="2109340" y="481773"/>
                  </a:cubicBezTo>
                  <a:close/>
                  <a:moveTo>
                    <a:pt x="2432253" y="463921"/>
                  </a:moveTo>
                  <a:cubicBezTo>
                    <a:pt x="2439586" y="462588"/>
                    <a:pt x="2440253" y="466587"/>
                    <a:pt x="2440919" y="472587"/>
                  </a:cubicBezTo>
                  <a:cubicBezTo>
                    <a:pt x="2442919" y="489249"/>
                    <a:pt x="2423587" y="517244"/>
                    <a:pt x="2410256" y="517244"/>
                  </a:cubicBezTo>
                  <a:cubicBezTo>
                    <a:pt x="2402923" y="517244"/>
                    <a:pt x="2402923" y="513911"/>
                    <a:pt x="2402923" y="507914"/>
                  </a:cubicBezTo>
                  <a:cubicBezTo>
                    <a:pt x="2404923" y="489916"/>
                    <a:pt x="2420254" y="465254"/>
                    <a:pt x="2432253" y="463921"/>
                  </a:cubicBezTo>
                  <a:close/>
                  <a:moveTo>
                    <a:pt x="1749066" y="452581"/>
                  </a:moveTo>
                  <a:cubicBezTo>
                    <a:pt x="1762157" y="452674"/>
                    <a:pt x="1772531" y="463923"/>
                    <a:pt x="1781030" y="475921"/>
                  </a:cubicBezTo>
                  <a:cubicBezTo>
                    <a:pt x="1796359" y="498584"/>
                    <a:pt x="1808358" y="520580"/>
                    <a:pt x="1781696" y="544578"/>
                  </a:cubicBezTo>
                  <a:cubicBezTo>
                    <a:pt x="1772364" y="552575"/>
                    <a:pt x="1768365" y="567241"/>
                    <a:pt x="1761699" y="578573"/>
                  </a:cubicBezTo>
                  <a:cubicBezTo>
                    <a:pt x="1759032" y="583239"/>
                    <a:pt x="1759032" y="591903"/>
                    <a:pt x="1749702" y="589903"/>
                  </a:cubicBezTo>
                  <a:cubicBezTo>
                    <a:pt x="1735703" y="588570"/>
                    <a:pt x="1673048" y="527912"/>
                    <a:pt x="1676381" y="515249"/>
                  </a:cubicBezTo>
                  <a:cubicBezTo>
                    <a:pt x="1685046" y="485918"/>
                    <a:pt x="1711041" y="470588"/>
                    <a:pt x="1735037" y="456590"/>
                  </a:cubicBezTo>
                  <a:cubicBezTo>
                    <a:pt x="1740036" y="453757"/>
                    <a:pt x="1744702" y="452549"/>
                    <a:pt x="1749066" y="452581"/>
                  </a:cubicBezTo>
                  <a:close/>
                  <a:moveTo>
                    <a:pt x="1971259" y="450122"/>
                  </a:moveTo>
                  <a:cubicBezTo>
                    <a:pt x="1996286" y="449841"/>
                    <a:pt x="2023656" y="459589"/>
                    <a:pt x="2035655" y="474588"/>
                  </a:cubicBezTo>
                  <a:cubicBezTo>
                    <a:pt x="2038988" y="478588"/>
                    <a:pt x="2042988" y="483919"/>
                    <a:pt x="2036988" y="487252"/>
                  </a:cubicBezTo>
                  <a:cubicBezTo>
                    <a:pt x="2016992" y="497250"/>
                    <a:pt x="2016992" y="519247"/>
                    <a:pt x="2007660" y="535912"/>
                  </a:cubicBezTo>
                  <a:cubicBezTo>
                    <a:pt x="1988995" y="569907"/>
                    <a:pt x="1919674" y="575906"/>
                    <a:pt x="1893010" y="547242"/>
                  </a:cubicBezTo>
                  <a:cubicBezTo>
                    <a:pt x="1885679" y="538578"/>
                    <a:pt x="1889677" y="530579"/>
                    <a:pt x="1891676" y="521913"/>
                  </a:cubicBezTo>
                  <a:cubicBezTo>
                    <a:pt x="1891010" y="491918"/>
                    <a:pt x="1912341" y="466589"/>
                    <a:pt x="1947669" y="453923"/>
                  </a:cubicBezTo>
                  <a:cubicBezTo>
                    <a:pt x="1954835" y="451424"/>
                    <a:pt x="1962916" y="450216"/>
                    <a:pt x="1971259" y="450122"/>
                  </a:cubicBezTo>
                  <a:close/>
                  <a:moveTo>
                    <a:pt x="2318459" y="450006"/>
                  </a:moveTo>
                  <a:cubicBezTo>
                    <a:pt x="2324146" y="450548"/>
                    <a:pt x="2329770" y="452256"/>
                    <a:pt x="2334936" y="455256"/>
                  </a:cubicBezTo>
                  <a:cubicBezTo>
                    <a:pt x="2342935" y="459922"/>
                    <a:pt x="2351599" y="463255"/>
                    <a:pt x="2359598" y="467921"/>
                  </a:cubicBezTo>
                  <a:cubicBezTo>
                    <a:pt x="2372264" y="475918"/>
                    <a:pt x="2394927" y="478585"/>
                    <a:pt x="2385594" y="501915"/>
                  </a:cubicBezTo>
                  <a:cubicBezTo>
                    <a:pt x="2376930" y="522578"/>
                    <a:pt x="2363598" y="541241"/>
                    <a:pt x="2344935" y="543240"/>
                  </a:cubicBezTo>
                  <a:cubicBezTo>
                    <a:pt x="2290275" y="543240"/>
                    <a:pt x="2259614" y="508579"/>
                    <a:pt x="2276279" y="473254"/>
                  </a:cubicBezTo>
                  <a:cubicBezTo>
                    <a:pt x="2283777" y="457256"/>
                    <a:pt x="2301399" y="448382"/>
                    <a:pt x="2318459" y="450006"/>
                  </a:cubicBezTo>
                  <a:close/>
                  <a:moveTo>
                    <a:pt x="1483996" y="439510"/>
                  </a:moveTo>
                  <a:cubicBezTo>
                    <a:pt x="1506075" y="435594"/>
                    <a:pt x="1529405" y="440593"/>
                    <a:pt x="1543737" y="456590"/>
                  </a:cubicBezTo>
                  <a:cubicBezTo>
                    <a:pt x="1557733" y="472587"/>
                    <a:pt x="1568398" y="491918"/>
                    <a:pt x="1581728" y="508582"/>
                  </a:cubicBezTo>
                  <a:cubicBezTo>
                    <a:pt x="1589061" y="517914"/>
                    <a:pt x="1585061" y="522580"/>
                    <a:pt x="1577064" y="527913"/>
                  </a:cubicBezTo>
                  <a:cubicBezTo>
                    <a:pt x="1566399" y="535912"/>
                    <a:pt x="1559733" y="547909"/>
                    <a:pt x="1555733" y="560575"/>
                  </a:cubicBezTo>
                  <a:cubicBezTo>
                    <a:pt x="1551734" y="571238"/>
                    <a:pt x="1553067" y="587904"/>
                    <a:pt x="1536404" y="573905"/>
                  </a:cubicBezTo>
                  <a:cubicBezTo>
                    <a:pt x="1475748" y="590570"/>
                    <a:pt x="1464416" y="533246"/>
                    <a:pt x="1432422" y="507248"/>
                  </a:cubicBezTo>
                  <a:cubicBezTo>
                    <a:pt x="1423090" y="499918"/>
                    <a:pt x="1426423" y="486586"/>
                    <a:pt x="1431755" y="475920"/>
                  </a:cubicBezTo>
                  <a:cubicBezTo>
                    <a:pt x="1441087" y="456257"/>
                    <a:pt x="1461916" y="443426"/>
                    <a:pt x="1483996" y="439510"/>
                  </a:cubicBezTo>
                  <a:close/>
                  <a:moveTo>
                    <a:pt x="1860349" y="377271"/>
                  </a:moveTo>
                  <a:cubicBezTo>
                    <a:pt x="1892344" y="379271"/>
                    <a:pt x="1903010" y="404600"/>
                    <a:pt x="1916340" y="425931"/>
                  </a:cubicBezTo>
                  <a:cubicBezTo>
                    <a:pt x="1927672" y="444594"/>
                    <a:pt x="1907010" y="449261"/>
                    <a:pt x="1899010" y="459260"/>
                  </a:cubicBezTo>
                  <a:cubicBezTo>
                    <a:pt x="1885678" y="475256"/>
                    <a:pt x="1866349" y="485922"/>
                    <a:pt x="1867682" y="511918"/>
                  </a:cubicBezTo>
                  <a:cubicBezTo>
                    <a:pt x="1868349" y="526581"/>
                    <a:pt x="1856350" y="524583"/>
                    <a:pt x="1849017" y="516584"/>
                  </a:cubicBezTo>
                  <a:cubicBezTo>
                    <a:pt x="1829021" y="495252"/>
                    <a:pt x="1809691" y="473256"/>
                    <a:pt x="1790360" y="451260"/>
                  </a:cubicBezTo>
                  <a:cubicBezTo>
                    <a:pt x="1783027" y="442595"/>
                    <a:pt x="1781027" y="432595"/>
                    <a:pt x="1788360" y="423265"/>
                  </a:cubicBezTo>
                  <a:cubicBezTo>
                    <a:pt x="1806358" y="397934"/>
                    <a:pt x="1833021" y="385270"/>
                    <a:pt x="1860349" y="377271"/>
                  </a:cubicBezTo>
                  <a:close/>
                  <a:moveTo>
                    <a:pt x="2394257" y="367272"/>
                  </a:moveTo>
                  <a:cubicBezTo>
                    <a:pt x="2411589" y="371936"/>
                    <a:pt x="2438250" y="371272"/>
                    <a:pt x="2440917" y="397267"/>
                  </a:cubicBezTo>
                  <a:cubicBezTo>
                    <a:pt x="2444250" y="428595"/>
                    <a:pt x="2417588" y="454590"/>
                    <a:pt x="2380927" y="455923"/>
                  </a:cubicBezTo>
                  <a:cubicBezTo>
                    <a:pt x="2364929" y="453923"/>
                    <a:pt x="2343600" y="454590"/>
                    <a:pt x="2342267" y="427262"/>
                  </a:cubicBezTo>
                  <a:cubicBezTo>
                    <a:pt x="2341600" y="404599"/>
                    <a:pt x="2375595" y="362606"/>
                    <a:pt x="2394257" y="367272"/>
                  </a:cubicBezTo>
                  <a:close/>
                  <a:moveTo>
                    <a:pt x="1615048" y="352411"/>
                  </a:moveTo>
                  <a:cubicBezTo>
                    <a:pt x="1627181" y="352859"/>
                    <a:pt x="1639388" y="356108"/>
                    <a:pt x="1650386" y="362607"/>
                  </a:cubicBezTo>
                  <a:cubicBezTo>
                    <a:pt x="1677048" y="377938"/>
                    <a:pt x="1691047" y="404600"/>
                    <a:pt x="1707043" y="429262"/>
                  </a:cubicBezTo>
                  <a:cubicBezTo>
                    <a:pt x="1713709" y="439261"/>
                    <a:pt x="1710376" y="451258"/>
                    <a:pt x="1697711" y="453924"/>
                  </a:cubicBezTo>
                  <a:cubicBezTo>
                    <a:pt x="1674382" y="459257"/>
                    <a:pt x="1662383" y="475922"/>
                    <a:pt x="1649053" y="493251"/>
                  </a:cubicBezTo>
                  <a:cubicBezTo>
                    <a:pt x="1633721" y="513915"/>
                    <a:pt x="1615725" y="515913"/>
                    <a:pt x="1597060" y="498583"/>
                  </a:cubicBezTo>
                  <a:cubicBezTo>
                    <a:pt x="1571065" y="473255"/>
                    <a:pt x="1548402" y="445260"/>
                    <a:pt x="1542403" y="411933"/>
                  </a:cubicBezTo>
                  <a:cubicBezTo>
                    <a:pt x="1542903" y="374938"/>
                    <a:pt x="1578648" y="351068"/>
                    <a:pt x="1615048" y="352411"/>
                  </a:cubicBezTo>
                  <a:close/>
                  <a:moveTo>
                    <a:pt x="2060149" y="352275"/>
                  </a:moveTo>
                  <a:cubicBezTo>
                    <a:pt x="2072147" y="348942"/>
                    <a:pt x="2084978" y="349941"/>
                    <a:pt x="2096310" y="355940"/>
                  </a:cubicBezTo>
                  <a:cubicBezTo>
                    <a:pt x="2110975" y="363939"/>
                    <a:pt x="2123639" y="373938"/>
                    <a:pt x="2132971" y="387268"/>
                  </a:cubicBezTo>
                  <a:cubicBezTo>
                    <a:pt x="2133638" y="394601"/>
                    <a:pt x="2128305" y="396600"/>
                    <a:pt x="2124305" y="399267"/>
                  </a:cubicBezTo>
                  <a:cubicBezTo>
                    <a:pt x="2114975" y="407266"/>
                    <a:pt x="2108309" y="417265"/>
                    <a:pt x="2107642" y="430595"/>
                  </a:cubicBezTo>
                  <a:cubicBezTo>
                    <a:pt x="2106309" y="457258"/>
                    <a:pt x="2090310" y="459258"/>
                    <a:pt x="2068981" y="450594"/>
                  </a:cubicBezTo>
                  <a:cubicBezTo>
                    <a:pt x="2057649" y="445927"/>
                    <a:pt x="2046985" y="438595"/>
                    <a:pt x="2039652" y="429262"/>
                  </a:cubicBezTo>
                  <a:cubicBezTo>
                    <a:pt x="2026320" y="413266"/>
                    <a:pt x="2012990" y="396600"/>
                    <a:pt x="2028987" y="374605"/>
                  </a:cubicBezTo>
                  <a:cubicBezTo>
                    <a:pt x="2036986" y="363273"/>
                    <a:pt x="2048151" y="355608"/>
                    <a:pt x="2060149" y="352275"/>
                  </a:cubicBezTo>
                  <a:close/>
                  <a:moveTo>
                    <a:pt x="2500243" y="343276"/>
                  </a:moveTo>
                  <a:cubicBezTo>
                    <a:pt x="2508907" y="383937"/>
                    <a:pt x="2490244" y="403267"/>
                    <a:pt x="2456914" y="421265"/>
                  </a:cubicBezTo>
                  <a:cubicBezTo>
                    <a:pt x="2465580" y="389937"/>
                    <a:pt x="2470913" y="361939"/>
                    <a:pt x="2500243" y="343276"/>
                  </a:cubicBezTo>
                  <a:close/>
                  <a:moveTo>
                    <a:pt x="2271613" y="319282"/>
                  </a:moveTo>
                  <a:cubicBezTo>
                    <a:pt x="2288276" y="321281"/>
                    <a:pt x="2339601" y="359940"/>
                    <a:pt x="2339601" y="372606"/>
                  </a:cubicBezTo>
                  <a:cubicBezTo>
                    <a:pt x="2338935" y="395269"/>
                    <a:pt x="2324936" y="411934"/>
                    <a:pt x="2308273" y="426597"/>
                  </a:cubicBezTo>
                  <a:cubicBezTo>
                    <a:pt x="2294275" y="439263"/>
                    <a:pt x="2277612" y="438596"/>
                    <a:pt x="2262947" y="428597"/>
                  </a:cubicBezTo>
                  <a:cubicBezTo>
                    <a:pt x="2241618" y="415267"/>
                    <a:pt x="2226953" y="395269"/>
                    <a:pt x="2218287" y="371939"/>
                  </a:cubicBezTo>
                  <a:cubicBezTo>
                    <a:pt x="2209623" y="350610"/>
                    <a:pt x="2245617" y="316615"/>
                    <a:pt x="2271613" y="319282"/>
                  </a:cubicBezTo>
                  <a:close/>
                  <a:moveTo>
                    <a:pt x="1978327" y="293951"/>
                  </a:moveTo>
                  <a:cubicBezTo>
                    <a:pt x="2003658" y="293951"/>
                    <a:pt x="2016321" y="310614"/>
                    <a:pt x="2027653" y="329945"/>
                  </a:cubicBezTo>
                  <a:cubicBezTo>
                    <a:pt x="2039650" y="349274"/>
                    <a:pt x="2019654" y="353941"/>
                    <a:pt x="2012988" y="364606"/>
                  </a:cubicBezTo>
                  <a:cubicBezTo>
                    <a:pt x="2007655" y="373272"/>
                    <a:pt x="1997659" y="381936"/>
                    <a:pt x="1997659" y="390601"/>
                  </a:cubicBezTo>
                  <a:cubicBezTo>
                    <a:pt x="1998325" y="419930"/>
                    <a:pt x="1976994" y="419263"/>
                    <a:pt x="1958331" y="423263"/>
                  </a:cubicBezTo>
                  <a:cubicBezTo>
                    <a:pt x="1937669" y="427929"/>
                    <a:pt x="1932336" y="411264"/>
                    <a:pt x="1923670" y="399267"/>
                  </a:cubicBezTo>
                  <a:cubicBezTo>
                    <a:pt x="1887676" y="347941"/>
                    <a:pt x="1888343" y="347941"/>
                    <a:pt x="1939669" y="311947"/>
                  </a:cubicBezTo>
                  <a:cubicBezTo>
                    <a:pt x="1966331" y="293951"/>
                    <a:pt x="1966331" y="293951"/>
                    <a:pt x="1978327" y="293951"/>
                  </a:cubicBezTo>
                  <a:close/>
                  <a:moveTo>
                    <a:pt x="1754368" y="283285"/>
                  </a:moveTo>
                  <a:cubicBezTo>
                    <a:pt x="1784363" y="283285"/>
                    <a:pt x="1828356" y="327946"/>
                    <a:pt x="1827023" y="357941"/>
                  </a:cubicBezTo>
                  <a:cubicBezTo>
                    <a:pt x="1826356" y="371940"/>
                    <a:pt x="1814357" y="378604"/>
                    <a:pt x="1802359" y="381937"/>
                  </a:cubicBezTo>
                  <a:cubicBezTo>
                    <a:pt x="1780363" y="388603"/>
                    <a:pt x="1763700" y="399935"/>
                    <a:pt x="1757035" y="423264"/>
                  </a:cubicBezTo>
                  <a:cubicBezTo>
                    <a:pt x="1753035" y="437263"/>
                    <a:pt x="1745703" y="430597"/>
                    <a:pt x="1739037" y="426597"/>
                  </a:cubicBezTo>
                  <a:cubicBezTo>
                    <a:pt x="1726373" y="419265"/>
                    <a:pt x="1718374" y="407268"/>
                    <a:pt x="1709709" y="395936"/>
                  </a:cubicBezTo>
                  <a:cubicBezTo>
                    <a:pt x="1701709" y="385270"/>
                    <a:pt x="1695046" y="373940"/>
                    <a:pt x="1686380" y="363940"/>
                  </a:cubicBezTo>
                  <a:cubicBezTo>
                    <a:pt x="1657052" y="329279"/>
                    <a:pt x="1659718" y="317280"/>
                    <a:pt x="1701709" y="295951"/>
                  </a:cubicBezTo>
                  <a:cubicBezTo>
                    <a:pt x="1718374" y="287285"/>
                    <a:pt x="1735704" y="281952"/>
                    <a:pt x="1754368" y="283285"/>
                  </a:cubicBezTo>
                  <a:close/>
                  <a:moveTo>
                    <a:pt x="2169630" y="269290"/>
                  </a:moveTo>
                  <a:cubicBezTo>
                    <a:pt x="2192293" y="266624"/>
                    <a:pt x="2201625" y="284622"/>
                    <a:pt x="2213624" y="297952"/>
                  </a:cubicBezTo>
                  <a:cubicBezTo>
                    <a:pt x="2225621" y="310617"/>
                    <a:pt x="2211625" y="318617"/>
                    <a:pt x="2206958" y="327280"/>
                  </a:cubicBezTo>
                  <a:cubicBezTo>
                    <a:pt x="2183627" y="369941"/>
                    <a:pt x="2190293" y="397936"/>
                    <a:pt x="2232287" y="429931"/>
                  </a:cubicBezTo>
                  <a:cubicBezTo>
                    <a:pt x="2268949" y="457259"/>
                    <a:pt x="2270948" y="473925"/>
                    <a:pt x="2242953" y="507253"/>
                  </a:cubicBezTo>
                  <a:cubicBezTo>
                    <a:pt x="2232287" y="519918"/>
                    <a:pt x="2219622" y="523915"/>
                    <a:pt x="2204958" y="516585"/>
                  </a:cubicBezTo>
                  <a:cubicBezTo>
                    <a:pt x="2180963" y="504586"/>
                    <a:pt x="2158298" y="489921"/>
                    <a:pt x="2140302" y="469925"/>
                  </a:cubicBezTo>
                  <a:cubicBezTo>
                    <a:pt x="2117637" y="444596"/>
                    <a:pt x="2122970" y="421932"/>
                    <a:pt x="2154299" y="406602"/>
                  </a:cubicBezTo>
                  <a:cubicBezTo>
                    <a:pt x="2160965" y="403269"/>
                    <a:pt x="2167631" y="401269"/>
                    <a:pt x="2173630" y="397936"/>
                  </a:cubicBezTo>
                  <a:cubicBezTo>
                    <a:pt x="2178296" y="395270"/>
                    <a:pt x="2186960" y="394603"/>
                    <a:pt x="2185627" y="385939"/>
                  </a:cubicBezTo>
                  <a:cubicBezTo>
                    <a:pt x="2184294" y="378607"/>
                    <a:pt x="2180296" y="373940"/>
                    <a:pt x="2170964" y="373274"/>
                  </a:cubicBezTo>
                  <a:cubicBezTo>
                    <a:pt x="2159631" y="372607"/>
                    <a:pt x="2149632" y="367274"/>
                    <a:pt x="2140302" y="359942"/>
                  </a:cubicBezTo>
                  <a:cubicBezTo>
                    <a:pt x="2122304" y="346612"/>
                    <a:pt x="2106307" y="329947"/>
                    <a:pt x="2114306" y="305951"/>
                  </a:cubicBezTo>
                  <a:cubicBezTo>
                    <a:pt x="2122970" y="282622"/>
                    <a:pt x="2144301" y="271956"/>
                    <a:pt x="2169630" y="269290"/>
                  </a:cubicBezTo>
                  <a:close/>
                  <a:moveTo>
                    <a:pt x="2510739" y="264621"/>
                  </a:moveTo>
                  <a:cubicBezTo>
                    <a:pt x="2513905" y="265788"/>
                    <a:pt x="2516904" y="268621"/>
                    <a:pt x="2518903" y="271954"/>
                  </a:cubicBezTo>
                  <a:cubicBezTo>
                    <a:pt x="2528902" y="287285"/>
                    <a:pt x="2530235" y="300617"/>
                    <a:pt x="2510239" y="309948"/>
                  </a:cubicBezTo>
                  <a:cubicBezTo>
                    <a:pt x="2506239" y="295951"/>
                    <a:pt x="2487574" y="284618"/>
                    <a:pt x="2501573" y="267288"/>
                  </a:cubicBezTo>
                  <a:cubicBezTo>
                    <a:pt x="2504239" y="263954"/>
                    <a:pt x="2507572" y="263455"/>
                    <a:pt x="2510739" y="264621"/>
                  </a:cubicBezTo>
                  <a:close/>
                  <a:moveTo>
                    <a:pt x="2360931" y="239295"/>
                  </a:moveTo>
                  <a:cubicBezTo>
                    <a:pt x="2388260" y="243294"/>
                    <a:pt x="2411589" y="265290"/>
                    <a:pt x="2443583" y="251960"/>
                  </a:cubicBezTo>
                  <a:cubicBezTo>
                    <a:pt x="2467581" y="242628"/>
                    <a:pt x="2491577" y="273956"/>
                    <a:pt x="2484244" y="299285"/>
                  </a:cubicBezTo>
                  <a:cubicBezTo>
                    <a:pt x="2479578" y="314616"/>
                    <a:pt x="2474245" y="330612"/>
                    <a:pt x="2466248" y="344611"/>
                  </a:cubicBezTo>
                  <a:cubicBezTo>
                    <a:pt x="2458915" y="357943"/>
                    <a:pt x="2448250" y="367273"/>
                    <a:pt x="2430920" y="357943"/>
                  </a:cubicBezTo>
                  <a:cubicBezTo>
                    <a:pt x="2416255" y="349277"/>
                    <a:pt x="2403589" y="339945"/>
                    <a:pt x="2414255" y="319282"/>
                  </a:cubicBezTo>
                  <a:cubicBezTo>
                    <a:pt x="2422921" y="302618"/>
                    <a:pt x="2426920" y="284621"/>
                    <a:pt x="2407589" y="262626"/>
                  </a:cubicBezTo>
                  <a:cubicBezTo>
                    <a:pt x="2406922" y="273289"/>
                    <a:pt x="2406922" y="276622"/>
                    <a:pt x="2406922" y="280622"/>
                  </a:cubicBezTo>
                  <a:cubicBezTo>
                    <a:pt x="2404923" y="307284"/>
                    <a:pt x="2405589" y="335279"/>
                    <a:pt x="2371595" y="343944"/>
                  </a:cubicBezTo>
                  <a:cubicBezTo>
                    <a:pt x="2350932" y="349277"/>
                    <a:pt x="2295608" y="324615"/>
                    <a:pt x="2284943" y="305951"/>
                  </a:cubicBezTo>
                  <a:cubicBezTo>
                    <a:pt x="2282943" y="301951"/>
                    <a:pt x="2280943" y="295954"/>
                    <a:pt x="2281610" y="291288"/>
                  </a:cubicBezTo>
                  <a:cubicBezTo>
                    <a:pt x="2284943" y="260626"/>
                    <a:pt x="2331603" y="234629"/>
                    <a:pt x="2360931" y="239295"/>
                  </a:cubicBezTo>
                  <a:close/>
                  <a:moveTo>
                    <a:pt x="2080313" y="214632"/>
                  </a:moveTo>
                  <a:cubicBezTo>
                    <a:pt x="2106974" y="214632"/>
                    <a:pt x="2118305" y="234628"/>
                    <a:pt x="2130970" y="251293"/>
                  </a:cubicBezTo>
                  <a:cubicBezTo>
                    <a:pt x="2138302" y="260626"/>
                    <a:pt x="2128970" y="263292"/>
                    <a:pt x="2122971" y="266623"/>
                  </a:cubicBezTo>
                  <a:cubicBezTo>
                    <a:pt x="2108308" y="275289"/>
                    <a:pt x="2097642" y="285955"/>
                    <a:pt x="2092309" y="303285"/>
                  </a:cubicBezTo>
                  <a:cubicBezTo>
                    <a:pt x="2085643" y="326616"/>
                    <a:pt x="2062315" y="333280"/>
                    <a:pt x="2046318" y="315283"/>
                  </a:cubicBezTo>
                  <a:cubicBezTo>
                    <a:pt x="2034320" y="301285"/>
                    <a:pt x="2026321" y="283288"/>
                    <a:pt x="2015657" y="267290"/>
                  </a:cubicBezTo>
                  <a:cubicBezTo>
                    <a:pt x="2006991" y="254626"/>
                    <a:pt x="2014990" y="238628"/>
                    <a:pt x="2028987" y="230630"/>
                  </a:cubicBezTo>
                  <a:cubicBezTo>
                    <a:pt x="2044985" y="221298"/>
                    <a:pt x="2062981" y="215965"/>
                    <a:pt x="2080313" y="214632"/>
                  </a:cubicBezTo>
                  <a:close/>
                  <a:moveTo>
                    <a:pt x="1855851" y="197802"/>
                  </a:moveTo>
                  <a:cubicBezTo>
                    <a:pt x="1869015" y="197468"/>
                    <a:pt x="1882346" y="200635"/>
                    <a:pt x="1895677" y="206634"/>
                  </a:cubicBezTo>
                  <a:cubicBezTo>
                    <a:pt x="1924339" y="219297"/>
                    <a:pt x="1929006" y="249292"/>
                    <a:pt x="1939671" y="273289"/>
                  </a:cubicBezTo>
                  <a:cubicBezTo>
                    <a:pt x="1944338" y="283286"/>
                    <a:pt x="1931672" y="291285"/>
                    <a:pt x="1923673" y="296618"/>
                  </a:cubicBezTo>
                  <a:cubicBezTo>
                    <a:pt x="1904343" y="307950"/>
                    <a:pt x="1891011" y="323946"/>
                    <a:pt x="1882347" y="344609"/>
                  </a:cubicBezTo>
                  <a:cubicBezTo>
                    <a:pt x="1877681" y="355941"/>
                    <a:pt x="1869015" y="370606"/>
                    <a:pt x="1855683" y="357274"/>
                  </a:cubicBezTo>
                  <a:cubicBezTo>
                    <a:pt x="1827021" y="327279"/>
                    <a:pt x="1807025" y="290619"/>
                    <a:pt x="1794359" y="258624"/>
                  </a:cubicBezTo>
                  <a:cubicBezTo>
                    <a:pt x="1793026" y="231962"/>
                    <a:pt x="1803025" y="219297"/>
                    <a:pt x="1817024" y="209967"/>
                  </a:cubicBezTo>
                  <a:cubicBezTo>
                    <a:pt x="1829689" y="201968"/>
                    <a:pt x="1842686" y="198135"/>
                    <a:pt x="1855851" y="197802"/>
                  </a:cubicBezTo>
                  <a:close/>
                  <a:moveTo>
                    <a:pt x="2239618" y="195966"/>
                  </a:moveTo>
                  <a:cubicBezTo>
                    <a:pt x="2252282" y="195966"/>
                    <a:pt x="2291609" y="223961"/>
                    <a:pt x="2291609" y="233294"/>
                  </a:cubicBezTo>
                  <a:cubicBezTo>
                    <a:pt x="2291609" y="241293"/>
                    <a:pt x="2248949" y="287284"/>
                    <a:pt x="2241616" y="287284"/>
                  </a:cubicBezTo>
                  <a:cubicBezTo>
                    <a:pt x="2228953" y="287284"/>
                    <a:pt x="2194959" y="249290"/>
                    <a:pt x="2194292" y="234627"/>
                  </a:cubicBezTo>
                  <a:cubicBezTo>
                    <a:pt x="2194292" y="218629"/>
                    <a:pt x="2219621" y="196633"/>
                    <a:pt x="2239618" y="195966"/>
                  </a:cubicBezTo>
                  <a:close/>
                  <a:moveTo>
                    <a:pt x="2163800" y="154225"/>
                  </a:moveTo>
                  <a:cubicBezTo>
                    <a:pt x="2180131" y="153475"/>
                    <a:pt x="2196628" y="159974"/>
                    <a:pt x="2209626" y="173972"/>
                  </a:cubicBezTo>
                  <a:cubicBezTo>
                    <a:pt x="2212292" y="176638"/>
                    <a:pt x="2214959" y="179971"/>
                    <a:pt x="2218292" y="183971"/>
                  </a:cubicBezTo>
                  <a:cubicBezTo>
                    <a:pt x="2197627" y="193302"/>
                    <a:pt x="2178297" y="201967"/>
                    <a:pt x="2173631" y="227297"/>
                  </a:cubicBezTo>
                  <a:cubicBezTo>
                    <a:pt x="2170965" y="241295"/>
                    <a:pt x="2158299" y="243295"/>
                    <a:pt x="2147635" y="233296"/>
                  </a:cubicBezTo>
                  <a:cubicBezTo>
                    <a:pt x="2136970" y="223963"/>
                    <a:pt x="2126971" y="213966"/>
                    <a:pt x="2117640" y="202634"/>
                  </a:cubicBezTo>
                  <a:cubicBezTo>
                    <a:pt x="2110974" y="194635"/>
                    <a:pt x="2111641" y="185969"/>
                    <a:pt x="2118973" y="177972"/>
                  </a:cubicBezTo>
                  <a:cubicBezTo>
                    <a:pt x="2131305" y="162974"/>
                    <a:pt x="2147469" y="154975"/>
                    <a:pt x="2163800" y="154225"/>
                  </a:cubicBezTo>
                  <a:close/>
                  <a:moveTo>
                    <a:pt x="2529567" y="147309"/>
                  </a:moveTo>
                  <a:cubicBezTo>
                    <a:pt x="2548230" y="147976"/>
                    <a:pt x="2552896" y="159975"/>
                    <a:pt x="2552230" y="181304"/>
                  </a:cubicBezTo>
                  <a:cubicBezTo>
                    <a:pt x="2537567" y="195302"/>
                    <a:pt x="2560229" y="234627"/>
                    <a:pt x="2520902" y="239293"/>
                  </a:cubicBezTo>
                  <a:cubicBezTo>
                    <a:pt x="2507570" y="240626"/>
                    <a:pt x="2484908" y="242626"/>
                    <a:pt x="2486241" y="216631"/>
                  </a:cubicBezTo>
                  <a:cubicBezTo>
                    <a:pt x="2487574" y="179304"/>
                    <a:pt x="2507570" y="147309"/>
                    <a:pt x="2529567" y="147309"/>
                  </a:cubicBezTo>
                  <a:close/>
                  <a:moveTo>
                    <a:pt x="2455903" y="144092"/>
                  </a:moveTo>
                  <a:cubicBezTo>
                    <a:pt x="2468119" y="144060"/>
                    <a:pt x="2474243" y="154809"/>
                    <a:pt x="2476243" y="169306"/>
                  </a:cubicBezTo>
                  <a:cubicBezTo>
                    <a:pt x="2481575" y="201301"/>
                    <a:pt x="2465579" y="225299"/>
                    <a:pt x="2438915" y="228630"/>
                  </a:cubicBezTo>
                  <a:cubicBezTo>
                    <a:pt x="2406921" y="232630"/>
                    <a:pt x="2380926" y="218633"/>
                    <a:pt x="2378259" y="196635"/>
                  </a:cubicBezTo>
                  <a:cubicBezTo>
                    <a:pt x="2376260" y="171973"/>
                    <a:pt x="2399590" y="153976"/>
                    <a:pt x="2441582" y="147977"/>
                  </a:cubicBezTo>
                  <a:cubicBezTo>
                    <a:pt x="2447081" y="145310"/>
                    <a:pt x="2451831" y="144102"/>
                    <a:pt x="2455903" y="144092"/>
                  </a:cubicBezTo>
                  <a:close/>
                  <a:moveTo>
                    <a:pt x="1972330" y="137978"/>
                  </a:moveTo>
                  <a:cubicBezTo>
                    <a:pt x="1996992" y="137978"/>
                    <a:pt x="2030986" y="162640"/>
                    <a:pt x="2038985" y="185305"/>
                  </a:cubicBezTo>
                  <a:cubicBezTo>
                    <a:pt x="2042318" y="194635"/>
                    <a:pt x="2037652" y="198635"/>
                    <a:pt x="2032320" y="202635"/>
                  </a:cubicBezTo>
                  <a:cubicBezTo>
                    <a:pt x="2014323" y="214634"/>
                    <a:pt x="2004991" y="231963"/>
                    <a:pt x="2000992" y="253295"/>
                  </a:cubicBezTo>
                  <a:cubicBezTo>
                    <a:pt x="1998992" y="262625"/>
                    <a:pt x="1996992" y="273957"/>
                    <a:pt x="1984329" y="276624"/>
                  </a:cubicBezTo>
                  <a:cubicBezTo>
                    <a:pt x="1972330" y="278624"/>
                    <a:pt x="1964331" y="271958"/>
                    <a:pt x="1959000" y="262625"/>
                  </a:cubicBezTo>
                  <a:cubicBezTo>
                    <a:pt x="1945002" y="239963"/>
                    <a:pt x="1930337" y="217967"/>
                    <a:pt x="1919673" y="193969"/>
                  </a:cubicBezTo>
                  <a:cubicBezTo>
                    <a:pt x="1908341" y="169973"/>
                    <a:pt x="1940335" y="137978"/>
                    <a:pt x="1972330" y="137978"/>
                  </a:cubicBezTo>
                  <a:close/>
                  <a:moveTo>
                    <a:pt x="2344934" y="125314"/>
                  </a:moveTo>
                  <a:cubicBezTo>
                    <a:pt x="2348934" y="125981"/>
                    <a:pt x="2352933" y="128645"/>
                    <a:pt x="2355600" y="130645"/>
                  </a:cubicBezTo>
                  <a:cubicBezTo>
                    <a:pt x="2365596" y="139310"/>
                    <a:pt x="2374929" y="151976"/>
                    <a:pt x="2364263" y="161973"/>
                  </a:cubicBezTo>
                  <a:cubicBezTo>
                    <a:pt x="2346934" y="176638"/>
                    <a:pt x="2372929" y="220631"/>
                    <a:pt x="2330269" y="215298"/>
                  </a:cubicBezTo>
                  <a:cubicBezTo>
                    <a:pt x="2307607" y="215965"/>
                    <a:pt x="2291611" y="207966"/>
                    <a:pt x="2282945" y="189969"/>
                  </a:cubicBezTo>
                  <a:cubicBezTo>
                    <a:pt x="2276279" y="175304"/>
                    <a:pt x="2280945" y="161306"/>
                    <a:pt x="2292277" y="150643"/>
                  </a:cubicBezTo>
                  <a:cubicBezTo>
                    <a:pt x="2306940" y="136644"/>
                    <a:pt x="2321605" y="121315"/>
                    <a:pt x="2344934" y="125314"/>
                  </a:cubicBezTo>
                  <a:close/>
                  <a:moveTo>
                    <a:pt x="2110766" y="98922"/>
                  </a:moveTo>
                  <a:cubicBezTo>
                    <a:pt x="2117723" y="100026"/>
                    <a:pt x="2124472" y="102817"/>
                    <a:pt x="2130971" y="107316"/>
                  </a:cubicBezTo>
                  <a:cubicBezTo>
                    <a:pt x="2136304" y="110649"/>
                    <a:pt x="2140303" y="115315"/>
                    <a:pt x="2144970" y="119982"/>
                  </a:cubicBezTo>
                  <a:cubicBezTo>
                    <a:pt x="2141636" y="124648"/>
                    <a:pt x="2138970" y="129312"/>
                    <a:pt x="2135637" y="133311"/>
                  </a:cubicBezTo>
                  <a:cubicBezTo>
                    <a:pt x="2120974" y="149310"/>
                    <a:pt x="2106975" y="164639"/>
                    <a:pt x="2091643" y="179971"/>
                  </a:cubicBezTo>
                  <a:cubicBezTo>
                    <a:pt x="2076980" y="195300"/>
                    <a:pt x="2062314" y="187970"/>
                    <a:pt x="2052317" y="175305"/>
                  </a:cubicBezTo>
                  <a:cubicBezTo>
                    <a:pt x="2042985" y="163973"/>
                    <a:pt x="2026986" y="152643"/>
                    <a:pt x="2043651" y="133978"/>
                  </a:cubicBezTo>
                  <a:cubicBezTo>
                    <a:pt x="2067148" y="107482"/>
                    <a:pt x="2089894" y="95610"/>
                    <a:pt x="2110766" y="98922"/>
                  </a:cubicBezTo>
                  <a:close/>
                  <a:moveTo>
                    <a:pt x="2263207" y="86642"/>
                  </a:moveTo>
                  <a:cubicBezTo>
                    <a:pt x="2271570" y="85444"/>
                    <a:pt x="2279610" y="86152"/>
                    <a:pt x="2286276" y="89318"/>
                  </a:cubicBezTo>
                  <a:cubicBezTo>
                    <a:pt x="2292275" y="92651"/>
                    <a:pt x="2300274" y="94651"/>
                    <a:pt x="2300274" y="105316"/>
                  </a:cubicBezTo>
                  <a:cubicBezTo>
                    <a:pt x="2296274" y="109982"/>
                    <a:pt x="2291608" y="115313"/>
                    <a:pt x="2286942" y="120646"/>
                  </a:cubicBezTo>
                  <a:cubicBezTo>
                    <a:pt x="2276279" y="131311"/>
                    <a:pt x="2262280" y="139977"/>
                    <a:pt x="2256947" y="154640"/>
                  </a:cubicBezTo>
                  <a:cubicBezTo>
                    <a:pt x="2253614" y="163972"/>
                    <a:pt x="2252281" y="178637"/>
                    <a:pt x="2238285" y="171305"/>
                  </a:cubicBezTo>
                  <a:cubicBezTo>
                    <a:pt x="2222953" y="163972"/>
                    <a:pt x="2205624" y="154640"/>
                    <a:pt x="2207624" y="133978"/>
                  </a:cubicBezTo>
                  <a:cubicBezTo>
                    <a:pt x="2210124" y="110982"/>
                    <a:pt x="2238118" y="90236"/>
                    <a:pt x="2263207" y="86642"/>
                  </a:cubicBezTo>
                  <a:close/>
                  <a:moveTo>
                    <a:pt x="2494241" y="74654"/>
                  </a:moveTo>
                  <a:cubicBezTo>
                    <a:pt x="2508904" y="75321"/>
                    <a:pt x="2520902" y="87319"/>
                    <a:pt x="2526902" y="99983"/>
                  </a:cubicBezTo>
                  <a:cubicBezTo>
                    <a:pt x="2522236" y="119314"/>
                    <a:pt x="2514903" y="135976"/>
                    <a:pt x="2493574" y="135976"/>
                  </a:cubicBezTo>
                  <a:cubicBezTo>
                    <a:pt x="2476243" y="135976"/>
                    <a:pt x="2469577" y="121313"/>
                    <a:pt x="2468911" y="106648"/>
                  </a:cubicBezTo>
                  <a:cubicBezTo>
                    <a:pt x="2467579" y="89986"/>
                    <a:pt x="2476243" y="74654"/>
                    <a:pt x="2494241" y="74654"/>
                  </a:cubicBezTo>
                  <a:close/>
                  <a:moveTo>
                    <a:pt x="2406924" y="66656"/>
                  </a:moveTo>
                  <a:cubicBezTo>
                    <a:pt x="2422254" y="62656"/>
                    <a:pt x="2444252" y="87985"/>
                    <a:pt x="2443586" y="107314"/>
                  </a:cubicBezTo>
                  <a:cubicBezTo>
                    <a:pt x="2442919" y="143308"/>
                    <a:pt x="2410924" y="117979"/>
                    <a:pt x="2400925" y="130644"/>
                  </a:cubicBezTo>
                  <a:cubicBezTo>
                    <a:pt x="2380928" y="133311"/>
                    <a:pt x="2372263" y="123312"/>
                    <a:pt x="2372929" y="107980"/>
                  </a:cubicBezTo>
                  <a:cubicBezTo>
                    <a:pt x="2373596" y="85985"/>
                    <a:pt x="2386926" y="71989"/>
                    <a:pt x="2406924" y="66656"/>
                  </a:cubicBezTo>
                  <a:close/>
                  <a:moveTo>
                    <a:pt x="2211621" y="47991"/>
                  </a:moveTo>
                  <a:cubicBezTo>
                    <a:pt x="2223620" y="47324"/>
                    <a:pt x="2236285" y="49324"/>
                    <a:pt x="2241616" y="59990"/>
                  </a:cubicBezTo>
                  <a:cubicBezTo>
                    <a:pt x="2247615" y="72655"/>
                    <a:pt x="2231619" y="75322"/>
                    <a:pt x="2225620" y="81986"/>
                  </a:cubicBezTo>
                  <a:cubicBezTo>
                    <a:pt x="2214288" y="95318"/>
                    <a:pt x="2202291" y="107317"/>
                    <a:pt x="2190292" y="120647"/>
                  </a:cubicBezTo>
                  <a:cubicBezTo>
                    <a:pt x="2179627" y="132646"/>
                    <a:pt x="2172296" y="132646"/>
                    <a:pt x="2162964" y="116647"/>
                  </a:cubicBezTo>
                  <a:cubicBezTo>
                    <a:pt x="2141633" y="75988"/>
                    <a:pt x="2159631" y="48657"/>
                    <a:pt x="2211621" y="47991"/>
                  </a:cubicBezTo>
                  <a:close/>
                  <a:moveTo>
                    <a:pt x="2352100" y="32161"/>
                  </a:moveTo>
                  <a:cubicBezTo>
                    <a:pt x="2361932" y="31995"/>
                    <a:pt x="2371596" y="36661"/>
                    <a:pt x="2380928" y="48660"/>
                  </a:cubicBezTo>
                  <a:cubicBezTo>
                    <a:pt x="2371597" y="67323"/>
                    <a:pt x="2337602" y="67990"/>
                    <a:pt x="2345600" y="99318"/>
                  </a:cubicBezTo>
                  <a:cubicBezTo>
                    <a:pt x="2346933" y="103318"/>
                    <a:pt x="2340269" y="104651"/>
                    <a:pt x="2336269" y="103318"/>
                  </a:cubicBezTo>
                  <a:cubicBezTo>
                    <a:pt x="2320937" y="97985"/>
                    <a:pt x="2314271" y="85321"/>
                    <a:pt x="2308940" y="71989"/>
                  </a:cubicBezTo>
                  <a:cubicBezTo>
                    <a:pt x="2303607" y="58657"/>
                    <a:pt x="2312938" y="51326"/>
                    <a:pt x="2322270" y="44660"/>
                  </a:cubicBezTo>
                  <a:cubicBezTo>
                    <a:pt x="2332270" y="37327"/>
                    <a:pt x="2342268" y="32328"/>
                    <a:pt x="2352100" y="32161"/>
                  </a:cubicBezTo>
                  <a:close/>
                  <a:moveTo>
                    <a:pt x="2524236" y="26662"/>
                  </a:moveTo>
                  <a:cubicBezTo>
                    <a:pt x="2543567" y="28662"/>
                    <a:pt x="2548900" y="42661"/>
                    <a:pt x="2553566" y="55325"/>
                  </a:cubicBezTo>
                  <a:cubicBezTo>
                    <a:pt x="2557566" y="66658"/>
                    <a:pt x="2547567" y="71991"/>
                    <a:pt x="2538234" y="72658"/>
                  </a:cubicBezTo>
                  <a:cubicBezTo>
                    <a:pt x="2514237" y="74658"/>
                    <a:pt x="2522237" y="51325"/>
                    <a:pt x="2514904" y="39995"/>
                  </a:cubicBezTo>
                  <a:cubicBezTo>
                    <a:pt x="2508237" y="30662"/>
                    <a:pt x="2520903" y="30662"/>
                    <a:pt x="2524236" y="26662"/>
                  </a:cubicBezTo>
                  <a:close/>
                  <a:moveTo>
                    <a:pt x="2296274" y="11332"/>
                  </a:moveTo>
                  <a:cubicBezTo>
                    <a:pt x="2306271" y="9999"/>
                    <a:pt x="2316270" y="12666"/>
                    <a:pt x="2310271" y="25998"/>
                  </a:cubicBezTo>
                  <a:cubicBezTo>
                    <a:pt x="2300941" y="46662"/>
                    <a:pt x="2270944" y="51329"/>
                    <a:pt x="2251615" y="35329"/>
                  </a:cubicBezTo>
                  <a:cubicBezTo>
                    <a:pt x="2265613" y="25332"/>
                    <a:pt x="2278943" y="13999"/>
                    <a:pt x="2296274" y="11332"/>
                  </a:cubicBezTo>
                  <a:close/>
                  <a:moveTo>
                    <a:pt x="2424253" y="0"/>
                  </a:moveTo>
                  <a:cubicBezTo>
                    <a:pt x="2439584" y="2667"/>
                    <a:pt x="2431585" y="13332"/>
                    <a:pt x="2432918" y="19996"/>
                  </a:cubicBezTo>
                  <a:cubicBezTo>
                    <a:pt x="2434252" y="28662"/>
                    <a:pt x="2430252" y="39994"/>
                    <a:pt x="2441584" y="43327"/>
                  </a:cubicBezTo>
                  <a:cubicBezTo>
                    <a:pt x="2452250" y="46660"/>
                    <a:pt x="2454249" y="35994"/>
                    <a:pt x="2459580" y="30661"/>
                  </a:cubicBezTo>
                  <a:cubicBezTo>
                    <a:pt x="2466913" y="23329"/>
                    <a:pt x="2473579" y="8666"/>
                    <a:pt x="2486244" y="19329"/>
                  </a:cubicBezTo>
                  <a:cubicBezTo>
                    <a:pt x="2494907" y="27328"/>
                    <a:pt x="2493574" y="41327"/>
                    <a:pt x="2486910" y="49990"/>
                  </a:cubicBezTo>
                  <a:cubicBezTo>
                    <a:pt x="2478911" y="59989"/>
                    <a:pt x="2462246" y="71321"/>
                    <a:pt x="2454914" y="63989"/>
                  </a:cubicBezTo>
                  <a:cubicBezTo>
                    <a:pt x="2442917" y="52657"/>
                    <a:pt x="2430919" y="50657"/>
                    <a:pt x="2416922" y="47993"/>
                  </a:cubicBezTo>
                  <a:cubicBezTo>
                    <a:pt x="2406257" y="45993"/>
                    <a:pt x="2396924" y="39994"/>
                    <a:pt x="2399591" y="26662"/>
                  </a:cubicBezTo>
                  <a:cubicBezTo>
                    <a:pt x="2401591" y="12666"/>
                    <a:pt x="2413589" y="6000"/>
                    <a:pt x="2424253" y="0"/>
                  </a:cubicBezTo>
                  <a:close/>
                </a:path>
              </a:pathLst>
            </a:custGeom>
            <a:solidFill>
              <a:schemeClr val="accent1">
                <a:lumMod val="50000"/>
              </a:schemeClr>
            </a:solidFill>
            <a:ln w="3240">
              <a:noFill/>
            </a:ln>
          </p:spPr>
          <p:style>
            <a:lnRef idx="0">
              <a:scrgbClr r="0" g="0" b="0"/>
            </a:lnRef>
            <a:fillRef idx="0">
              <a:scrgbClr r="0" g="0" b="0"/>
            </a:fillRef>
            <a:effectRef idx="0">
              <a:scrgbClr r="0" g="0" b="0"/>
            </a:effectRef>
            <a:fontRef idx="minor"/>
          </p:style>
        </p:sp>
        <p:grpSp>
          <p:nvGrpSpPr>
            <p:cNvPr id="671" name="Group 7"/>
            <p:cNvGrpSpPr/>
            <p:nvPr/>
          </p:nvGrpSpPr>
          <p:grpSpPr>
            <a:xfrm>
              <a:off x="5450760" y="1026720"/>
              <a:ext cx="1021680" cy="363600"/>
              <a:chOff x="5450760" y="1026720"/>
              <a:chExt cx="1021680" cy="363600"/>
            </a:xfrm>
          </p:grpSpPr>
          <p:sp>
            <p:nvSpPr>
              <p:cNvPr id="672" name="CustomShape 8"/>
              <p:cNvSpPr/>
              <p:nvPr/>
            </p:nvSpPr>
            <p:spPr>
              <a:xfrm>
                <a:off x="5501160" y="1026720"/>
                <a:ext cx="909720" cy="363600"/>
              </a:xfrm>
              <a:custGeom>
                <a:avLst/>
                <a:gdLst/>
                <a:ahLst/>
                <a:cxnLst/>
                <a:rect l="l" t="t" r="r" b="b"/>
                <a:pathLst>
                  <a:path w="1925482" h="770193">
                    <a:moveTo>
                      <a:pt x="1802497" y="142328"/>
                    </a:moveTo>
                    <a:cubicBezTo>
                      <a:pt x="1797849" y="136352"/>
                      <a:pt x="1791874" y="136020"/>
                      <a:pt x="1786562" y="137016"/>
                    </a:cubicBezTo>
                    <a:cubicBezTo>
                      <a:pt x="1741413" y="145648"/>
                      <a:pt x="1698587" y="132701"/>
                      <a:pt x="1654766" y="125729"/>
                    </a:cubicBezTo>
                    <a:cubicBezTo>
                      <a:pt x="1575755" y="113778"/>
                      <a:pt x="1499731" y="88879"/>
                      <a:pt x="1421716" y="73940"/>
                    </a:cubicBezTo>
                    <a:cubicBezTo>
                      <a:pt x="1359636" y="61989"/>
                      <a:pt x="1297556" y="50370"/>
                      <a:pt x="1234480" y="43066"/>
                    </a:cubicBezTo>
                    <a:cubicBezTo>
                      <a:pt x="1200618" y="39082"/>
                      <a:pt x="1170076" y="22151"/>
                      <a:pt x="1135550" y="20491"/>
                    </a:cubicBezTo>
                    <a:cubicBezTo>
                      <a:pt x="1157128" y="12856"/>
                      <a:pt x="1178707" y="8208"/>
                      <a:pt x="1200950" y="7876"/>
                    </a:cubicBezTo>
                    <a:cubicBezTo>
                      <a:pt x="1224520" y="7544"/>
                      <a:pt x="1247759" y="3228"/>
                      <a:pt x="1270997" y="1237"/>
                    </a:cubicBezTo>
                    <a:cubicBezTo>
                      <a:pt x="1311167" y="-2083"/>
                      <a:pt x="1351337" y="1901"/>
                      <a:pt x="1391506" y="5884"/>
                    </a:cubicBezTo>
                    <a:cubicBezTo>
                      <a:pt x="1459230" y="12856"/>
                      <a:pt x="1525626" y="27131"/>
                      <a:pt x="1592354" y="37754"/>
                    </a:cubicBezTo>
                    <a:cubicBezTo>
                      <a:pt x="1601649" y="39082"/>
                      <a:pt x="1609949" y="42734"/>
                      <a:pt x="1618580" y="46386"/>
                    </a:cubicBezTo>
                    <a:cubicBezTo>
                      <a:pt x="1665389" y="66305"/>
                      <a:pt x="1713858" y="79252"/>
                      <a:pt x="1765647" y="77924"/>
                    </a:cubicBezTo>
                    <a:cubicBezTo>
                      <a:pt x="1784238" y="77592"/>
                      <a:pt x="1802829" y="80580"/>
                      <a:pt x="1821752" y="79584"/>
                    </a:cubicBezTo>
                    <a:cubicBezTo>
                      <a:pt x="1844990" y="78256"/>
                      <a:pt x="1865905" y="96183"/>
                      <a:pt x="1870885" y="120417"/>
                    </a:cubicBezTo>
                    <a:cubicBezTo>
                      <a:pt x="1875864" y="144320"/>
                      <a:pt x="1881508" y="166563"/>
                      <a:pt x="1900763" y="184157"/>
                    </a:cubicBezTo>
                    <a:cubicBezTo>
                      <a:pt x="1909394" y="192125"/>
                      <a:pt x="1910058" y="205736"/>
                      <a:pt x="1913378" y="216360"/>
                    </a:cubicBezTo>
                    <a:cubicBezTo>
                      <a:pt x="1920018" y="236942"/>
                      <a:pt x="1924001" y="258853"/>
                      <a:pt x="1925993" y="280432"/>
                    </a:cubicBezTo>
                    <a:cubicBezTo>
                      <a:pt x="1927321" y="293711"/>
                      <a:pt x="1915038" y="297695"/>
                      <a:pt x="1903419" y="297363"/>
                    </a:cubicBezTo>
                    <a:cubicBezTo>
                      <a:pt x="1893127" y="297031"/>
                      <a:pt x="1883168" y="297031"/>
                      <a:pt x="1872877" y="297031"/>
                    </a:cubicBezTo>
                    <a:cubicBezTo>
                      <a:pt x="1817768" y="296699"/>
                      <a:pt x="1780918" y="332221"/>
                      <a:pt x="1742077" y="363095"/>
                    </a:cubicBezTo>
                    <a:cubicBezTo>
                      <a:pt x="1732781" y="370398"/>
                      <a:pt x="1724814" y="379030"/>
                      <a:pt x="1716846" y="387661"/>
                    </a:cubicBezTo>
                    <a:cubicBezTo>
                      <a:pt x="1673025" y="434802"/>
                      <a:pt x="1618912" y="466340"/>
                      <a:pt x="1558492" y="485595"/>
                    </a:cubicBezTo>
                    <a:cubicBezTo>
                      <a:pt x="1482468" y="509498"/>
                      <a:pt x="1410097" y="542696"/>
                      <a:pt x="1335401" y="569918"/>
                    </a:cubicBezTo>
                    <a:cubicBezTo>
                      <a:pt x="1251743" y="600460"/>
                      <a:pt x="1164432" y="617391"/>
                      <a:pt x="1077453" y="635982"/>
                    </a:cubicBezTo>
                    <a:cubicBezTo>
                      <a:pt x="1004418" y="651585"/>
                      <a:pt x="930718" y="662540"/>
                      <a:pt x="856687" y="670508"/>
                    </a:cubicBezTo>
                    <a:cubicBezTo>
                      <a:pt x="806890" y="675820"/>
                      <a:pt x="756761" y="672832"/>
                      <a:pt x="706964" y="668848"/>
                    </a:cubicBezTo>
                    <a:cubicBezTo>
                      <a:pt x="632268" y="662872"/>
                      <a:pt x="557573" y="655569"/>
                      <a:pt x="483873" y="640630"/>
                    </a:cubicBezTo>
                    <a:cubicBezTo>
                      <a:pt x="479226" y="639634"/>
                      <a:pt x="473582" y="640962"/>
                      <a:pt x="467938" y="634986"/>
                    </a:cubicBezTo>
                    <a:cubicBezTo>
                      <a:pt x="490845" y="619051"/>
                      <a:pt x="515743" y="614403"/>
                      <a:pt x="544294" y="616395"/>
                    </a:cubicBezTo>
                    <a:cubicBezTo>
                      <a:pt x="535994" y="608096"/>
                      <a:pt x="521055" y="603448"/>
                      <a:pt x="504788" y="606104"/>
                    </a:cubicBezTo>
                    <a:cubicBezTo>
                      <a:pt x="480222" y="610088"/>
                      <a:pt x="455323" y="613407"/>
                      <a:pt x="432417" y="625027"/>
                    </a:cubicBezTo>
                    <a:cubicBezTo>
                      <a:pt x="416482" y="632994"/>
                      <a:pt x="404530" y="645609"/>
                      <a:pt x="391583" y="657229"/>
                    </a:cubicBezTo>
                    <a:cubicBezTo>
                      <a:pt x="363365" y="682791"/>
                      <a:pt x="331495" y="698726"/>
                      <a:pt x="293317" y="702710"/>
                    </a:cubicBezTo>
                    <a:cubicBezTo>
                      <a:pt x="269083" y="705366"/>
                      <a:pt x="248500" y="715657"/>
                      <a:pt x="232565" y="734580"/>
                    </a:cubicBezTo>
                    <a:cubicBezTo>
                      <a:pt x="225261" y="743212"/>
                      <a:pt x="217626" y="751179"/>
                      <a:pt x="207998" y="757487"/>
                    </a:cubicBezTo>
                    <a:cubicBezTo>
                      <a:pt x="186088" y="772094"/>
                      <a:pt x="163513" y="778069"/>
                      <a:pt x="139942" y="760806"/>
                    </a:cubicBezTo>
                    <a:cubicBezTo>
                      <a:pt x="133967" y="756491"/>
                      <a:pt x="126331" y="753835"/>
                      <a:pt x="119692" y="750183"/>
                    </a:cubicBezTo>
                    <a:cubicBezTo>
                      <a:pt x="102429" y="741220"/>
                      <a:pt x="85166" y="740224"/>
                      <a:pt x="66907" y="748523"/>
                    </a:cubicBezTo>
                    <a:cubicBezTo>
                      <a:pt x="45328" y="758815"/>
                      <a:pt x="23750" y="762134"/>
                      <a:pt x="5159" y="741552"/>
                    </a:cubicBezTo>
                    <a:cubicBezTo>
                      <a:pt x="2835" y="739228"/>
                      <a:pt x="-1481" y="737236"/>
                      <a:pt x="511" y="732920"/>
                    </a:cubicBezTo>
                    <a:cubicBezTo>
                      <a:pt x="1839" y="729932"/>
                      <a:pt x="5823" y="730596"/>
                      <a:pt x="8810" y="730264"/>
                    </a:cubicBezTo>
                    <a:cubicBezTo>
                      <a:pt x="15782" y="728937"/>
                      <a:pt x="23086" y="728273"/>
                      <a:pt x="29725" y="725949"/>
                    </a:cubicBezTo>
                    <a:cubicBezTo>
                      <a:pt x="56947" y="715989"/>
                      <a:pt x="83506" y="715657"/>
                      <a:pt x="109400" y="729268"/>
                    </a:cubicBezTo>
                    <a:cubicBezTo>
                      <a:pt x="124671" y="737236"/>
                      <a:pt x="139278" y="734248"/>
                      <a:pt x="153554" y="727609"/>
                    </a:cubicBezTo>
                    <a:cubicBezTo>
                      <a:pt x="178120" y="716653"/>
                      <a:pt x="200363" y="701382"/>
                      <a:pt x="216298" y="679803"/>
                    </a:cubicBezTo>
                    <a:cubicBezTo>
                      <a:pt x="247836" y="636314"/>
                      <a:pt x="293317" y="611748"/>
                      <a:pt x="340126" y="590833"/>
                    </a:cubicBezTo>
                    <a:cubicBezTo>
                      <a:pt x="375316" y="574898"/>
                      <a:pt x="411834" y="560955"/>
                      <a:pt x="452335" y="565270"/>
                    </a:cubicBezTo>
                    <a:cubicBezTo>
                      <a:pt x="569856" y="577554"/>
                      <a:pt x="688041" y="568590"/>
                      <a:pt x="805894" y="570250"/>
                    </a:cubicBezTo>
                    <a:cubicBezTo>
                      <a:pt x="1008069" y="573238"/>
                      <a:pt x="1197298" y="519457"/>
                      <a:pt x="1380219" y="438454"/>
                    </a:cubicBezTo>
                    <a:cubicBezTo>
                      <a:pt x="1468525" y="399280"/>
                      <a:pt x="1554840" y="356787"/>
                      <a:pt x="1643479" y="318277"/>
                    </a:cubicBezTo>
                    <a:cubicBezTo>
                      <a:pt x="1701907" y="293047"/>
                      <a:pt x="1761663" y="270140"/>
                      <a:pt x="1824076" y="255865"/>
                    </a:cubicBezTo>
                    <a:cubicBezTo>
                      <a:pt x="1831047" y="254205"/>
                      <a:pt x="1833039" y="257857"/>
                      <a:pt x="1836691" y="261177"/>
                    </a:cubicBezTo>
                    <a:cubicBezTo>
                      <a:pt x="1844326" y="269144"/>
                      <a:pt x="1850966" y="278440"/>
                      <a:pt x="1862253" y="282092"/>
                    </a:cubicBezTo>
                    <a:cubicBezTo>
                      <a:pt x="1870221" y="284747"/>
                      <a:pt x="1872877" y="282092"/>
                      <a:pt x="1871549" y="274456"/>
                    </a:cubicBezTo>
                    <a:cubicBezTo>
                      <a:pt x="1871217" y="271468"/>
                      <a:pt x="1870221" y="268480"/>
                      <a:pt x="1868893" y="265825"/>
                    </a:cubicBezTo>
                    <a:cubicBezTo>
                      <a:pt x="1859597" y="247898"/>
                      <a:pt x="1856942" y="228975"/>
                      <a:pt x="1861921" y="209388"/>
                    </a:cubicBezTo>
                    <a:cubicBezTo>
                      <a:pt x="1865573" y="194781"/>
                      <a:pt x="1863249" y="181502"/>
                      <a:pt x="1858602" y="167559"/>
                    </a:cubicBezTo>
                    <a:cubicBezTo>
                      <a:pt x="1852626" y="149632"/>
                      <a:pt x="1847646" y="131373"/>
                      <a:pt x="1838351" y="114774"/>
                    </a:cubicBezTo>
                    <a:cubicBezTo>
                      <a:pt x="1835363" y="109462"/>
                      <a:pt x="1832375" y="104150"/>
                      <a:pt x="1827064" y="100499"/>
                    </a:cubicBezTo>
                    <a:cubicBezTo>
                      <a:pt x="1824076" y="98507"/>
                      <a:pt x="1820756" y="96847"/>
                      <a:pt x="1817104" y="99503"/>
                    </a:cubicBezTo>
                    <a:cubicBezTo>
                      <a:pt x="1814448" y="101495"/>
                      <a:pt x="1813784" y="105146"/>
                      <a:pt x="1815112" y="107802"/>
                    </a:cubicBezTo>
                    <a:cubicBezTo>
                      <a:pt x="1828059" y="136020"/>
                      <a:pt x="1822416" y="163575"/>
                      <a:pt x="1813784" y="191461"/>
                    </a:cubicBezTo>
                    <a:cubicBezTo>
                      <a:pt x="1811128" y="200425"/>
                      <a:pt x="1812456" y="209720"/>
                      <a:pt x="1814780" y="218683"/>
                    </a:cubicBezTo>
                    <a:cubicBezTo>
                      <a:pt x="1817436" y="229971"/>
                      <a:pt x="1813784" y="236278"/>
                      <a:pt x="1801501" y="237606"/>
                    </a:cubicBezTo>
                    <a:cubicBezTo>
                      <a:pt x="1782910" y="239266"/>
                      <a:pt x="1765315" y="244578"/>
                      <a:pt x="1748384" y="251881"/>
                    </a:cubicBezTo>
                    <a:cubicBezTo>
                      <a:pt x="1737097" y="256861"/>
                      <a:pt x="1727470" y="253541"/>
                      <a:pt x="1726473" y="241922"/>
                    </a:cubicBezTo>
                    <a:cubicBezTo>
                      <a:pt x="1723818" y="210384"/>
                      <a:pt x="1707883" y="185485"/>
                      <a:pt x="1689624" y="161251"/>
                    </a:cubicBezTo>
                    <a:cubicBezTo>
                      <a:pt x="1686636" y="157267"/>
                      <a:pt x="1682320" y="152288"/>
                      <a:pt x="1685640" y="147308"/>
                    </a:cubicBezTo>
                    <a:cubicBezTo>
                      <a:pt x="1688960" y="142992"/>
                      <a:pt x="1695268" y="144984"/>
                      <a:pt x="1700247" y="145648"/>
                    </a:cubicBezTo>
                    <a:cubicBezTo>
                      <a:pt x="1727137" y="149964"/>
                      <a:pt x="1754360" y="148304"/>
                      <a:pt x="1781250" y="148304"/>
                    </a:cubicBezTo>
                    <a:cubicBezTo>
                      <a:pt x="1788554" y="148636"/>
                      <a:pt x="1796189" y="149300"/>
                      <a:pt x="1802497" y="142328"/>
                    </a:cubicBezTo>
                    <a:close/>
                  </a:path>
                </a:pathLst>
              </a:custGeom>
              <a:noFill/>
              <a:ln w="3240">
                <a:noFill/>
              </a:ln>
            </p:spPr>
            <p:style>
              <a:lnRef idx="0">
                <a:scrgbClr r="0" g="0" b="0"/>
              </a:lnRef>
              <a:fillRef idx="0">
                <a:scrgbClr r="0" g="0" b="0"/>
              </a:fillRef>
              <a:effectRef idx="0">
                <a:scrgbClr r="0" g="0" b="0"/>
              </a:effectRef>
              <a:fontRef idx="minor"/>
            </p:style>
          </p:sp>
          <p:sp>
            <p:nvSpPr>
              <p:cNvPr id="673" name="CustomShape 9"/>
              <p:cNvSpPr/>
              <p:nvPr/>
            </p:nvSpPr>
            <p:spPr>
              <a:xfrm>
                <a:off x="5450760" y="1038240"/>
                <a:ext cx="853200" cy="138960"/>
              </a:xfrm>
              <a:custGeom>
                <a:avLst/>
                <a:gdLst/>
                <a:ahLst/>
                <a:cxnLst/>
                <a:rect l="l" t="t" r="r" b="b"/>
                <a:pathLst>
                  <a:path w="1805969" h="295462">
                    <a:moveTo>
                      <a:pt x="1499792" y="176580"/>
                    </a:moveTo>
                    <a:cubicBezTo>
                      <a:pt x="1448335" y="174588"/>
                      <a:pt x="1397874" y="164297"/>
                      <a:pt x="1347082" y="156661"/>
                    </a:cubicBezTo>
                    <a:cubicBezTo>
                      <a:pt x="1299276" y="149358"/>
                      <a:pt x="1252135" y="137074"/>
                      <a:pt x="1204662" y="128775"/>
                    </a:cubicBezTo>
                    <a:cubicBezTo>
                      <a:pt x="1138266" y="117488"/>
                      <a:pt x="1070874" y="118816"/>
                      <a:pt x="1003483" y="127779"/>
                    </a:cubicBezTo>
                    <a:cubicBezTo>
                      <a:pt x="911856" y="140062"/>
                      <a:pt x="820562" y="153341"/>
                      <a:pt x="730263" y="171600"/>
                    </a:cubicBezTo>
                    <a:cubicBezTo>
                      <a:pt x="661875" y="185544"/>
                      <a:pt x="593488" y="198491"/>
                      <a:pt x="526428" y="219405"/>
                    </a:cubicBezTo>
                    <a:cubicBezTo>
                      <a:pt x="471651" y="236336"/>
                      <a:pt x="416874" y="254927"/>
                      <a:pt x="361434" y="270862"/>
                    </a:cubicBezTo>
                    <a:cubicBezTo>
                      <a:pt x="330228" y="280158"/>
                      <a:pt x="299353" y="290449"/>
                      <a:pt x="266819" y="294101"/>
                    </a:cubicBezTo>
                    <a:cubicBezTo>
                      <a:pt x="235945" y="297753"/>
                      <a:pt x="205735" y="296757"/>
                      <a:pt x="176521" y="283810"/>
                    </a:cubicBezTo>
                    <a:cubicBezTo>
                      <a:pt x="165234" y="278830"/>
                      <a:pt x="153282" y="276838"/>
                      <a:pt x="140667" y="277170"/>
                    </a:cubicBezTo>
                    <a:cubicBezTo>
                      <a:pt x="105809" y="277502"/>
                      <a:pt x="71283" y="277502"/>
                      <a:pt x="36426" y="277502"/>
                    </a:cubicBezTo>
                    <a:cubicBezTo>
                      <a:pt x="29454" y="277502"/>
                      <a:pt x="22150" y="277170"/>
                      <a:pt x="15179" y="275842"/>
                    </a:cubicBezTo>
                    <a:cubicBezTo>
                      <a:pt x="9867" y="274846"/>
                      <a:pt x="1568" y="276838"/>
                      <a:pt x="240" y="271194"/>
                    </a:cubicBezTo>
                    <a:cubicBezTo>
                      <a:pt x="-1420" y="264223"/>
                      <a:pt x="5883" y="259575"/>
                      <a:pt x="11527" y="256587"/>
                    </a:cubicBezTo>
                    <a:cubicBezTo>
                      <a:pt x="35430" y="243308"/>
                      <a:pt x="61988" y="237000"/>
                      <a:pt x="88546" y="232353"/>
                    </a:cubicBezTo>
                    <a:cubicBezTo>
                      <a:pt x="121744" y="226377"/>
                      <a:pt x="154278" y="230693"/>
                      <a:pt x="186480" y="241648"/>
                    </a:cubicBezTo>
                    <a:cubicBezTo>
                      <a:pt x="209387" y="249284"/>
                      <a:pt x="233622" y="252271"/>
                      <a:pt x="258852" y="247956"/>
                    </a:cubicBezTo>
                    <a:cubicBezTo>
                      <a:pt x="281759" y="243972"/>
                      <a:pt x="304665" y="238660"/>
                      <a:pt x="328236" y="237664"/>
                    </a:cubicBezTo>
                    <a:cubicBezTo>
                      <a:pt x="339191" y="237000"/>
                      <a:pt x="350810" y="234344"/>
                      <a:pt x="360770" y="230361"/>
                    </a:cubicBezTo>
                    <a:cubicBezTo>
                      <a:pt x="399279" y="214426"/>
                      <a:pt x="438785" y="200483"/>
                      <a:pt x="476963" y="182888"/>
                    </a:cubicBezTo>
                    <a:cubicBezTo>
                      <a:pt x="570913" y="139398"/>
                      <a:pt x="667519" y="101553"/>
                      <a:pt x="762465" y="60055"/>
                    </a:cubicBezTo>
                    <a:cubicBezTo>
                      <a:pt x="818902" y="35489"/>
                      <a:pt x="876666" y="16234"/>
                      <a:pt x="937751" y="8266"/>
                    </a:cubicBezTo>
                    <a:cubicBezTo>
                      <a:pt x="974932" y="3287"/>
                      <a:pt x="1012114" y="-3353"/>
                      <a:pt x="1050292" y="1959"/>
                    </a:cubicBezTo>
                    <a:cubicBezTo>
                      <a:pt x="1093781" y="7934"/>
                      <a:pt x="1137934" y="5278"/>
                      <a:pt x="1181756" y="5278"/>
                    </a:cubicBezTo>
                    <a:cubicBezTo>
                      <a:pt x="1215286" y="5278"/>
                      <a:pt x="1247820" y="9262"/>
                      <a:pt x="1280022" y="17894"/>
                    </a:cubicBezTo>
                    <a:cubicBezTo>
                      <a:pt x="1327827" y="30841"/>
                      <a:pt x="1377292" y="34825"/>
                      <a:pt x="1426425" y="41132"/>
                    </a:cubicBezTo>
                    <a:cubicBezTo>
                      <a:pt x="1509088" y="51756"/>
                      <a:pt x="1589427" y="73666"/>
                      <a:pt x="1669434" y="96241"/>
                    </a:cubicBezTo>
                    <a:cubicBezTo>
                      <a:pt x="1697320" y="104208"/>
                      <a:pt x="1724874" y="113504"/>
                      <a:pt x="1751765" y="124791"/>
                    </a:cubicBezTo>
                    <a:cubicBezTo>
                      <a:pt x="1775003" y="134419"/>
                      <a:pt x="1790275" y="152678"/>
                      <a:pt x="1805214" y="171600"/>
                    </a:cubicBezTo>
                    <a:cubicBezTo>
                      <a:pt x="1810857" y="178572"/>
                      <a:pt x="1805214" y="180564"/>
                      <a:pt x="1800234" y="182224"/>
                    </a:cubicBezTo>
                    <a:cubicBezTo>
                      <a:pt x="1785959" y="187535"/>
                      <a:pt x="1771020" y="191519"/>
                      <a:pt x="1755749" y="192515"/>
                    </a:cubicBezTo>
                    <a:cubicBezTo>
                      <a:pt x="1712259" y="195835"/>
                      <a:pt x="1669766" y="195503"/>
                      <a:pt x="1626608" y="184880"/>
                    </a:cubicBezTo>
                    <a:cubicBezTo>
                      <a:pt x="1584779" y="174588"/>
                      <a:pt x="1540626" y="174588"/>
                      <a:pt x="1498132" y="165625"/>
                    </a:cubicBezTo>
                    <a:cubicBezTo>
                      <a:pt x="1389243" y="143050"/>
                      <a:pt x="1280686" y="117820"/>
                      <a:pt x="1172128" y="93917"/>
                    </a:cubicBezTo>
                    <a:cubicBezTo>
                      <a:pt x="1154201" y="89933"/>
                      <a:pt x="1135942" y="88937"/>
                      <a:pt x="1117352" y="88273"/>
                    </a:cubicBezTo>
                    <a:cubicBezTo>
                      <a:pt x="999831" y="84290"/>
                      <a:pt x="883970" y="97901"/>
                      <a:pt x="769437" y="122467"/>
                    </a:cubicBezTo>
                    <a:cubicBezTo>
                      <a:pt x="738895" y="129107"/>
                      <a:pt x="709680" y="139398"/>
                      <a:pt x="681794" y="154005"/>
                    </a:cubicBezTo>
                    <a:cubicBezTo>
                      <a:pt x="693081" y="154337"/>
                      <a:pt x="704701" y="154337"/>
                      <a:pt x="714992" y="149690"/>
                    </a:cubicBezTo>
                    <a:cubicBezTo>
                      <a:pt x="734579" y="140394"/>
                      <a:pt x="755494" y="136410"/>
                      <a:pt x="776740" y="133091"/>
                    </a:cubicBezTo>
                    <a:cubicBezTo>
                      <a:pt x="858739" y="119811"/>
                      <a:pt x="940406" y="102881"/>
                      <a:pt x="1023401" y="97901"/>
                    </a:cubicBezTo>
                    <a:cubicBezTo>
                      <a:pt x="1109052" y="92921"/>
                      <a:pt x="1192379" y="108524"/>
                      <a:pt x="1275042" y="126119"/>
                    </a:cubicBezTo>
                    <a:cubicBezTo>
                      <a:pt x="1347413" y="141722"/>
                      <a:pt x="1419453" y="158985"/>
                      <a:pt x="1491493" y="175252"/>
                    </a:cubicBezTo>
                    <a:cubicBezTo>
                      <a:pt x="1495144" y="174588"/>
                      <a:pt x="1497468" y="175584"/>
                      <a:pt x="1499792" y="176580"/>
                    </a:cubicBezTo>
                    <a:close/>
                  </a:path>
                </a:pathLst>
              </a:custGeom>
              <a:noFill/>
              <a:ln w="3240">
                <a:noFill/>
              </a:ln>
            </p:spPr>
            <p:style>
              <a:lnRef idx="0">
                <a:scrgbClr r="0" g="0" b="0"/>
              </a:lnRef>
              <a:fillRef idx="0">
                <a:scrgbClr r="0" g="0" b="0"/>
              </a:fillRef>
              <a:effectRef idx="0">
                <a:scrgbClr r="0" g="0" b="0"/>
              </a:effectRef>
              <a:fontRef idx="minor"/>
            </p:style>
          </p:sp>
          <p:sp>
            <p:nvSpPr>
              <p:cNvPr id="674" name="CustomShape 10"/>
              <p:cNvSpPr/>
              <p:nvPr/>
            </p:nvSpPr>
            <p:spPr>
              <a:xfrm>
                <a:off x="6391440" y="1073880"/>
                <a:ext cx="81000" cy="71640"/>
              </a:xfrm>
              <a:custGeom>
                <a:avLst/>
                <a:gdLst/>
                <a:ahLst/>
                <a:cxnLst/>
                <a:rect l="l" t="t" r="r" b="b"/>
                <a:pathLst>
                  <a:path w="172629" h="152710">
                    <a:moveTo>
                      <a:pt x="118637" y="22978"/>
                    </a:moveTo>
                    <a:cubicBezTo>
                      <a:pt x="134904" y="46880"/>
                      <a:pt x="153827" y="66799"/>
                      <a:pt x="164118" y="92030"/>
                    </a:cubicBezTo>
                    <a:cubicBezTo>
                      <a:pt x="182377" y="136847"/>
                      <a:pt x="176733" y="145478"/>
                      <a:pt x="128264" y="146806"/>
                    </a:cubicBezTo>
                    <a:cubicBezTo>
                      <a:pt x="114321" y="147138"/>
                      <a:pt x="100710" y="147802"/>
                      <a:pt x="87431" y="151786"/>
                    </a:cubicBezTo>
                    <a:cubicBezTo>
                      <a:pt x="75812" y="155438"/>
                      <a:pt x="67180" y="151786"/>
                      <a:pt x="63528" y="139835"/>
                    </a:cubicBezTo>
                    <a:cubicBezTo>
                      <a:pt x="58549" y="124564"/>
                      <a:pt x="49585" y="111284"/>
                      <a:pt x="38298" y="99997"/>
                    </a:cubicBezTo>
                    <a:cubicBezTo>
                      <a:pt x="16055" y="78087"/>
                      <a:pt x="10412" y="48872"/>
                      <a:pt x="452" y="21318"/>
                    </a:cubicBezTo>
                    <a:cubicBezTo>
                      <a:pt x="-1540" y="15342"/>
                      <a:pt x="3440" y="13019"/>
                      <a:pt x="7756" y="11691"/>
                    </a:cubicBezTo>
                    <a:cubicBezTo>
                      <a:pt x="32986" y="3391"/>
                      <a:pt x="59213" y="-593"/>
                      <a:pt x="86103" y="71"/>
                    </a:cubicBezTo>
                    <a:cubicBezTo>
                      <a:pt x="96394" y="403"/>
                      <a:pt x="100710" y="8039"/>
                      <a:pt x="103034" y="17002"/>
                    </a:cubicBezTo>
                    <a:cubicBezTo>
                      <a:pt x="109673" y="41901"/>
                      <a:pt x="119301" y="65471"/>
                      <a:pt x="133576" y="86718"/>
                    </a:cubicBezTo>
                    <a:cubicBezTo>
                      <a:pt x="138556" y="94022"/>
                      <a:pt x="145859" y="106969"/>
                      <a:pt x="153163" y="101657"/>
                    </a:cubicBezTo>
                    <a:cubicBezTo>
                      <a:pt x="160467" y="96345"/>
                      <a:pt x="148183" y="87382"/>
                      <a:pt x="143535" y="80742"/>
                    </a:cubicBezTo>
                    <a:cubicBezTo>
                      <a:pt x="134572" y="68127"/>
                      <a:pt x="124945" y="56176"/>
                      <a:pt x="119633" y="41901"/>
                    </a:cubicBezTo>
                    <a:cubicBezTo>
                      <a:pt x="117641" y="36921"/>
                      <a:pt x="113657" y="31941"/>
                      <a:pt x="118637" y="22978"/>
                    </a:cubicBezTo>
                    <a:close/>
                  </a:path>
                </a:pathLst>
              </a:custGeom>
              <a:noFill/>
              <a:ln w="3240">
                <a:noFill/>
              </a:ln>
            </p:spPr>
            <p:style>
              <a:lnRef idx="0">
                <a:scrgbClr r="0" g="0" b="0"/>
              </a:lnRef>
              <a:fillRef idx="0">
                <a:scrgbClr r="0" g="0" b="0"/>
              </a:fillRef>
              <a:effectRef idx="0">
                <a:scrgbClr r="0" g="0" b="0"/>
              </a:effectRef>
              <a:fontRef idx="minor"/>
            </p:style>
          </p:sp>
          <p:sp>
            <p:nvSpPr>
              <p:cNvPr id="675" name="CustomShape 11"/>
              <p:cNvSpPr/>
              <p:nvPr/>
            </p:nvSpPr>
            <p:spPr>
              <a:xfrm>
                <a:off x="5513760" y="1291320"/>
                <a:ext cx="146880" cy="35280"/>
              </a:xfrm>
              <a:custGeom>
                <a:avLst/>
                <a:gdLst/>
                <a:ahLst/>
                <a:cxnLst/>
                <a:rect l="l" t="t" r="r" b="b"/>
                <a:pathLst>
                  <a:path w="312060" h="76355">
                    <a:moveTo>
                      <a:pt x="0" y="38680"/>
                    </a:moveTo>
                    <a:cubicBezTo>
                      <a:pt x="7304" y="35028"/>
                      <a:pt x="12947" y="36024"/>
                      <a:pt x="18259" y="36024"/>
                    </a:cubicBezTo>
                    <a:cubicBezTo>
                      <a:pt x="47141" y="36688"/>
                      <a:pt x="76023" y="42332"/>
                      <a:pt x="104906" y="35028"/>
                    </a:cubicBezTo>
                    <a:cubicBezTo>
                      <a:pt x="116193" y="32040"/>
                      <a:pt x="127812" y="38016"/>
                      <a:pt x="139431" y="40672"/>
                    </a:cubicBezTo>
                    <a:cubicBezTo>
                      <a:pt x="163002" y="45652"/>
                      <a:pt x="182921" y="41668"/>
                      <a:pt x="201180" y="24073"/>
                    </a:cubicBezTo>
                    <a:cubicBezTo>
                      <a:pt x="219439" y="6146"/>
                      <a:pt x="241349" y="-4477"/>
                      <a:pt x="269236" y="1830"/>
                    </a:cubicBezTo>
                    <a:cubicBezTo>
                      <a:pt x="283179" y="4818"/>
                      <a:pt x="298450" y="2494"/>
                      <a:pt x="314385" y="2494"/>
                    </a:cubicBezTo>
                    <a:cubicBezTo>
                      <a:pt x="312725" y="6146"/>
                      <a:pt x="312393" y="8138"/>
                      <a:pt x="311397" y="8802"/>
                    </a:cubicBezTo>
                    <a:cubicBezTo>
                      <a:pt x="270563" y="29385"/>
                      <a:pt x="229730" y="50631"/>
                      <a:pt x="188233" y="69886"/>
                    </a:cubicBezTo>
                    <a:cubicBezTo>
                      <a:pt x="162670" y="81505"/>
                      <a:pt x="135116" y="77190"/>
                      <a:pt x="108557" y="73870"/>
                    </a:cubicBezTo>
                    <a:cubicBezTo>
                      <a:pt x="87643" y="71214"/>
                      <a:pt x="68388" y="63246"/>
                      <a:pt x="49465" y="54283"/>
                    </a:cubicBezTo>
                    <a:cubicBezTo>
                      <a:pt x="34526" y="46647"/>
                      <a:pt x="18591" y="41668"/>
                      <a:pt x="0" y="38680"/>
                    </a:cubicBezTo>
                    <a:close/>
                  </a:path>
                </a:pathLst>
              </a:custGeom>
              <a:noFill/>
              <a:ln w="3240">
                <a:noFill/>
              </a:ln>
            </p:spPr>
            <p:style>
              <a:lnRef idx="0">
                <a:scrgbClr r="0" g="0" b="0"/>
              </a:lnRef>
              <a:fillRef idx="0">
                <a:scrgbClr r="0" g="0" b="0"/>
              </a:fillRef>
              <a:effectRef idx="0">
                <a:scrgbClr r="0" g="0" b="0"/>
              </a:effectRef>
              <a:fontRef idx="minor"/>
            </p:style>
          </p:sp>
          <p:sp>
            <p:nvSpPr>
              <p:cNvPr id="676" name="CustomShape 12"/>
              <p:cNvSpPr/>
              <p:nvPr/>
            </p:nvSpPr>
            <p:spPr>
              <a:xfrm>
                <a:off x="5547600" y="1276200"/>
                <a:ext cx="69840" cy="29160"/>
              </a:xfrm>
              <a:custGeom>
                <a:avLst/>
                <a:gdLst/>
                <a:ahLst/>
                <a:cxnLst/>
                <a:rect l="l" t="t" r="r" b="b"/>
                <a:pathLst>
                  <a:path w="149390" h="63076">
                    <a:moveTo>
                      <a:pt x="0" y="55646"/>
                    </a:moveTo>
                    <a:cubicBezTo>
                      <a:pt x="7636" y="46019"/>
                      <a:pt x="18259" y="43031"/>
                      <a:pt x="29546" y="41039"/>
                    </a:cubicBezTo>
                    <a:cubicBezTo>
                      <a:pt x="42825" y="38715"/>
                      <a:pt x="52785" y="32408"/>
                      <a:pt x="59092" y="19792"/>
                    </a:cubicBezTo>
                    <a:cubicBezTo>
                      <a:pt x="69716" y="-790"/>
                      <a:pt x="84655" y="-5106"/>
                      <a:pt x="105238" y="5849"/>
                    </a:cubicBezTo>
                    <a:cubicBezTo>
                      <a:pt x="117189" y="12157"/>
                      <a:pt x="131132" y="11825"/>
                      <a:pt x="143415" y="16473"/>
                    </a:cubicBezTo>
                    <a:cubicBezTo>
                      <a:pt x="146735" y="17801"/>
                      <a:pt x="151051" y="18133"/>
                      <a:pt x="151715" y="22448"/>
                    </a:cubicBezTo>
                    <a:cubicBezTo>
                      <a:pt x="152379" y="27096"/>
                      <a:pt x="148063" y="28424"/>
                      <a:pt x="145075" y="29752"/>
                    </a:cubicBezTo>
                    <a:cubicBezTo>
                      <a:pt x="132460" y="35064"/>
                      <a:pt x="122833" y="44027"/>
                      <a:pt x="113205" y="52990"/>
                    </a:cubicBezTo>
                    <a:cubicBezTo>
                      <a:pt x="100922" y="64610"/>
                      <a:pt x="85651" y="69257"/>
                      <a:pt x="69384" y="63282"/>
                    </a:cubicBezTo>
                    <a:cubicBezTo>
                      <a:pt x="47141" y="54982"/>
                      <a:pt x="24235" y="55978"/>
                      <a:pt x="1328" y="57638"/>
                    </a:cubicBezTo>
                    <a:cubicBezTo>
                      <a:pt x="996" y="56642"/>
                      <a:pt x="664" y="56310"/>
                      <a:pt x="0" y="55646"/>
                    </a:cubicBezTo>
                    <a:close/>
                  </a:path>
                </a:pathLst>
              </a:custGeom>
              <a:noFill/>
              <a:ln w="3240">
                <a:noFill/>
              </a:ln>
            </p:spPr>
            <p:style>
              <a:lnRef idx="0">
                <a:scrgbClr r="0" g="0" b="0"/>
              </a:lnRef>
              <a:fillRef idx="0">
                <a:scrgbClr r="0" g="0" b="0"/>
              </a:fillRef>
              <a:effectRef idx="0">
                <a:scrgbClr r="0" g="0" b="0"/>
              </a:effectRef>
              <a:fontRef idx="minor"/>
            </p:style>
          </p:sp>
          <p:sp>
            <p:nvSpPr>
              <p:cNvPr id="677" name="CustomShape 13"/>
              <p:cNvSpPr/>
              <p:nvPr/>
            </p:nvSpPr>
            <p:spPr>
              <a:xfrm>
                <a:off x="5509080" y="1267920"/>
                <a:ext cx="63720" cy="24480"/>
              </a:xfrm>
              <a:custGeom>
                <a:avLst/>
                <a:gdLst/>
                <a:ahLst/>
                <a:cxnLst/>
                <a:rect l="l" t="t" r="r" b="b"/>
                <a:pathLst>
                  <a:path w="136111" h="53116">
                    <a:moveTo>
                      <a:pt x="0" y="54447"/>
                    </a:moveTo>
                    <a:cubicBezTo>
                      <a:pt x="11287" y="49467"/>
                      <a:pt x="21579" y="39840"/>
                      <a:pt x="36186" y="35192"/>
                    </a:cubicBezTo>
                    <a:cubicBezTo>
                      <a:pt x="52453" y="29880"/>
                      <a:pt x="67392" y="18593"/>
                      <a:pt x="81667" y="8302"/>
                    </a:cubicBezTo>
                    <a:cubicBezTo>
                      <a:pt x="98598" y="-3982"/>
                      <a:pt x="115197" y="-662"/>
                      <a:pt x="132460" y="5646"/>
                    </a:cubicBezTo>
                    <a:cubicBezTo>
                      <a:pt x="139763" y="8302"/>
                      <a:pt x="139431" y="13281"/>
                      <a:pt x="134120" y="16601"/>
                    </a:cubicBezTo>
                    <a:cubicBezTo>
                      <a:pt x="107561" y="32868"/>
                      <a:pt x="83327" y="54779"/>
                      <a:pt x="49133" y="54447"/>
                    </a:cubicBezTo>
                    <a:cubicBezTo>
                      <a:pt x="32202" y="54115"/>
                      <a:pt x="15603" y="54447"/>
                      <a:pt x="0" y="54447"/>
                    </a:cubicBezTo>
                    <a:close/>
                  </a:path>
                </a:pathLst>
              </a:custGeom>
              <a:noFill/>
              <a:ln w="3240">
                <a:noFill/>
              </a:ln>
            </p:spPr>
            <p:style>
              <a:lnRef idx="0">
                <a:scrgbClr r="0" g="0" b="0"/>
              </a:lnRef>
              <a:fillRef idx="0">
                <a:scrgbClr r="0" g="0" b="0"/>
              </a:fillRef>
              <a:effectRef idx="0">
                <a:scrgbClr r="0" g="0" b="0"/>
              </a:effectRef>
              <a:fontRef idx="minor"/>
            </p:style>
          </p:sp>
          <p:sp>
            <p:nvSpPr>
              <p:cNvPr id="678" name="CustomShape 14"/>
              <p:cNvSpPr/>
              <p:nvPr/>
            </p:nvSpPr>
            <p:spPr>
              <a:xfrm>
                <a:off x="5547240" y="1302480"/>
                <a:ext cx="720" cy="720"/>
              </a:xfrm>
              <a:custGeom>
                <a:avLst/>
                <a:gdLst/>
                <a:ahLst/>
                <a:cxnLst/>
                <a:rect l="l" t="t" r="r" b="b"/>
                <a:pathLst>
                  <a:path w="2324" h="2324">
                    <a:moveTo>
                      <a:pt x="1914" y="1660"/>
                    </a:moveTo>
                    <a:cubicBezTo>
                      <a:pt x="254" y="2324"/>
                      <a:pt x="-410" y="1992"/>
                      <a:pt x="254" y="0"/>
                    </a:cubicBezTo>
                    <a:cubicBezTo>
                      <a:pt x="918" y="664"/>
                      <a:pt x="1250" y="996"/>
                      <a:pt x="1914" y="1660"/>
                    </a:cubicBezTo>
                    <a:close/>
                  </a:path>
                </a:pathLst>
              </a:custGeom>
              <a:noFill/>
              <a:ln w="3240">
                <a:noFill/>
              </a:ln>
            </p:spPr>
            <p:style>
              <a:lnRef idx="0">
                <a:scrgbClr r="0" g="0" b="0"/>
              </a:lnRef>
              <a:fillRef idx="0">
                <a:scrgbClr r="0" g="0" b="0"/>
              </a:fillRef>
              <a:effectRef idx="0">
                <a:scrgbClr r="0" g="0" b="0"/>
              </a:effectRef>
              <a:fontRef idx="minor"/>
            </p:style>
          </p:sp>
          <p:sp>
            <p:nvSpPr>
              <p:cNvPr id="679" name="CustomShape 15"/>
              <p:cNvSpPr/>
              <p:nvPr/>
            </p:nvSpPr>
            <p:spPr>
              <a:xfrm>
                <a:off x="6444720" y="1083240"/>
                <a:ext cx="720" cy="720"/>
              </a:xfrm>
              <a:custGeom>
                <a:avLst/>
                <a:gdLst/>
                <a:ahLst/>
                <a:cxnLst/>
                <a:rect l="l" t="t" r="r" b="b"/>
                <a:pathLst>
                  <a:path w="996" h="664">
                    <a:moveTo>
                      <a:pt x="996" y="664"/>
                    </a:moveTo>
                    <a:lnTo>
                      <a:pt x="0" y="664"/>
                    </a:lnTo>
                    <a:lnTo>
                      <a:pt x="332" y="0"/>
                    </a:lnTo>
                    <a:close/>
                  </a:path>
                </a:pathLst>
              </a:custGeom>
              <a:noFill/>
              <a:ln w="3240">
                <a:noFill/>
              </a:ln>
            </p:spPr>
            <p:style>
              <a:lnRef idx="0">
                <a:scrgbClr r="0" g="0" b="0"/>
              </a:lnRef>
              <a:fillRef idx="0">
                <a:scrgbClr r="0" g="0" b="0"/>
              </a:fillRef>
              <a:effectRef idx="0">
                <a:scrgbClr r="0" g="0" b="0"/>
              </a:effectRef>
              <a:fontRef idx="minor"/>
            </p:style>
          </p:sp>
          <p:sp>
            <p:nvSpPr>
              <p:cNvPr id="680" name="CustomShape 16"/>
              <p:cNvSpPr/>
              <p:nvPr/>
            </p:nvSpPr>
            <p:spPr>
              <a:xfrm>
                <a:off x="6363360" y="1103760"/>
                <a:ext cx="10440" cy="41760"/>
              </a:xfrm>
              <a:custGeom>
                <a:avLst/>
                <a:gdLst/>
                <a:ahLst/>
                <a:cxnLst/>
                <a:rect l="l" t="t" r="r" b="b"/>
                <a:pathLst>
                  <a:path w="23238" h="89634">
                    <a:moveTo>
                      <a:pt x="23469" y="90631"/>
                    </a:moveTo>
                    <a:cubicBezTo>
                      <a:pt x="-433" y="71376"/>
                      <a:pt x="-4749" y="56437"/>
                      <a:pt x="4546" y="27222"/>
                    </a:cubicBezTo>
                    <a:cubicBezTo>
                      <a:pt x="6870" y="19587"/>
                      <a:pt x="8198" y="11951"/>
                      <a:pt x="11186" y="0"/>
                    </a:cubicBezTo>
                    <a:cubicBezTo>
                      <a:pt x="18158" y="31870"/>
                      <a:pt x="10190" y="62412"/>
                      <a:pt x="25461" y="88639"/>
                    </a:cubicBezTo>
                    <a:cubicBezTo>
                      <a:pt x="24797" y="89303"/>
                      <a:pt x="24133" y="89967"/>
                      <a:pt x="23469" y="90631"/>
                    </a:cubicBezTo>
                    <a:close/>
                  </a:path>
                </a:pathLst>
              </a:custGeom>
              <a:noFill/>
              <a:ln w="3240">
                <a:noFill/>
              </a:ln>
            </p:spPr>
            <p:style>
              <a:lnRef idx="0">
                <a:scrgbClr r="0" g="0" b="0"/>
              </a:lnRef>
              <a:fillRef idx="0">
                <a:scrgbClr r="0" g="0" b="0"/>
              </a:fillRef>
              <a:effectRef idx="0">
                <a:scrgbClr r="0" g="0" b="0"/>
              </a:effectRef>
              <a:fontRef idx="minor"/>
            </p:style>
          </p:sp>
        </p:grpSp>
        <p:grpSp>
          <p:nvGrpSpPr>
            <p:cNvPr id="681" name="Group 17"/>
            <p:cNvGrpSpPr/>
            <p:nvPr/>
          </p:nvGrpSpPr>
          <p:grpSpPr>
            <a:xfrm>
              <a:off x="5471280" y="592920"/>
              <a:ext cx="970200" cy="549000"/>
              <a:chOff x="5471280" y="592920"/>
              <a:chExt cx="970200" cy="549000"/>
            </a:xfrm>
          </p:grpSpPr>
          <p:sp>
            <p:nvSpPr>
              <p:cNvPr id="682" name="CustomShape 18"/>
              <p:cNvSpPr/>
              <p:nvPr/>
            </p:nvSpPr>
            <p:spPr>
              <a:xfrm>
                <a:off x="5562000" y="607320"/>
                <a:ext cx="266040" cy="534600"/>
              </a:xfrm>
              <a:custGeom>
                <a:avLst/>
                <a:gdLst/>
                <a:ahLst/>
                <a:cxnLst/>
                <a:rect l="l" t="t" r="r" b="b"/>
                <a:pathLst>
                  <a:path w="564365" h="1132051">
                    <a:moveTo>
                      <a:pt x="169353" y="0"/>
                    </a:moveTo>
                    <a:cubicBezTo>
                      <a:pt x="199563" y="17263"/>
                      <a:pt x="229441" y="34858"/>
                      <a:pt x="259983" y="51125"/>
                    </a:cubicBezTo>
                    <a:cubicBezTo>
                      <a:pt x="270275" y="56769"/>
                      <a:pt x="276250" y="63740"/>
                      <a:pt x="279238" y="75027"/>
                    </a:cubicBezTo>
                    <a:cubicBezTo>
                      <a:pt x="284882" y="95278"/>
                      <a:pt x="291189" y="115197"/>
                      <a:pt x="297497" y="135116"/>
                    </a:cubicBezTo>
                    <a:cubicBezTo>
                      <a:pt x="300817" y="145739"/>
                      <a:pt x="304469" y="156362"/>
                      <a:pt x="314096" y="166654"/>
                    </a:cubicBezTo>
                    <a:cubicBezTo>
                      <a:pt x="317748" y="148395"/>
                      <a:pt x="312768" y="132792"/>
                      <a:pt x="311108" y="117189"/>
                    </a:cubicBezTo>
                    <a:cubicBezTo>
                      <a:pt x="309780" y="104574"/>
                      <a:pt x="306460" y="91958"/>
                      <a:pt x="304469" y="79675"/>
                    </a:cubicBezTo>
                    <a:cubicBezTo>
                      <a:pt x="303141" y="71376"/>
                      <a:pt x="306460" y="68720"/>
                      <a:pt x="314760" y="70048"/>
                    </a:cubicBezTo>
                    <a:cubicBezTo>
                      <a:pt x="354597" y="77019"/>
                      <a:pt x="398751" y="135448"/>
                      <a:pt x="393771" y="176613"/>
                    </a:cubicBezTo>
                    <a:cubicBezTo>
                      <a:pt x="387131" y="230394"/>
                      <a:pt x="375512" y="283179"/>
                      <a:pt x="369869" y="336960"/>
                    </a:cubicBezTo>
                    <a:cubicBezTo>
                      <a:pt x="369537" y="341939"/>
                      <a:pt x="367545" y="346587"/>
                      <a:pt x="369537" y="351899"/>
                    </a:cubicBezTo>
                    <a:cubicBezTo>
                      <a:pt x="375512" y="350239"/>
                      <a:pt x="375180" y="345259"/>
                      <a:pt x="375512" y="341607"/>
                    </a:cubicBezTo>
                    <a:cubicBezTo>
                      <a:pt x="380160" y="284507"/>
                      <a:pt x="392443" y="228734"/>
                      <a:pt x="402071" y="172298"/>
                    </a:cubicBezTo>
                    <a:cubicBezTo>
                      <a:pt x="407050" y="143415"/>
                      <a:pt x="402071" y="117521"/>
                      <a:pt x="384476" y="94282"/>
                    </a:cubicBezTo>
                    <a:cubicBezTo>
                      <a:pt x="377504" y="85319"/>
                      <a:pt x="378500" y="80671"/>
                      <a:pt x="389787" y="77351"/>
                    </a:cubicBezTo>
                    <a:cubicBezTo>
                      <a:pt x="413358" y="70712"/>
                      <a:pt x="434937" y="58096"/>
                      <a:pt x="459503" y="54113"/>
                    </a:cubicBezTo>
                    <a:cubicBezTo>
                      <a:pt x="483738" y="50129"/>
                      <a:pt x="500337" y="56769"/>
                      <a:pt x="512288" y="78347"/>
                    </a:cubicBezTo>
                    <a:cubicBezTo>
                      <a:pt x="535526" y="120509"/>
                      <a:pt x="551129" y="165990"/>
                      <a:pt x="563081" y="212467"/>
                    </a:cubicBezTo>
                    <a:cubicBezTo>
                      <a:pt x="565405" y="221431"/>
                      <a:pt x="564741" y="230726"/>
                      <a:pt x="563081" y="240021"/>
                    </a:cubicBezTo>
                    <a:cubicBezTo>
                      <a:pt x="561753" y="246329"/>
                      <a:pt x="559429" y="252305"/>
                      <a:pt x="552457" y="253965"/>
                    </a:cubicBezTo>
                    <a:cubicBezTo>
                      <a:pt x="531211" y="259276"/>
                      <a:pt x="521583" y="274879"/>
                      <a:pt x="516604" y="293802"/>
                    </a:cubicBezTo>
                    <a:cubicBezTo>
                      <a:pt x="513948" y="303098"/>
                      <a:pt x="509300" y="308077"/>
                      <a:pt x="499673" y="311065"/>
                    </a:cubicBezTo>
                    <a:cubicBezTo>
                      <a:pt x="480086" y="317705"/>
                      <a:pt x="467803" y="333640"/>
                      <a:pt x="456847" y="350571"/>
                    </a:cubicBezTo>
                    <a:cubicBezTo>
                      <a:pt x="453195" y="356214"/>
                      <a:pt x="452200" y="363186"/>
                      <a:pt x="446224" y="366838"/>
                    </a:cubicBezTo>
                    <a:cubicBezTo>
                      <a:pt x="415018" y="386425"/>
                      <a:pt x="400743" y="421282"/>
                      <a:pt x="374184" y="445185"/>
                    </a:cubicBezTo>
                    <a:cubicBezTo>
                      <a:pt x="372192" y="446845"/>
                      <a:pt x="370532" y="449169"/>
                      <a:pt x="369869" y="451493"/>
                    </a:cubicBezTo>
                    <a:cubicBezTo>
                      <a:pt x="363229" y="473403"/>
                      <a:pt x="350282" y="488010"/>
                      <a:pt x="326379" y="492990"/>
                    </a:cubicBezTo>
                    <a:cubicBezTo>
                      <a:pt x="315424" y="495314"/>
                      <a:pt x="312104" y="506933"/>
                      <a:pt x="311108" y="517557"/>
                    </a:cubicBezTo>
                    <a:cubicBezTo>
                      <a:pt x="309448" y="534488"/>
                      <a:pt x="303473" y="546771"/>
                      <a:pt x="286210" y="554406"/>
                    </a:cubicBezTo>
                    <a:cubicBezTo>
                      <a:pt x="272598" y="560382"/>
                      <a:pt x="264299" y="573993"/>
                      <a:pt x="260979" y="589264"/>
                    </a:cubicBezTo>
                    <a:cubicBezTo>
                      <a:pt x="259983" y="593912"/>
                      <a:pt x="259651" y="598892"/>
                      <a:pt x="254340" y="600220"/>
                    </a:cubicBezTo>
                    <a:cubicBezTo>
                      <a:pt x="228777" y="606527"/>
                      <a:pt x="221806" y="629102"/>
                      <a:pt x="212178" y="649021"/>
                    </a:cubicBezTo>
                    <a:cubicBezTo>
                      <a:pt x="211182" y="650680"/>
                      <a:pt x="211182" y="653004"/>
                      <a:pt x="210518" y="654996"/>
                    </a:cubicBezTo>
                    <a:cubicBezTo>
                      <a:pt x="208526" y="660640"/>
                      <a:pt x="205539" y="665952"/>
                      <a:pt x="198567" y="664292"/>
                    </a:cubicBezTo>
                    <a:cubicBezTo>
                      <a:pt x="191263" y="662300"/>
                      <a:pt x="194583" y="655992"/>
                      <a:pt x="195247" y="651344"/>
                    </a:cubicBezTo>
                    <a:cubicBezTo>
                      <a:pt x="201223" y="589596"/>
                      <a:pt x="226121" y="535483"/>
                      <a:pt x="263967" y="487014"/>
                    </a:cubicBezTo>
                    <a:cubicBezTo>
                      <a:pt x="268947" y="480707"/>
                      <a:pt x="273594" y="473735"/>
                      <a:pt x="278242" y="467096"/>
                    </a:cubicBezTo>
                    <a:cubicBezTo>
                      <a:pt x="280234" y="463776"/>
                      <a:pt x="282890" y="459792"/>
                      <a:pt x="279238" y="455808"/>
                    </a:cubicBezTo>
                    <a:cubicBezTo>
                      <a:pt x="275586" y="452157"/>
                      <a:pt x="271603" y="454812"/>
                      <a:pt x="268283" y="457136"/>
                    </a:cubicBezTo>
                    <a:cubicBezTo>
                      <a:pt x="257327" y="464108"/>
                      <a:pt x="248696" y="473403"/>
                      <a:pt x="241392" y="484027"/>
                    </a:cubicBezTo>
                    <a:cubicBezTo>
                      <a:pt x="210186" y="528180"/>
                      <a:pt x="185952" y="575653"/>
                      <a:pt x="172673" y="628438"/>
                    </a:cubicBezTo>
                    <a:cubicBezTo>
                      <a:pt x="148106" y="725044"/>
                      <a:pt x="121216" y="820654"/>
                      <a:pt x="96649" y="917260"/>
                    </a:cubicBezTo>
                    <a:cubicBezTo>
                      <a:pt x="79386" y="984984"/>
                      <a:pt x="58804" y="1051712"/>
                      <a:pt x="39217" y="1119104"/>
                    </a:cubicBezTo>
                    <a:cubicBezTo>
                      <a:pt x="35565" y="1131719"/>
                      <a:pt x="14650" y="1139355"/>
                      <a:pt x="3031" y="1132715"/>
                    </a:cubicBezTo>
                    <a:cubicBezTo>
                      <a:pt x="-1617" y="1130059"/>
                      <a:pt x="43" y="1126740"/>
                      <a:pt x="1703" y="1123752"/>
                    </a:cubicBezTo>
                    <a:cubicBezTo>
                      <a:pt x="34901" y="1060344"/>
                      <a:pt x="35565" y="990960"/>
                      <a:pt x="39881" y="922240"/>
                    </a:cubicBezTo>
                    <a:cubicBezTo>
                      <a:pt x="47848" y="804055"/>
                      <a:pt x="52496" y="685870"/>
                      <a:pt x="65111" y="568017"/>
                    </a:cubicBezTo>
                    <a:cubicBezTo>
                      <a:pt x="70755" y="515897"/>
                      <a:pt x="90674" y="467428"/>
                      <a:pt x="109596" y="418627"/>
                    </a:cubicBezTo>
                    <a:cubicBezTo>
                      <a:pt x="124536" y="380449"/>
                      <a:pt x="143790" y="344595"/>
                      <a:pt x="162049" y="308077"/>
                    </a:cubicBezTo>
                    <a:cubicBezTo>
                      <a:pt x="203879" y="224086"/>
                      <a:pt x="208858" y="136112"/>
                      <a:pt x="188608" y="45481"/>
                    </a:cubicBezTo>
                    <a:cubicBezTo>
                      <a:pt x="184956" y="29214"/>
                      <a:pt x="174332" y="16267"/>
                      <a:pt x="167693" y="1328"/>
                    </a:cubicBezTo>
                    <a:cubicBezTo>
                      <a:pt x="168357" y="996"/>
                      <a:pt x="168689" y="332"/>
                      <a:pt x="169353" y="0"/>
                    </a:cubicBezTo>
                    <a:close/>
                  </a:path>
                </a:pathLst>
              </a:custGeom>
              <a:noFill/>
              <a:ln w="3240">
                <a:noFill/>
              </a:ln>
            </p:spPr>
            <p:style>
              <a:lnRef idx="0">
                <a:scrgbClr r="0" g="0" b="0"/>
              </a:lnRef>
              <a:fillRef idx="0">
                <a:scrgbClr r="0" g="0" b="0"/>
              </a:fillRef>
              <a:effectRef idx="0">
                <a:scrgbClr r="0" g="0" b="0"/>
              </a:effectRef>
              <a:fontRef idx="minor"/>
            </p:style>
          </p:sp>
          <p:sp>
            <p:nvSpPr>
              <p:cNvPr id="683" name="CustomShape 19"/>
              <p:cNvSpPr/>
              <p:nvPr/>
            </p:nvSpPr>
            <p:spPr>
              <a:xfrm>
                <a:off x="5667120" y="794160"/>
                <a:ext cx="586440" cy="317880"/>
              </a:xfrm>
              <a:custGeom>
                <a:avLst/>
                <a:gdLst/>
                <a:ahLst/>
                <a:cxnLst/>
                <a:rect l="l" t="t" r="r" b="b"/>
                <a:pathLst>
                  <a:path w="1241604" h="673919">
                    <a:moveTo>
                      <a:pt x="0" y="675820"/>
                    </a:moveTo>
                    <a:cubicBezTo>
                      <a:pt x="22575" y="655237"/>
                      <a:pt x="44817" y="634323"/>
                      <a:pt x="71708" y="620047"/>
                    </a:cubicBezTo>
                    <a:cubicBezTo>
                      <a:pt x="105238" y="602452"/>
                      <a:pt x="136112" y="580874"/>
                      <a:pt x="168314" y="560955"/>
                    </a:cubicBezTo>
                    <a:cubicBezTo>
                      <a:pt x="205163" y="538048"/>
                      <a:pt x="243009" y="517466"/>
                      <a:pt x="281851" y="498211"/>
                    </a:cubicBezTo>
                    <a:cubicBezTo>
                      <a:pt x="425598" y="426171"/>
                      <a:pt x="569677" y="355127"/>
                      <a:pt x="714088" y="283752"/>
                    </a:cubicBezTo>
                    <a:cubicBezTo>
                      <a:pt x="796751" y="242918"/>
                      <a:pt x="875431" y="195777"/>
                      <a:pt x="948466" y="139341"/>
                    </a:cubicBezTo>
                    <a:cubicBezTo>
                      <a:pt x="986644" y="109794"/>
                      <a:pt x="1028473" y="87552"/>
                      <a:pt x="1072959" y="67633"/>
                    </a:cubicBezTo>
                    <a:cubicBezTo>
                      <a:pt x="1108480" y="51698"/>
                      <a:pt x="1144002" y="36759"/>
                      <a:pt x="1180852" y="25140"/>
                    </a:cubicBezTo>
                    <a:cubicBezTo>
                      <a:pt x="1195127" y="20824"/>
                      <a:pt x="1208074" y="13852"/>
                      <a:pt x="1220689" y="5885"/>
                    </a:cubicBezTo>
                    <a:cubicBezTo>
                      <a:pt x="1226997" y="1901"/>
                      <a:pt x="1233637" y="-1751"/>
                      <a:pt x="1243928" y="905"/>
                    </a:cubicBezTo>
                    <a:cubicBezTo>
                      <a:pt x="1224341" y="20492"/>
                      <a:pt x="1205750" y="41075"/>
                      <a:pt x="1184836" y="59001"/>
                    </a:cubicBezTo>
                    <a:cubicBezTo>
                      <a:pt x="1132051" y="104151"/>
                      <a:pt x="1082586" y="152620"/>
                      <a:pt x="1033453" y="201753"/>
                    </a:cubicBezTo>
                    <a:cubicBezTo>
                      <a:pt x="941826" y="293711"/>
                      <a:pt x="841569" y="374050"/>
                      <a:pt x="727368" y="436794"/>
                    </a:cubicBezTo>
                    <a:cubicBezTo>
                      <a:pt x="700145" y="451734"/>
                      <a:pt x="673587" y="468333"/>
                      <a:pt x="644705" y="480284"/>
                    </a:cubicBezTo>
                    <a:cubicBezTo>
                      <a:pt x="629434" y="486591"/>
                      <a:pt x="614163" y="491239"/>
                      <a:pt x="597232" y="490907"/>
                    </a:cubicBezTo>
                    <a:cubicBezTo>
                      <a:pt x="597895" y="484600"/>
                      <a:pt x="603207" y="483936"/>
                      <a:pt x="606859" y="481944"/>
                    </a:cubicBezTo>
                    <a:cubicBezTo>
                      <a:pt x="725376" y="411564"/>
                      <a:pt x="840573" y="335873"/>
                      <a:pt x="951454" y="253874"/>
                    </a:cubicBezTo>
                    <a:cubicBezTo>
                      <a:pt x="975688" y="235947"/>
                      <a:pt x="997267" y="214700"/>
                      <a:pt x="1018182" y="193121"/>
                    </a:cubicBezTo>
                    <a:cubicBezTo>
                      <a:pt x="1024821" y="186150"/>
                      <a:pt x="1030465" y="178846"/>
                      <a:pt x="1030465" y="168223"/>
                    </a:cubicBezTo>
                    <a:cubicBezTo>
                      <a:pt x="1023826" y="167227"/>
                      <a:pt x="1021834" y="171211"/>
                      <a:pt x="1019178" y="174198"/>
                    </a:cubicBezTo>
                    <a:cubicBezTo>
                      <a:pt x="950458" y="246570"/>
                      <a:pt x="870119" y="303671"/>
                      <a:pt x="784800" y="354795"/>
                    </a:cubicBezTo>
                    <a:cubicBezTo>
                      <a:pt x="713424" y="397621"/>
                      <a:pt x="641385" y="439118"/>
                      <a:pt x="572665" y="485927"/>
                    </a:cubicBezTo>
                    <a:cubicBezTo>
                      <a:pt x="564698" y="491239"/>
                      <a:pt x="555734" y="492567"/>
                      <a:pt x="546439" y="492899"/>
                    </a:cubicBezTo>
                    <a:cubicBezTo>
                      <a:pt x="488342" y="493563"/>
                      <a:pt x="432238" y="502858"/>
                      <a:pt x="376133" y="518793"/>
                    </a:cubicBezTo>
                    <a:cubicBezTo>
                      <a:pt x="329324" y="532073"/>
                      <a:pt x="283843" y="548008"/>
                      <a:pt x="240353" y="569918"/>
                    </a:cubicBezTo>
                    <a:cubicBezTo>
                      <a:pt x="232054" y="573902"/>
                      <a:pt x="223422" y="576890"/>
                      <a:pt x="214459" y="579546"/>
                    </a:cubicBezTo>
                    <a:cubicBezTo>
                      <a:pt x="163334" y="593821"/>
                      <a:pt x="117189" y="618387"/>
                      <a:pt x="71044" y="643618"/>
                    </a:cubicBezTo>
                    <a:cubicBezTo>
                      <a:pt x="47805" y="656565"/>
                      <a:pt x="25230" y="668848"/>
                      <a:pt x="0" y="675820"/>
                    </a:cubicBezTo>
                    <a:close/>
                  </a:path>
                </a:pathLst>
              </a:custGeom>
              <a:noFill/>
              <a:ln w="3240">
                <a:noFill/>
              </a:ln>
            </p:spPr>
            <p:style>
              <a:lnRef idx="0">
                <a:scrgbClr r="0" g="0" b="0"/>
              </a:lnRef>
              <a:fillRef idx="0">
                <a:scrgbClr r="0" g="0" b="0"/>
              </a:fillRef>
              <a:effectRef idx="0">
                <a:scrgbClr r="0" g="0" b="0"/>
              </a:effectRef>
              <a:fontRef idx="minor"/>
            </p:style>
          </p:sp>
          <p:sp>
            <p:nvSpPr>
              <p:cNvPr id="684" name="CustomShape 20"/>
              <p:cNvSpPr/>
              <p:nvPr/>
            </p:nvSpPr>
            <p:spPr>
              <a:xfrm>
                <a:off x="5983200" y="716040"/>
                <a:ext cx="408960" cy="203400"/>
              </a:xfrm>
              <a:custGeom>
                <a:avLst/>
                <a:gdLst/>
                <a:ahLst/>
                <a:cxnLst/>
                <a:rect l="l" t="t" r="r" b="b"/>
                <a:pathLst>
                  <a:path w="866467" h="431573">
                    <a:moveTo>
                      <a:pt x="387237" y="128639"/>
                    </a:moveTo>
                    <a:cubicBezTo>
                      <a:pt x="397860" y="127975"/>
                      <a:pt x="407488" y="123992"/>
                      <a:pt x="415455" y="117684"/>
                    </a:cubicBezTo>
                    <a:cubicBezTo>
                      <a:pt x="444670" y="94777"/>
                      <a:pt x="480191" y="86146"/>
                      <a:pt x="514385" y="74859"/>
                    </a:cubicBezTo>
                    <a:cubicBezTo>
                      <a:pt x="529324" y="69879"/>
                      <a:pt x="545259" y="67223"/>
                      <a:pt x="559867" y="61911"/>
                    </a:cubicBezTo>
                    <a:cubicBezTo>
                      <a:pt x="601696" y="47304"/>
                      <a:pt x="643857" y="37345"/>
                      <a:pt x="688675" y="42989"/>
                    </a:cubicBezTo>
                    <a:cubicBezTo>
                      <a:pt x="702618" y="44648"/>
                      <a:pt x="715233" y="39669"/>
                      <a:pt x="728512" y="34357"/>
                    </a:cubicBezTo>
                    <a:cubicBezTo>
                      <a:pt x="763038" y="21078"/>
                      <a:pt x="798560" y="15102"/>
                      <a:pt x="832754" y="36349"/>
                    </a:cubicBezTo>
                    <a:cubicBezTo>
                      <a:pt x="848357" y="45976"/>
                      <a:pt x="856656" y="60915"/>
                      <a:pt x="859312" y="79174"/>
                    </a:cubicBezTo>
                    <a:cubicBezTo>
                      <a:pt x="861304" y="91126"/>
                      <a:pt x="862964" y="103409"/>
                      <a:pt x="865952" y="115360"/>
                    </a:cubicBezTo>
                    <a:cubicBezTo>
                      <a:pt x="868276" y="124988"/>
                      <a:pt x="866616" y="126315"/>
                      <a:pt x="856656" y="124324"/>
                    </a:cubicBezTo>
                    <a:cubicBezTo>
                      <a:pt x="768018" y="107061"/>
                      <a:pt x="679711" y="103077"/>
                      <a:pt x="592069" y="129303"/>
                    </a:cubicBezTo>
                    <a:cubicBezTo>
                      <a:pt x="556547" y="139927"/>
                      <a:pt x="524345" y="157854"/>
                      <a:pt x="492475" y="176112"/>
                    </a:cubicBezTo>
                    <a:cubicBezTo>
                      <a:pt x="463592" y="192711"/>
                      <a:pt x="434046" y="207319"/>
                      <a:pt x="403172" y="219934"/>
                    </a:cubicBezTo>
                    <a:cubicBezTo>
                      <a:pt x="367982" y="233877"/>
                      <a:pt x="335116" y="252468"/>
                      <a:pt x="305238" y="276038"/>
                    </a:cubicBezTo>
                    <a:cubicBezTo>
                      <a:pt x="269052" y="304589"/>
                      <a:pt x="230211" y="328823"/>
                      <a:pt x="191369" y="353722"/>
                    </a:cubicBezTo>
                    <a:cubicBezTo>
                      <a:pt x="147880" y="381608"/>
                      <a:pt x="99743" y="400199"/>
                      <a:pt x="50610" y="416134"/>
                    </a:cubicBezTo>
                    <a:cubicBezTo>
                      <a:pt x="36999" y="420450"/>
                      <a:pt x="23719" y="425429"/>
                      <a:pt x="10108" y="430077"/>
                    </a:cubicBezTo>
                    <a:cubicBezTo>
                      <a:pt x="6788" y="431073"/>
                      <a:pt x="2805" y="433729"/>
                      <a:pt x="481" y="429413"/>
                    </a:cubicBezTo>
                    <a:cubicBezTo>
                      <a:pt x="-1179" y="426425"/>
                      <a:pt x="1809" y="423437"/>
                      <a:pt x="4132" y="421777"/>
                    </a:cubicBezTo>
                    <a:cubicBezTo>
                      <a:pt x="57249" y="382936"/>
                      <a:pt x="91775" y="327163"/>
                      <a:pt x="133937" y="278362"/>
                    </a:cubicBezTo>
                    <a:cubicBezTo>
                      <a:pt x="178090" y="227569"/>
                      <a:pt x="223239" y="177440"/>
                      <a:pt x="259425" y="120340"/>
                    </a:cubicBezTo>
                    <a:cubicBezTo>
                      <a:pt x="265733" y="110048"/>
                      <a:pt x="274364" y="101749"/>
                      <a:pt x="285983" y="98429"/>
                    </a:cubicBezTo>
                    <a:cubicBezTo>
                      <a:pt x="367318" y="74859"/>
                      <a:pt x="445334" y="40997"/>
                      <a:pt x="527333" y="18754"/>
                    </a:cubicBezTo>
                    <a:cubicBezTo>
                      <a:pt x="550571" y="12446"/>
                      <a:pt x="573810" y="6803"/>
                      <a:pt x="597380" y="1823"/>
                    </a:cubicBezTo>
                    <a:cubicBezTo>
                      <a:pt x="626927" y="-4153"/>
                      <a:pt x="652489" y="4811"/>
                      <a:pt x="677055" y="25062"/>
                    </a:cubicBezTo>
                    <a:cubicBezTo>
                      <a:pt x="661120" y="31701"/>
                      <a:pt x="646513" y="32033"/>
                      <a:pt x="632238" y="33361"/>
                    </a:cubicBezTo>
                    <a:cubicBezTo>
                      <a:pt x="586093" y="38009"/>
                      <a:pt x="542272" y="49628"/>
                      <a:pt x="499778" y="68551"/>
                    </a:cubicBezTo>
                    <a:cubicBezTo>
                      <a:pt x="463260" y="84818"/>
                      <a:pt x="427075" y="100421"/>
                      <a:pt x="393877" y="122664"/>
                    </a:cubicBezTo>
                    <a:cubicBezTo>
                      <a:pt x="391553" y="124656"/>
                      <a:pt x="389561" y="126979"/>
                      <a:pt x="387237" y="128639"/>
                    </a:cubicBezTo>
                    <a:cubicBezTo>
                      <a:pt x="387237" y="128639"/>
                      <a:pt x="386905" y="129303"/>
                      <a:pt x="386905" y="129303"/>
                    </a:cubicBezTo>
                    <a:lnTo>
                      <a:pt x="387237" y="128639"/>
                    </a:lnTo>
                    <a:close/>
                  </a:path>
                </a:pathLst>
              </a:custGeom>
              <a:noFill/>
              <a:ln w="3240">
                <a:noFill/>
              </a:ln>
            </p:spPr>
            <p:style>
              <a:lnRef idx="0">
                <a:scrgbClr r="0" g="0" b="0"/>
              </a:lnRef>
              <a:fillRef idx="0">
                <a:scrgbClr r="0" g="0" b="0"/>
              </a:fillRef>
              <a:effectRef idx="0">
                <a:scrgbClr r="0" g="0" b="0"/>
              </a:effectRef>
              <a:fontRef idx="minor"/>
            </p:style>
          </p:sp>
          <p:sp>
            <p:nvSpPr>
              <p:cNvPr id="685" name="CustomShape 21"/>
              <p:cNvSpPr/>
              <p:nvPr/>
            </p:nvSpPr>
            <p:spPr>
              <a:xfrm>
                <a:off x="5471280" y="592920"/>
                <a:ext cx="168840" cy="208080"/>
              </a:xfrm>
              <a:custGeom>
                <a:avLst/>
                <a:gdLst/>
                <a:ahLst/>
                <a:cxnLst/>
                <a:rect l="l" t="t" r="r" b="b"/>
                <a:pathLst>
                  <a:path w="358538" h="441533">
                    <a:moveTo>
                      <a:pt x="1943" y="443012"/>
                    </a:moveTo>
                    <a:cubicBezTo>
                      <a:pt x="-1377" y="432721"/>
                      <a:pt x="283" y="425418"/>
                      <a:pt x="1611" y="418114"/>
                    </a:cubicBezTo>
                    <a:cubicBezTo>
                      <a:pt x="8582" y="382592"/>
                      <a:pt x="15222" y="347070"/>
                      <a:pt x="19206" y="310884"/>
                    </a:cubicBezTo>
                    <a:cubicBezTo>
                      <a:pt x="24185" y="263079"/>
                      <a:pt x="47756" y="226230"/>
                      <a:pt x="89917" y="200667"/>
                    </a:cubicBezTo>
                    <a:cubicBezTo>
                      <a:pt x="122119" y="181080"/>
                      <a:pt x="141042" y="151534"/>
                      <a:pt x="140710" y="112361"/>
                    </a:cubicBezTo>
                    <a:cubicBezTo>
                      <a:pt x="140710" y="95098"/>
                      <a:pt x="143034" y="77835"/>
                      <a:pt x="147018" y="60904"/>
                    </a:cubicBezTo>
                    <a:cubicBezTo>
                      <a:pt x="152662" y="36669"/>
                      <a:pt x="167269" y="19738"/>
                      <a:pt x="190839" y="11771"/>
                    </a:cubicBezTo>
                    <a:cubicBezTo>
                      <a:pt x="228685" y="-845"/>
                      <a:pt x="267858" y="-1509"/>
                      <a:pt x="307364" y="1479"/>
                    </a:cubicBezTo>
                    <a:cubicBezTo>
                      <a:pt x="326951" y="2807"/>
                      <a:pt x="332927" y="19738"/>
                      <a:pt x="339566" y="32685"/>
                    </a:cubicBezTo>
                    <a:cubicBezTo>
                      <a:pt x="366124" y="86798"/>
                      <a:pt x="369112" y="141243"/>
                      <a:pt x="335582" y="194028"/>
                    </a:cubicBezTo>
                    <a:cubicBezTo>
                      <a:pt x="330271" y="202327"/>
                      <a:pt x="323631" y="208303"/>
                      <a:pt x="313672" y="208967"/>
                    </a:cubicBezTo>
                    <a:cubicBezTo>
                      <a:pt x="249600" y="211622"/>
                      <a:pt x="205778" y="250132"/>
                      <a:pt x="163617" y="292294"/>
                    </a:cubicBezTo>
                    <a:cubicBezTo>
                      <a:pt x="150670" y="305573"/>
                      <a:pt x="134735" y="314204"/>
                      <a:pt x="117140" y="316196"/>
                    </a:cubicBezTo>
                    <a:cubicBezTo>
                      <a:pt x="91909" y="319184"/>
                      <a:pt x="74978" y="331467"/>
                      <a:pt x="62031" y="352714"/>
                    </a:cubicBezTo>
                    <a:cubicBezTo>
                      <a:pt x="53732" y="366325"/>
                      <a:pt x="46428" y="380268"/>
                      <a:pt x="40120" y="394875"/>
                    </a:cubicBezTo>
                    <a:cubicBezTo>
                      <a:pt x="32153" y="413466"/>
                      <a:pt x="17878" y="427409"/>
                      <a:pt x="1943" y="443012"/>
                    </a:cubicBezTo>
                    <a:close/>
                  </a:path>
                </a:pathLst>
              </a:custGeom>
              <a:noFill/>
              <a:ln w="3240">
                <a:noFill/>
              </a:ln>
            </p:spPr>
            <p:style>
              <a:lnRef idx="0">
                <a:scrgbClr r="0" g="0" b="0"/>
              </a:lnRef>
              <a:fillRef idx="0">
                <a:scrgbClr r="0" g="0" b="0"/>
              </a:fillRef>
              <a:effectRef idx="0">
                <a:scrgbClr r="0" g="0" b="0"/>
              </a:effectRef>
              <a:fontRef idx="minor"/>
            </p:style>
          </p:sp>
          <p:sp>
            <p:nvSpPr>
              <p:cNvPr id="686" name="CustomShape 22"/>
              <p:cNvSpPr/>
              <p:nvPr/>
            </p:nvSpPr>
            <p:spPr>
              <a:xfrm>
                <a:off x="6401520" y="778680"/>
                <a:ext cx="39960" cy="46440"/>
              </a:xfrm>
              <a:custGeom>
                <a:avLst/>
                <a:gdLst/>
                <a:ahLst/>
                <a:cxnLst/>
                <a:rect l="l" t="t" r="r" b="b"/>
                <a:pathLst>
                  <a:path w="86314" h="99593">
                    <a:moveTo>
                      <a:pt x="0" y="0"/>
                    </a:moveTo>
                    <a:cubicBezTo>
                      <a:pt x="18259" y="2988"/>
                      <a:pt x="33530" y="6972"/>
                      <a:pt x="48137" y="13279"/>
                    </a:cubicBezTo>
                    <a:cubicBezTo>
                      <a:pt x="74364" y="24235"/>
                      <a:pt x="91958" y="55773"/>
                      <a:pt x="88307" y="84323"/>
                    </a:cubicBezTo>
                    <a:cubicBezTo>
                      <a:pt x="87311" y="90962"/>
                      <a:pt x="86315" y="99262"/>
                      <a:pt x="79011" y="100258"/>
                    </a:cubicBezTo>
                    <a:cubicBezTo>
                      <a:pt x="71376" y="101254"/>
                      <a:pt x="70380" y="92622"/>
                      <a:pt x="68720" y="87311"/>
                    </a:cubicBezTo>
                    <a:cubicBezTo>
                      <a:pt x="59756" y="57764"/>
                      <a:pt x="35522" y="40170"/>
                      <a:pt x="14607" y="20251"/>
                    </a:cubicBezTo>
                    <a:cubicBezTo>
                      <a:pt x="9295" y="14607"/>
                      <a:pt x="2988" y="9959"/>
                      <a:pt x="0" y="0"/>
                    </a:cubicBezTo>
                    <a:close/>
                  </a:path>
                </a:pathLst>
              </a:custGeom>
              <a:noFill/>
              <a:ln w="3240">
                <a:noFill/>
              </a:ln>
            </p:spPr>
            <p:style>
              <a:lnRef idx="0">
                <a:scrgbClr r="0" g="0" b="0"/>
              </a:lnRef>
              <a:fillRef idx="0">
                <a:scrgbClr r="0" g="0" b="0"/>
              </a:fillRef>
              <a:effectRef idx="0">
                <a:scrgbClr r="0" g="0" b="0"/>
              </a:effectRef>
              <a:fontRef idx="minor"/>
            </p:style>
          </p:sp>
          <p:sp>
            <p:nvSpPr>
              <p:cNvPr id="687" name="CustomShape 23"/>
              <p:cNvSpPr/>
              <p:nvPr/>
            </p:nvSpPr>
            <p:spPr>
              <a:xfrm>
                <a:off x="5640120" y="605880"/>
                <a:ext cx="720" cy="720"/>
              </a:xfrm>
              <a:custGeom>
                <a:avLst/>
                <a:gdLst/>
                <a:ahLst/>
                <a:cxnLst/>
                <a:rect l="l" t="t" r="r" b="b"/>
                <a:pathLst>
                  <a:path w="664" h="332">
                    <a:moveTo>
                      <a:pt x="664" y="0"/>
                    </a:moveTo>
                    <a:lnTo>
                      <a:pt x="0" y="0"/>
                    </a:lnTo>
                    <a:lnTo>
                      <a:pt x="332" y="332"/>
                    </a:lnTo>
                    <a:close/>
                  </a:path>
                </a:pathLst>
              </a:custGeom>
              <a:noFill/>
              <a:ln w="3240">
                <a:noFill/>
              </a:ln>
            </p:spPr>
            <p:style>
              <a:lnRef idx="0">
                <a:scrgbClr r="0" g="0" b="0"/>
              </a:lnRef>
              <a:fillRef idx="0">
                <a:scrgbClr r="0" g="0" b="0"/>
              </a:fillRef>
              <a:effectRef idx="0">
                <a:scrgbClr r="0" g="0" b="0"/>
              </a:effectRef>
              <a:fontRef idx="minor"/>
            </p:style>
          </p:sp>
          <p:sp>
            <p:nvSpPr>
              <p:cNvPr id="688" name="CustomShape 24"/>
              <p:cNvSpPr/>
              <p:nvPr/>
            </p:nvSpPr>
            <p:spPr>
              <a:xfrm>
                <a:off x="5640480" y="605880"/>
                <a:ext cx="720" cy="720"/>
              </a:xfrm>
              <a:custGeom>
                <a:avLst/>
                <a:gdLst/>
                <a:ahLst/>
                <a:cxnLst/>
                <a:rect l="l" t="t" r="r" b="b"/>
                <a:pathLst>
                  <a:path w="3319" h="3319">
                    <a:moveTo>
                      <a:pt x="0" y="148"/>
                    </a:moveTo>
                    <a:cubicBezTo>
                      <a:pt x="996" y="1143"/>
                      <a:pt x="2324" y="1807"/>
                      <a:pt x="3320" y="2803"/>
                    </a:cubicBezTo>
                    <a:cubicBezTo>
                      <a:pt x="2656" y="3467"/>
                      <a:pt x="2324" y="3799"/>
                      <a:pt x="1660" y="4463"/>
                    </a:cubicBezTo>
                    <a:cubicBezTo>
                      <a:pt x="1328" y="2803"/>
                      <a:pt x="664" y="1475"/>
                      <a:pt x="0" y="148"/>
                    </a:cubicBezTo>
                    <a:cubicBezTo>
                      <a:pt x="332" y="-184"/>
                      <a:pt x="0" y="148"/>
                      <a:pt x="0" y="148"/>
                    </a:cubicBezTo>
                    <a:close/>
                  </a:path>
                </a:pathLst>
              </a:custGeom>
              <a:noFill/>
              <a:ln w="3240">
                <a:noFill/>
              </a:ln>
            </p:spPr>
            <p:style>
              <a:lnRef idx="0">
                <a:scrgbClr r="0" g="0" b="0"/>
              </a:lnRef>
              <a:fillRef idx="0">
                <a:scrgbClr r="0" g="0" b="0"/>
              </a:fillRef>
              <a:effectRef idx="0">
                <a:scrgbClr r="0" g="0" b="0"/>
              </a:effectRef>
              <a:fontRef idx="minor"/>
            </p:style>
          </p:sp>
          <p:sp>
            <p:nvSpPr>
              <p:cNvPr id="689" name="CustomShape 25"/>
              <p:cNvSpPr/>
              <p:nvPr/>
            </p:nvSpPr>
            <p:spPr>
              <a:xfrm>
                <a:off x="5524920" y="1001520"/>
                <a:ext cx="46440" cy="135720"/>
              </a:xfrm>
              <a:custGeom>
                <a:avLst/>
                <a:gdLst/>
                <a:ahLst/>
                <a:cxnLst/>
                <a:rect l="l" t="t" r="r" b="b"/>
                <a:pathLst>
                  <a:path w="99593" h="288822">
                    <a:moveTo>
                      <a:pt x="102044" y="1328"/>
                    </a:moveTo>
                    <a:cubicBezTo>
                      <a:pt x="102044" y="39506"/>
                      <a:pt x="102376" y="77683"/>
                      <a:pt x="101712" y="115861"/>
                    </a:cubicBezTo>
                    <a:cubicBezTo>
                      <a:pt x="101380" y="135780"/>
                      <a:pt x="98060" y="155699"/>
                      <a:pt x="97728" y="175285"/>
                    </a:cubicBezTo>
                    <a:cubicBezTo>
                      <a:pt x="97064" y="218443"/>
                      <a:pt x="75486" y="251973"/>
                      <a:pt x="49591" y="283511"/>
                    </a:cubicBezTo>
                    <a:cubicBezTo>
                      <a:pt x="41624" y="293470"/>
                      <a:pt x="12742" y="292474"/>
                      <a:pt x="2450" y="283843"/>
                    </a:cubicBezTo>
                    <a:cubicBezTo>
                      <a:pt x="-1202" y="280523"/>
                      <a:pt x="-206" y="277203"/>
                      <a:pt x="1786" y="274547"/>
                    </a:cubicBezTo>
                    <a:cubicBezTo>
                      <a:pt x="41292" y="211803"/>
                      <a:pt x="44944" y="138104"/>
                      <a:pt x="66522" y="69716"/>
                    </a:cubicBezTo>
                    <a:cubicBezTo>
                      <a:pt x="74158" y="44817"/>
                      <a:pt x="83121" y="20915"/>
                      <a:pt x="98392" y="0"/>
                    </a:cubicBezTo>
                    <a:cubicBezTo>
                      <a:pt x="99720" y="332"/>
                      <a:pt x="101048" y="664"/>
                      <a:pt x="102044" y="1328"/>
                    </a:cubicBezTo>
                    <a:close/>
                  </a:path>
                </a:pathLst>
              </a:custGeom>
              <a:noFill/>
              <a:ln w="3240">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References</a:t>
            </a:r>
            <a:r>
              <a:rPr lang="en-US" sz="5400" b="0" strike="noStrike" spc="-1">
                <a:solidFill>
                  <a:srgbClr val="262626"/>
                </a:solidFill>
                <a:latin typeface="Comic Sans MS"/>
                <a:ea typeface="Arial Unicode MS"/>
              </a:rPr>
              <a:t> :-</a:t>
            </a:r>
            <a:endParaRPr lang="en-IN" sz="5400" b="0" strike="noStrike" spc="-1">
              <a:latin typeface="Arial"/>
            </a:endParaRPr>
          </a:p>
        </p:txBody>
      </p:sp>
      <p:sp>
        <p:nvSpPr>
          <p:cNvPr id="692" name="CustomShape 3"/>
          <p:cNvSpPr/>
          <p:nvPr/>
        </p:nvSpPr>
        <p:spPr>
          <a:xfrm>
            <a:off x="7456680" y="2192040"/>
            <a:ext cx="316764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FFFFFF"/>
                </a:solidFill>
                <a:latin typeface="Arial"/>
                <a:ea typeface="Arial Unicode MS"/>
              </a:rPr>
              <a:t>You can simply impress your audience and add a unique zing and appeal to your Presentations.  I hope and I believe that this Template will your Time, Money and Reputation. Get a modern PowerPoint  Presentation that is beautifully designed. </a:t>
            </a:r>
            <a:endParaRPr lang="en-IN" sz="1200" b="0" strike="noStrike" spc="-1">
              <a:latin typeface="Arial"/>
            </a:endParaRPr>
          </a:p>
        </p:txBody>
      </p:sp>
      <p:sp>
        <p:nvSpPr>
          <p:cNvPr id="693" name="CustomShape 4"/>
          <p:cNvSpPr/>
          <p:nvPr/>
        </p:nvSpPr>
        <p:spPr>
          <a:xfrm>
            <a:off x="7456680" y="4468680"/>
            <a:ext cx="316764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FFFFFF"/>
                </a:solidFill>
                <a:latin typeface="Arial"/>
                <a:ea typeface="Arial Unicode MS"/>
              </a:rPr>
              <a:t>You can simply impress your audience and add a unique zing and appeal to your Presentations.  I hope and I believe that this Template will your Time, Money and Reputation. Get a modern PowerPoint  Presentation that is beautifully designed. </a:t>
            </a:r>
            <a:endParaRPr lang="en-IN" sz="1200" b="0" strike="noStrike" spc="-1">
              <a:latin typeface="Arial"/>
            </a:endParaRPr>
          </a:p>
        </p:txBody>
      </p:sp>
      <p:sp>
        <p:nvSpPr>
          <p:cNvPr id="694" name="CustomShape 5"/>
          <p:cNvSpPr/>
          <p:nvPr/>
        </p:nvSpPr>
        <p:spPr>
          <a:xfrm>
            <a:off x="5126040" y="2767680"/>
            <a:ext cx="87840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6600" b="1" strike="noStrike" spc="-1">
                <a:solidFill>
                  <a:srgbClr val="FFFFFF"/>
                </a:solidFill>
                <a:latin typeface="Arial"/>
                <a:ea typeface="Arial Unicode MS"/>
              </a:rPr>
              <a:t>S</a:t>
            </a:r>
            <a:endParaRPr lang="en-IN" sz="6600" b="0" strike="noStrike" spc="-1">
              <a:latin typeface="Arial"/>
            </a:endParaRPr>
          </a:p>
        </p:txBody>
      </p:sp>
      <p:sp>
        <p:nvSpPr>
          <p:cNvPr id="695" name="CustomShape 6"/>
          <p:cNvSpPr/>
          <p:nvPr/>
        </p:nvSpPr>
        <p:spPr>
          <a:xfrm>
            <a:off x="6173640" y="2812680"/>
            <a:ext cx="87840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6000" b="1" strike="noStrike" spc="-1">
                <a:solidFill>
                  <a:srgbClr val="FFFFFF"/>
                </a:solidFill>
                <a:latin typeface="Arial"/>
                <a:ea typeface="Arial Unicode MS"/>
              </a:rPr>
              <a:t>W</a:t>
            </a:r>
            <a:endParaRPr lang="en-IN" sz="6000" b="0" strike="noStrike" spc="-1">
              <a:latin typeface="Arial"/>
            </a:endParaRPr>
          </a:p>
        </p:txBody>
      </p:sp>
      <p:sp>
        <p:nvSpPr>
          <p:cNvPr id="696" name="CustomShape 7"/>
          <p:cNvSpPr/>
          <p:nvPr/>
        </p:nvSpPr>
        <p:spPr>
          <a:xfrm>
            <a:off x="5126040" y="4007520"/>
            <a:ext cx="87840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6600" b="1" strike="noStrike" spc="-1">
                <a:solidFill>
                  <a:srgbClr val="FFFFFF"/>
                </a:solidFill>
                <a:latin typeface="Arial"/>
                <a:ea typeface="Arial Unicode MS"/>
              </a:rPr>
              <a:t>O</a:t>
            </a:r>
            <a:endParaRPr lang="en-IN" sz="6600" b="0" strike="noStrike" spc="-1">
              <a:latin typeface="Arial"/>
            </a:endParaRPr>
          </a:p>
        </p:txBody>
      </p:sp>
      <p:sp>
        <p:nvSpPr>
          <p:cNvPr id="697" name="CustomShape 8"/>
          <p:cNvSpPr/>
          <p:nvPr/>
        </p:nvSpPr>
        <p:spPr>
          <a:xfrm>
            <a:off x="6173640" y="4007520"/>
            <a:ext cx="87840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6600" b="1" strike="noStrike" spc="-1">
                <a:solidFill>
                  <a:srgbClr val="FFFFFF"/>
                </a:solidFill>
                <a:latin typeface="Arial"/>
                <a:ea typeface="Arial Unicode MS"/>
              </a:rPr>
              <a:t>T</a:t>
            </a:r>
            <a:endParaRPr lang="en-IN" sz="6600" b="0" strike="noStrike" spc="-1">
              <a:latin typeface="Arial"/>
            </a:endParaRPr>
          </a:p>
        </p:txBody>
      </p:sp>
      <p:sp>
        <p:nvSpPr>
          <p:cNvPr id="698" name="CustomShape 9"/>
          <p:cNvSpPr/>
          <p:nvPr/>
        </p:nvSpPr>
        <p:spPr>
          <a:xfrm>
            <a:off x="8948160" y="1556280"/>
            <a:ext cx="2330640" cy="4806720"/>
          </a:xfrm>
          <a:custGeom>
            <a:avLst/>
            <a:gdLst/>
            <a:ahLst/>
            <a:cxnLst/>
            <a:rect l="l" t="t" r="r" b="b"/>
            <a:pathLst>
              <a:path w="1947685" h="4016145">
                <a:moveTo>
                  <a:pt x="1088762" y="3078635"/>
                </a:moveTo>
                <a:cubicBezTo>
                  <a:pt x="1267926" y="3448937"/>
                  <a:pt x="1543035" y="3763664"/>
                  <a:pt x="1880191" y="3994534"/>
                </a:cubicBezTo>
                <a:cubicBezTo>
                  <a:pt x="1867985" y="4003436"/>
                  <a:pt x="1854529" y="4009974"/>
                  <a:pt x="1840873" y="4016145"/>
                </a:cubicBezTo>
                <a:cubicBezTo>
                  <a:pt x="1340869" y="3974798"/>
                  <a:pt x="893075" y="3750409"/>
                  <a:pt x="564600" y="3409842"/>
                </a:cubicBezTo>
                <a:cubicBezTo>
                  <a:pt x="721388" y="3275427"/>
                  <a:pt x="897558" y="3163214"/>
                  <a:pt x="1088762" y="3078635"/>
                </a:cubicBezTo>
                <a:close/>
                <a:moveTo>
                  <a:pt x="1947685" y="2879651"/>
                </a:moveTo>
                <a:lnTo>
                  <a:pt x="1947685" y="3856393"/>
                </a:lnTo>
                <a:cubicBezTo>
                  <a:pt x="1642820" y="3643693"/>
                  <a:pt x="1393445" y="3357205"/>
                  <a:pt x="1228557" y="3021314"/>
                </a:cubicBezTo>
                <a:cubicBezTo>
                  <a:pt x="1452716" y="2934398"/>
                  <a:pt x="1694921" y="2884965"/>
                  <a:pt x="1947685" y="2879651"/>
                </a:cubicBezTo>
                <a:close/>
                <a:moveTo>
                  <a:pt x="990153" y="2089456"/>
                </a:moveTo>
                <a:lnTo>
                  <a:pt x="1947685" y="2089456"/>
                </a:lnTo>
                <a:lnTo>
                  <a:pt x="1947685" y="2728434"/>
                </a:lnTo>
                <a:cubicBezTo>
                  <a:pt x="1671572" y="2733862"/>
                  <a:pt x="1407201" y="2788398"/>
                  <a:pt x="1163034" y="2884419"/>
                </a:cubicBezTo>
                <a:cubicBezTo>
                  <a:pt x="1058956" y="2638942"/>
                  <a:pt x="998569" y="2370740"/>
                  <a:pt x="990153" y="2089456"/>
                </a:cubicBezTo>
                <a:close/>
                <a:moveTo>
                  <a:pt x="1276" y="2089456"/>
                </a:moveTo>
                <a:lnTo>
                  <a:pt x="838937" y="2089456"/>
                </a:lnTo>
                <a:cubicBezTo>
                  <a:pt x="847380" y="2391297"/>
                  <a:pt x="911873" y="2679090"/>
                  <a:pt x="1023115" y="2942572"/>
                </a:cubicBezTo>
                <a:cubicBezTo>
                  <a:pt x="819240" y="3033037"/>
                  <a:pt x="631464" y="3153018"/>
                  <a:pt x="464462" y="3296747"/>
                </a:cubicBezTo>
                <a:cubicBezTo>
                  <a:pt x="189240" y="2967528"/>
                  <a:pt x="18598" y="2548178"/>
                  <a:pt x="1276" y="2089456"/>
                </a:cubicBezTo>
                <a:close/>
                <a:moveTo>
                  <a:pt x="1206987" y="1049540"/>
                </a:moveTo>
                <a:cubicBezTo>
                  <a:pt x="1438693" y="1135797"/>
                  <a:pt x="1687990" y="1184484"/>
                  <a:pt x="1947685" y="1189438"/>
                </a:cubicBezTo>
                <a:lnTo>
                  <a:pt x="1947685" y="1950849"/>
                </a:lnTo>
                <a:lnTo>
                  <a:pt x="989419" y="1950849"/>
                </a:lnTo>
                <a:cubicBezTo>
                  <a:pt x="997150" y="1628312"/>
                  <a:pt x="1073144" y="1322714"/>
                  <a:pt x="1206987" y="1049540"/>
                </a:cubicBezTo>
                <a:close/>
                <a:moveTo>
                  <a:pt x="513104" y="661621"/>
                </a:moveTo>
                <a:cubicBezTo>
                  <a:pt x="679616" y="797285"/>
                  <a:pt x="865317" y="910052"/>
                  <a:pt x="1065415" y="995677"/>
                </a:cubicBezTo>
                <a:cubicBezTo>
                  <a:pt x="925183" y="1285627"/>
                  <a:pt x="845859" y="1609381"/>
                  <a:pt x="838202" y="1950849"/>
                </a:cubicBezTo>
                <a:lnTo>
                  <a:pt x="0" y="1950849"/>
                </a:lnTo>
                <a:cubicBezTo>
                  <a:pt x="12649" y="1455464"/>
                  <a:pt x="203973" y="1004620"/>
                  <a:pt x="513104" y="661621"/>
                </a:cubicBezTo>
                <a:close/>
                <a:moveTo>
                  <a:pt x="1947685" y="169371"/>
                </a:moveTo>
                <a:lnTo>
                  <a:pt x="1947685" y="1038222"/>
                </a:lnTo>
                <a:cubicBezTo>
                  <a:pt x="1712022" y="1033433"/>
                  <a:pt x="1485549" y="989974"/>
                  <a:pt x="1274392" y="913335"/>
                </a:cubicBezTo>
                <a:cubicBezTo>
                  <a:pt x="1439339" y="616984"/>
                  <a:pt x="1670594" y="362701"/>
                  <a:pt x="1947685" y="169371"/>
                </a:cubicBezTo>
                <a:close/>
                <a:moveTo>
                  <a:pt x="1820909" y="0"/>
                </a:moveTo>
                <a:lnTo>
                  <a:pt x="1879630" y="31649"/>
                </a:lnTo>
                <a:cubicBezTo>
                  <a:pt x="1569335" y="244246"/>
                  <a:pt x="1311629" y="527886"/>
                  <a:pt x="1130624" y="859402"/>
                </a:cubicBezTo>
                <a:cubicBezTo>
                  <a:pt x="945585" y="780537"/>
                  <a:pt x="773537" y="677107"/>
                  <a:pt x="619180" y="552329"/>
                </a:cubicBezTo>
                <a:cubicBezTo>
                  <a:pt x="936412" y="245031"/>
                  <a:pt x="1355532" y="43191"/>
                  <a:pt x="1820909"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699" name="TextShape 10"/>
          <p:cNvSpPr txBox="1"/>
          <p:nvPr/>
        </p:nvSpPr>
        <p:spPr>
          <a:xfrm>
            <a:off x="2952000" y="1728000"/>
            <a:ext cx="6480000" cy="2673360"/>
          </a:xfrm>
          <a:prstGeom prst="rect">
            <a:avLst/>
          </a:prstGeom>
          <a:noFill/>
          <a:ln>
            <a:noFill/>
          </a:ln>
        </p:spPr>
        <p:txBody>
          <a:bodyPr lIns="90000" tIns="45000" rIns="90000" bIns="45000">
            <a:noAutofit/>
          </a:bodyPr>
          <a:lstStyle/>
          <a:p>
            <a:pPr marL="216000" indent="-216000">
              <a:buClr>
                <a:srgbClr val="000000"/>
              </a:buClr>
              <a:buFont typeface="StarSymbol"/>
              <a:buAutoNum type="arabicParenR"/>
              <a:tabLst>
                <a:tab pos="978480" algn="l"/>
              </a:tabLst>
            </a:pPr>
            <a:r>
              <a:rPr lang="en-IN" sz="2600" b="0" strike="noStrike" spc="-1">
                <a:latin typeface="Arial"/>
              </a:rPr>
              <a:t> </a:t>
            </a:r>
            <a:r>
              <a:rPr lang="en-IN" sz="2600" b="0" strike="noStrike" spc="-1">
                <a:latin typeface="Arial"/>
                <a:hlinkClick r:id="rId2"/>
              </a:rPr>
              <a:t>https://getbootstrap.com</a:t>
            </a:r>
            <a:endParaRPr lang="en-IN" sz="2600" b="0" strike="noStrike" spc="-1">
              <a:latin typeface="Arial"/>
            </a:endParaRPr>
          </a:p>
          <a:p>
            <a:pPr marL="216000" indent="-216000">
              <a:buClr>
                <a:srgbClr val="000000"/>
              </a:buClr>
              <a:buFont typeface="StarSymbol"/>
              <a:buAutoNum type="arabicParenR"/>
              <a:tabLst>
                <a:tab pos="978480" algn="l"/>
              </a:tabLst>
            </a:pPr>
            <a:r>
              <a:rPr lang="en-IN" sz="2600" b="0" strike="noStrike" spc="-1">
                <a:latin typeface="Arial"/>
              </a:rPr>
              <a:t> </a:t>
            </a:r>
            <a:r>
              <a:rPr lang="en-IN" sz="2600" b="0" strike="noStrike" spc="-1">
                <a:latin typeface="Arial"/>
                <a:hlinkClick r:id="rId3"/>
              </a:rPr>
              <a:t>https://fonts.google.com/</a:t>
            </a:r>
            <a:endParaRPr lang="en-IN" sz="2600" b="0" strike="noStrike" spc="-1">
              <a:latin typeface="Arial"/>
            </a:endParaRPr>
          </a:p>
          <a:p>
            <a:pPr marL="216000" indent="-216000">
              <a:buClr>
                <a:srgbClr val="000000"/>
              </a:buClr>
              <a:buFont typeface="StarSymbol"/>
              <a:buAutoNum type="arabicParenR"/>
              <a:tabLst>
                <a:tab pos="978480" algn="l"/>
              </a:tabLst>
            </a:pPr>
            <a:r>
              <a:rPr lang="en-IN" sz="2600" b="0" strike="noStrike" spc="-1">
                <a:latin typeface="Arial"/>
              </a:rPr>
              <a:t> </a:t>
            </a:r>
            <a:r>
              <a:rPr lang="en-IN" sz="2600" b="0" strike="noStrike" spc="-1">
                <a:latin typeface="Arial"/>
                <a:hlinkClick r:id="rId4"/>
              </a:rPr>
              <a:t>https://fontawesome.com/v4.7.0./icons/</a:t>
            </a:r>
            <a:endParaRPr lang="en-IN" sz="2600" b="0" strike="noStrike" spc="-1">
              <a:latin typeface="Arial"/>
            </a:endParaRPr>
          </a:p>
          <a:p>
            <a:pPr marL="216000" indent="-216000">
              <a:buClr>
                <a:srgbClr val="000000"/>
              </a:buClr>
              <a:buFont typeface="StarSymbol"/>
              <a:buAutoNum type="arabicParenR"/>
              <a:tabLst>
                <a:tab pos="978480" algn="l"/>
              </a:tabLst>
            </a:pPr>
            <a:r>
              <a:rPr lang="en-IN" sz="2600" b="0" strike="noStrike" spc="-1">
                <a:latin typeface="Arial"/>
              </a:rPr>
              <a:t> </a:t>
            </a:r>
            <a:r>
              <a:rPr lang="en-IN" sz="2600" b="0" strike="noStrike" spc="-1">
                <a:latin typeface="Arial"/>
                <a:hlinkClick r:id="rId5"/>
              </a:rPr>
              <a:t>https://google.com</a:t>
            </a:r>
            <a:endParaRPr lang="en-IN" sz="2600" b="0" strike="noStrike" spc="-1">
              <a:latin typeface="Arial"/>
            </a:endParaRPr>
          </a:p>
          <a:p>
            <a:pPr marL="216000" indent="-216000">
              <a:buClr>
                <a:srgbClr val="000000"/>
              </a:buClr>
              <a:buFont typeface="StarSymbol"/>
              <a:buAutoNum type="arabicParenR"/>
              <a:tabLst>
                <a:tab pos="978480" algn="l"/>
              </a:tabLst>
            </a:pPr>
            <a:r>
              <a:rPr lang="en-IN" sz="2600" b="0" strike="noStrike" spc="-1">
                <a:latin typeface="Arial"/>
              </a:rPr>
              <a:t> </a:t>
            </a:r>
            <a:r>
              <a:rPr lang="en-IN" sz="2600" b="0" strike="noStrike" spc="-1">
                <a:latin typeface="Arial"/>
                <a:hlinkClick r:id="rId6"/>
              </a:rPr>
              <a:t>https://youtube.com</a:t>
            </a:r>
            <a:endParaRPr lang="en-IN" sz="2600" b="0" strike="noStrike" spc="-1">
              <a:latin typeface="Arial"/>
            </a:endParaRPr>
          </a:p>
          <a:p>
            <a:pPr marL="216000" indent="-216000">
              <a:buClr>
                <a:srgbClr val="000000"/>
              </a:buClr>
              <a:buFont typeface="StarSymbol"/>
              <a:buAutoNum type="arabicParenR"/>
              <a:tabLst>
                <a:tab pos="978480" algn="l"/>
              </a:tabLst>
            </a:pPr>
            <a:r>
              <a:rPr lang="en-IN" sz="2600" b="0" strike="noStrike" spc="-1">
                <a:latin typeface="Arial"/>
              </a:rPr>
              <a:t> </a:t>
            </a:r>
            <a:r>
              <a:rPr lang="en-IN" sz="2600" b="0" strike="noStrike" spc="-1">
                <a:latin typeface="Arial"/>
                <a:hlinkClick r:id="rId7"/>
              </a:rPr>
              <a:t>https://w3resource.com</a:t>
            </a:r>
            <a:endParaRPr lang="en-IN" sz="2600" b="0" strike="noStrike" spc="-1">
              <a:latin typeface="Arial"/>
            </a:endParaRPr>
          </a:p>
          <a:p>
            <a:pPr marL="216000" indent="-216000">
              <a:buClr>
                <a:srgbClr val="000000"/>
              </a:buClr>
              <a:buFont typeface="StarSymbol"/>
              <a:buAutoNum type="arabicParenR"/>
              <a:tabLst>
                <a:tab pos="978480" algn="l"/>
              </a:tabLst>
            </a:pPr>
            <a:r>
              <a:rPr lang="en-IN" sz="2600" b="0" strike="noStrike" spc="-1">
                <a:latin typeface="Arial"/>
              </a:rPr>
              <a:t> </a:t>
            </a:r>
            <a:r>
              <a:rPr lang="en-IN" sz="2600" b="0" strike="noStrike" spc="-1">
                <a:latin typeface="Arial"/>
                <a:hlinkClick r:id="rId8"/>
              </a:rPr>
              <a:t>https://geeksforgeeks.com</a:t>
            </a:r>
            <a:endParaRPr lang="en-IN" sz="26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0" name="Group 1"/>
          <p:cNvGrpSpPr/>
          <p:nvPr/>
        </p:nvGrpSpPr>
        <p:grpSpPr>
          <a:xfrm>
            <a:off x="0" y="2774520"/>
            <a:ext cx="12191400" cy="1310760"/>
            <a:chOff x="0" y="2774520"/>
            <a:chExt cx="12191400" cy="1310760"/>
          </a:xfrm>
        </p:grpSpPr>
        <p:sp>
          <p:nvSpPr>
            <p:cNvPr id="701" name="CustomShape 2"/>
            <p:cNvSpPr/>
            <p:nvPr/>
          </p:nvSpPr>
          <p:spPr>
            <a:xfrm>
              <a:off x="0" y="2774520"/>
              <a:ext cx="1219140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6000" b="0" strike="noStrike" spc="-1">
                  <a:solidFill>
                    <a:srgbClr val="262626"/>
                  </a:solidFill>
                  <a:latin typeface="Calibri"/>
                  <a:ea typeface="DejaVu Sans"/>
                </a:rPr>
                <a:t>THANK YOU</a:t>
              </a:r>
              <a:endParaRPr lang="en-IN" sz="6000" b="0" strike="noStrike" spc="-1">
                <a:latin typeface="Arial"/>
              </a:endParaRPr>
            </a:p>
          </p:txBody>
        </p:sp>
        <p:sp>
          <p:nvSpPr>
            <p:cNvPr id="702" name="CustomShape 3"/>
            <p:cNvSpPr/>
            <p:nvPr/>
          </p:nvSpPr>
          <p:spPr>
            <a:xfrm>
              <a:off x="0" y="3710880"/>
              <a:ext cx="12191040" cy="374400"/>
            </a:xfrm>
            <a:prstGeom prst="rect">
              <a:avLst/>
            </a:prstGeom>
            <a:no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strike="noStrike" spc="-1">
                <a:solidFill>
                  <a:srgbClr val="262626"/>
                </a:solidFill>
                <a:latin typeface="Comic Sans MS"/>
                <a:ea typeface="Arial Unicode MS"/>
              </a:rPr>
              <a:t>Project Introduction </a:t>
            </a:r>
            <a:endParaRPr lang="en-IN" sz="5400" b="0" strike="noStrike" spc="-1">
              <a:latin typeface="Arial"/>
            </a:endParaRPr>
          </a:p>
        </p:txBody>
      </p:sp>
      <p:sp>
        <p:nvSpPr>
          <p:cNvPr id="338" name="CustomShape 2"/>
          <p:cNvSpPr/>
          <p:nvPr/>
        </p:nvSpPr>
        <p:spPr>
          <a:xfrm>
            <a:off x="4219560" y="2434320"/>
            <a:ext cx="3751920" cy="3234240"/>
          </a:xfrm>
          <a:prstGeom prst="hexagon">
            <a:avLst>
              <a:gd name="adj" fmla="val 25000"/>
              <a:gd name="vf" fmla="val 115470"/>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339" name="CustomShape 3"/>
          <p:cNvSpPr/>
          <p:nvPr/>
        </p:nvSpPr>
        <p:spPr>
          <a:xfrm>
            <a:off x="516240" y="-1094400"/>
            <a:ext cx="3659400" cy="777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GB" sz="1800" b="0" strike="noStrike" spc="-1">
                <a:solidFill>
                  <a:srgbClr val="000000"/>
                </a:solidFill>
                <a:latin typeface="Arial"/>
                <a:ea typeface="Arial Unicode MS"/>
              </a:rPr>
              <a:t>The “E-VEGETABLE MART” is developed to help customers order vegetables from their home. It also allows vendor to reach more customers.</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GB" sz="1800" b="0" strike="noStrike" spc="-1">
                <a:solidFill>
                  <a:srgbClr val="000000"/>
                </a:solidFill>
                <a:latin typeface="Arial"/>
                <a:ea typeface="Arial Unicode MS"/>
              </a:rPr>
              <a:t>Customers can complain to vendor if they are not satisfied with food quality or price. Hence, the website brings transparency and helps to connect buyers with sellers.</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40" name="CustomShape 4"/>
          <p:cNvSpPr/>
          <p:nvPr/>
        </p:nvSpPr>
        <p:spPr>
          <a:xfrm>
            <a:off x="7971840" y="2152080"/>
            <a:ext cx="3659400" cy="255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GB" sz="1800" b="0" strike="noStrike" spc="-1">
                <a:solidFill>
                  <a:srgbClr val="000000"/>
                </a:solidFill>
                <a:latin typeface="Arial"/>
                <a:ea typeface="Arial Unicode MS"/>
              </a:rPr>
              <a:t>Website is secure, fast and reliable. Customer has variety of options to choose from and they can make payment on platform itself. On the other hand, Vendor can see orders placed and can either accept or reject it. Same website can be used by different vendors with some customization.</a:t>
            </a:r>
            <a:endParaRPr lang="en-IN" sz="1800" b="0" strike="noStrike" spc="-1">
              <a:latin typeface="Arial"/>
            </a:endParaRPr>
          </a:p>
        </p:txBody>
      </p:sp>
      <p:grpSp>
        <p:nvGrpSpPr>
          <p:cNvPr id="341" name="Group 5"/>
          <p:cNvGrpSpPr/>
          <p:nvPr/>
        </p:nvGrpSpPr>
        <p:grpSpPr>
          <a:xfrm>
            <a:off x="3296520" y="1539720"/>
            <a:ext cx="4908240" cy="4825440"/>
            <a:chOff x="3296520" y="1539720"/>
            <a:chExt cx="4908240" cy="4825440"/>
          </a:xfrm>
        </p:grpSpPr>
        <p:sp>
          <p:nvSpPr>
            <p:cNvPr id="342" name="CustomShape 6"/>
            <p:cNvSpPr/>
            <p:nvPr/>
          </p:nvSpPr>
          <p:spPr>
            <a:xfrm>
              <a:off x="5458680" y="1539720"/>
              <a:ext cx="443160" cy="191160"/>
            </a:xfrm>
            <a:custGeom>
              <a:avLst/>
              <a:gdLst/>
              <a:ahLst/>
              <a:cxnLst/>
              <a:rect l="l" t="t" r="r" b="b"/>
              <a:pathLst>
                <a:path w="630531" h="272451">
                  <a:moveTo>
                    <a:pt x="0" y="256146"/>
                  </a:moveTo>
                  <a:cubicBezTo>
                    <a:pt x="6228" y="244470"/>
                    <a:pt x="14012" y="232793"/>
                    <a:pt x="17904" y="219560"/>
                  </a:cubicBezTo>
                  <a:cubicBezTo>
                    <a:pt x="39700" y="155729"/>
                    <a:pt x="91855" y="123034"/>
                    <a:pt x="145567" y="91897"/>
                  </a:cubicBezTo>
                  <a:cubicBezTo>
                    <a:pt x="196944" y="63095"/>
                    <a:pt x="249099" y="35850"/>
                    <a:pt x="300475" y="7826"/>
                  </a:cubicBezTo>
                  <a:cubicBezTo>
                    <a:pt x="311373" y="1599"/>
                    <a:pt x="323050" y="42"/>
                    <a:pt x="335505" y="42"/>
                  </a:cubicBezTo>
                  <a:cubicBezTo>
                    <a:pt x="379876" y="-737"/>
                    <a:pt x="421911" y="9383"/>
                    <a:pt x="462390" y="28065"/>
                  </a:cubicBezTo>
                  <a:cubicBezTo>
                    <a:pt x="488856" y="40520"/>
                    <a:pt x="498976" y="68544"/>
                    <a:pt x="518437" y="88005"/>
                  </a:cubicBezTo>
                  <a:cubicBezTo>
                    <a:pt x="541790" y="109801"/>
                    <a:pt x="548017" y="140160"/>
                    <a:pt x="556580" y="168962"/>
                  </a:cubicBezTo>
                  <a:cubicBezTo>
                    <a:pt x="565921" y="201656"/>
                    <a:pt x="607178" y="246805"/>
                    <a:pt x="635980" y="274050"/>
                  </a:cubicBezTo>
                  <a:cubicBezTo>
                    <a:pt x="632867" y="277943"/>
                    <a:pt x="6228" y="259260"/>
                    <a:pt x="0" y="256146"/>
                  </a:cubicBezTo>
                  <a:lnTo>
                    <a:pt x="0" y="256146"/>
                  </a:lnTo>
                  <a:close/>
                </a:path>
              </a:pathLst>
            </a:custGeom>
            <a:solidFill>
              <a:schemeClr val="accent1">
                <a:lumMod val="75000"/>
              </a:schemeClr>
            </a:solidFill>
            <a:ln w="7920">
              <a:noFill/>
            </a:ln>
          </p:spPr>
          <p:style>
            <a:lnRef idx="0">
              <a:scrgbClr r="0" g="0" b="0"/>
            </a:lnRef>
            <a:fillRef idx="0">
              <a:scrgbClr r="0" g="0" b="0"/>
            </a:fillRef>
            <a:effectRef idx="0">
              <a:scrgbClr r="0" g="0" b="0"/>
            </a:effectRef>
            <a:fontRef idx="minor"/>
          </p:style>
        </p:sp>
        <p:sp>
          <p:nvSpPr>
            <p:cNvPr id="343" name="CustomShape 7"/>
            <p:cNvSpPr/>
            <p:nvPr/>
          </p:nvSpPr>
          <p:spPr>
            <a:xfrm>
              <a:off x="5459040" y="1672920"/>
              <a:ext cx="443160" cy="54000"/>
            </a:xfrm>
            <a:custGeom>
              <a:avLst/>
              <a:gdLst/>
              <a:ahLst/>
              <a:cxnLst/>
              <a:rect l="l" t="t" r="r" b="b"/>
              <a:pathLst>
                <a:path w="630531" h="77843">
                  <a:moveTo>
                    <a:pt x="631310" y="80043"/>
                  </a:moveTo>
                  <a:cubicBezTo>
                    <a:pt x="615741" y="65253"/>
                    <a:pt x="597837" y="46570"/>
                    <a:pt x="583047" y="27110"/>
                  </a:cubicBezTo>
                  <a:cubicBezTo>
                    <a:pt x="519994" y="19325"/>
                    <a:pt x="455384" y="12319"/>
                    <a:pt x="408678" y="8427"/>
                  </a:cubicBezTo>
                  <a:cubicBezTo>
                    <a:pt x="322271" y="2200"/>
                    <a:pt x="244428" y="-4806"/>
                    <a:pt x="158022" y="4535"/>
                  </a:cubicBezTo>
                  <a:cubicBezTo>
                    <a:pt x="131555" y="7649"/>
                    <a:pt x="53712" y="22439"/>
                    <a:pt x="17904" y="28666"/>
                  </a:cubicBezTo>
                  <a:cubicBezTo>
                    <a:pt x="17904" y="28666"/>
                    <a:pt x="17904" y="29445"/>
                    <a:pt x="17904" y="29445"/>
                  </a:cubicBezTo>
                  <a:cubicBezTo>
                    <a:pt x="14012" y="41900"/>
                    <a:pt x="6227" y="53576"/>
                    <a:pt x="0" y="66031"/>
                  </a:cubicBezTo>
                  <a:lnTo>
                    <a:pt x="778" y="66810"/>
                  </a:lnTo>
                  <a:cubicBezTo>
                    <a:pt x="1557" y="66810"/>
                    <a:pt x="6227" y="67588"/>
                    <a:pt x="15569" y="67588"/>
                  </a:cubicBezTo>
                  <a:cubicBezTo>
                    <a:pt x="55269" y="60582"/>
                    <a:pt x="111316" y="49684"/>
                    <a:pt x="133891" y="47349"/>
                  </a:cubicBezTo>
                  <a:cubicBezTo>
                    <a:pt x="220297" y="38008"/>
                    <a:pt x="298140" y="45014"/>
                    <a:pt x="384546" y="51241"/>
                  </a:cubicBezTo>
                  <a:cubicBezTo>
                    <a:pt x="448378" y="56690"/>
                    <a:pt x="550353" y="68367"/>
                    <a:pt x="631310" y="80043"/>
                  </a:cubicBezTo>
                  <a:close/>
                </a:path>
              </a:pathLst>
            </a:custGeom>
            <a:solidFill>
              <a:schemeClr val="accent1">
                <a:lumMod val="50000"/>
              </a:schemeClr>
            </a:solidFill>
            <a:ln w="7920">
              <a:noFill/>
            </a:ln>
          </p:spPr>
          <p:style>
            <a:lnRef idx="0">
              <a:scrgbClr r="0" g="0" b="0"/>
            </a:lnRef>
            <a:fillRef idx="0">
              <a:scrgbClr r="0" g="0" b="0"/>
            </a:fillRef>
            <a:effectRef idx="0">
              <a:scrgbClr r="0" g="0" b="0"/>
            </a:effectRef>
            <a:fontRef idx="minor"/>
          </p:style>
        </p:sp>
        <p:sp>
          <p:nvSpPr>
            <p:cNvPr id="344" name="CustomShape 8"/>
            <p:cNvSpPr/>
            <p:nvPr/>
          </p:nvSpPr>
          <p:spPr>
            <a:xfrm>
              <a:off x="4322880" y="3687480"/>
              <a:ext cx="1550520" cy="1819080"/>
            </a:xfrm>
            <a:custGeom>
              <a:avLst/>
              <a:gdLst/>
              <a:ahLst/>
              <a:cxnLst/>
              <a:rect l="l" t="t" r="r" b="b"/>
              <a:pathLst>
                <a:path w="2202967" h="2584399">
                  <a:moveTo>
                    <a:pt x="2187846" y="1789619"/>
                  </a:moveTo>
                  <a:cubicBezTo>
                    <a:pt x="2187068" y="1738242"/>
                    <a:pt x="2208864" y="1580999"/>
                    <a:pt x="2208864" y="1567766"/>
                  </a:cubicBezTo>
                  <a:cubicBezTo>
                    <a:pt x="2208864" y="1521060"/>
                    <a:pt x="2152038" y="1419084"/>
                    <a:pt x="2136469" y="1394175"/>
                  </a:cubicBezTo>
                  <a:cubicBezTo>
                    <a:pt x="1982339" y="1148968"/>
                    <a:pt x="1840664" y="850828"/>
                    <a:pt x="1797072" y="728614"/>
                  </a:cubicBezTo>
                  <a:cubicBezTo>
                    <a:pt x="1670187" y="372870"/>
                    <a:pt x="1669409" y="326164"/>
                    <a:pt x="1690427" y="120657"/>
                  </a:cubicBezTo>
                  <a:cubicBezTo>
                    <a:pt x="1433544" y="31916"/>
                    <a:pt x="867622" y="0"/>
                    <a:pt x="789779" y="0"/>
                  </a:cubicBezTo>
                  <a:cubicBezTo>
                    <a:pt x="729061" y="96526"/>
                    <a:pt x="690139" y="518437"/>
                    <a:pt x="716606" y="562029"/>
                  </a:cubicBezTo>
                  <a:cubicBezTo>
                    <a:pt x="721277" y="569814"/>
                    <a:pt x="793671" y="765979"/>
                    <a:pt x="793671" y="774541"/>
                  </a:cubicBezTo>
                  <a:cubicBezTo>
                    <a:pt x="789001" y="880408"/>
                    <a:pt x="796785" y="913881"/>
                    <a:pt x="792893" y="1019748"/>
                  </a:cubicBezTo>
                  <a:cubicBezTo>
                    <a:pt x="792893" y="1029868"/>
                    <a:pt x="790557" y="1037652"/>
                    <a:pt x="785887" y="1046215"/>
                  </a:cubicBezTo>
                  <a:cubicBezTo>
                    <a:pt x="725169" y="1159866"/>
                    <a:pt x="664451" y="1273518"/>
                    <a:pt x="603733" y="1387169"/>
                  </a:cubicBezTo>
                  <a:cubicBezTo>
                    <a:pt x="596727" y="1400402"/>
                    <a:pt x="587386" y="1409744"/>
                    <a:pt x="574931" y="1416749"/>
                  </a:cubicBezTo>
                  <a:cubicBezTo>
                    <a:pt x="476070" y="1474353"/>
                    <a:pt x="376431" y="1532736"/>
                    <a:pt x="277570" y="1591119"/>
                  </a:cubicBezTo>
                  <a:cubicBezTo>
                    <a:pt x="269785" y="1595789"/>
                    <a:pt x="261223" y="1600460"/>
                    <a:pt x="254995" y="1607465"/>
                  </a:cubicBezTo>
                  <a:cubicBezTo>
                    <a:pt x="172481" y="1697764"/>
                    <a:pt x="89967" y="1788062"/>
                    <a:pt x="6675" y="1877582"/>
                  </a:cubicBezTo>
                  <a:cubicBezTo>
                    <a:pt x="-1110" y="1885366"/>
                    <a:pt x="-2667" y="1891594"/>
                    <a:pt x="5118" y="1899378"/>
                  </a:cubicBezTo>
                  <a:cubicBezTo>
                    <a:pt x="10567" y="1904049"/>
                    <a:pt x="10567" y="1908719"/>
                    <a:pt x="8232" y="1912612"/>
                  </a:cubicBezTo>
                  <a:cubicBezTo>
                    <a:pt x="19130" y="1939078"/>
                    <a:pt x="36255" y="2058179"/>
                    <a:pt x="37812" y="2069855"/>
                  </a:cubicBezTo>
                  <a:cubicBezTo>
                    <a:pt x="45596" y="2125903"/>
                    <a:pt x="127332" y="2180393"/>
                    <a:pt x="201283" y="2206081"/>
                  </a:cubicBezTo>
                  <a:cubicBezTo>
                    <a:pt x="280683" y="2234105"/>
                    <a:pt x="327389" y="2259015"/>
                    <a:pt x="349964" y="2265242"/>
                  </a:cubicBezTo>
                  <a:cubicBezTo>
                    <a:pt x="351521" y="2263685"/>
                    <a:pt x="353856" y="2262907"/>
                    <a:pt x="356970" y="2262128"/>
                  </a:cubicBezTo>
                  <a:cubicBezTo>
                    <a:pt x="407568" y="2258236"/>
                    <a:pt x="455831" y="2243446"/>
                    <a:pt x="506429" y="2235662"/>
                  </a:cubicBezTo>
                  <a:cubicBezTo>
                    <a:pt x="517327" y="2234105"/>
                    <a:pt x="521998" y="2228655"/>
                    <a:pt x="525111" y="2217758"/>
                  </a:cubicBezTo>
                  <a:cubicBezTo>
                    <a:pt x="532117" y="2192848"/>
                    <a:pt x="540680" y="2168716"/>
                    <a:pt x="546908" y="2143806"/>
                  </a:cubicBezTo>
                  <a:cubicBezTo>
                    <a:pt x="554692" y="2114226"/>
                    <a:pt x="574153" y="2091651"/>
                    <a:pt x="588165" y="2065184"/>
                  </a:cubicBezTo>
                  <a:cubicBezTo>
                    <a:pt x="591278" y="2058957"/>
                    <a:pt x="597506" y="2058179"/>
                    <a:pt x="603733" y="2057400"/>
                  </a:cubicBezTo>
                  <a:cubicBezTo>
                    <a:pt x="634871" y="2053508"/>
                    <a:pt x="666786" y="2049616"/>
                    <a:pt x="697924" y="2044945"/>
                  </a:cubicBezTo>
                  <a:cubicBezTo>
                    <a:pt x="708044" y="2043388"/>
                    <a:pt x="719720" y="2044167"/>
                    <a:pt x="728283" y="2036383"/>
                  </a:cubicBezTo>
                  <a:cubicBezTo>
                    <a:pt x="751636" y="2016143"/>
                    <a:pt x="775767" y="1998239"/>
                    <a:pt x="797563" y="1976443"/>
                  </a:cubicBezTo>
                  <a:cubicBezTo>
                    <a:pt x="897203" y="1876804"/>
                    <a:pt x="994507" y="1775607"/>
                    <a:pt x="1094146" y="1675968"/>
                  </a:cubicBezTo>
                  <a:cubicBezTo>
                    <a:pt x="1126062" y="1644052"/>
                    <a:pt x="1151751" y="1609022"/>
                    <a:pt x="1168876" y="1566987"/>
                  </a:cubicBezTo>
                  <a:cubicBezTo>
                    <a:pt x="1178996" y="1541299"/>
                    <a:pt x="1192229" y="1517167"/>
                    <a:pt x="1204684" y="1492257"/>
                  </a:cubicBezTo>
                  <a:cubicBezTo>
                    <a:pt x="1224923" y="1452557"/>
                    <a:pt x="1245941" y="1412857"/>
                    <a:pt x="1271629" y="1372378"/>
                  </a:cubicBezTo>
                  <a:cubicBezTo>
                    <a:pt x="1278635" y="1387169"/>
                    <a:pt x="1286420" y="1399624"/>
                    <a:pt x="1291090" y="1412079"/>
                  </a:cubicBezTo>
                  <a:cubicBezTo>
                    <a:pt x="1323784" y="1500820"/>
                    <a:pt x="1379053" y="1572436"/>
                    <a:pt x="1456118" y="1626926"/>
                  </a:cubicBezTo>
                  <a:cubicBezTo>
                    <a:pt x="1467795" y="1634711"/>
                    <a:pt x="1474022" y="1646387"/>
                    <a:pt x="1478693" y="1659621"/>
                  </a:cubicBezTo>
                  <a:cubicBezTo>
                    <a:pt x="1502046" y="1728123"/>
                    <a:pt x="1521507" y="1798182"/>
                    <a:pt x="1572883" y="1852672"/>
                  </a:cubicBezTo>
                  <a:cubicBezTo>
                    <a:pt x="1575997" y="1855786"/>
                    <a:pt x="1578332" y="1860456"/>
                    <a:pt x="1579111" y="1865127"/>
                  </a:cubicBezTo>
                  <a:cubicBezTo>
                    <a:pt x="1590009" y="1927402"/>
                    <a:pt x="1589230" y="1988120"/>
                    <a:pt x="1550309" y="2043388"/>
                  </a:cubicBezTo>
                  <a:cubicBezTo>
                    <a:pt x="1538632" y="2058957"/>
                    <a:pt x="1530069" y="2076861"/>
                    <a:pt x="1518393" y="2093208"/>
                  </a:cubicBezTo>
                  <a:cubicBezTo>
                    <a:pt x="1512944" y="2101771"/>
                    <a:pt x="1510608" y="2108777"/>
                    <a:pt x="1512944" y="2119675"/>
                  </a:cubicBezTo>
                  <a:cubicBezTo>
                    <a:pt x="1521507" y="2159375"/>
                    <a:pt x="1527734" y="2199075"/>
                    <a:pt x="1536297" y="2238775"/>
                  </a:cubicBezTo>
                  <a:cubicBezTo>
                    <a:pt x="1538632" y="2248895"/>
                    <a:pt x="1537075" y="2256679"/>
                    <a:pt x="1533183" y="2266021"/>
                  </a:cubicBezTo>
                  <a:cubicBezTo>
                    <a:pt x="1511387" y="2311948"/>
                    <a:pt x="1491148" y="2357876"/>
                    <a:pt x="1469352" y="2403803"/>
                  </a:cubicBezTo>
                  <a:cubicBezTo>
                    <a:pt x="1452226" y="2441168"/>
                    <a:pt x="1452226" y="2441168"/>
                    <a:pt x="1489591" y="2459850"/>
                  </a:cubicBezTo>
                  <a:cubicBezTo>
                    <a:pt x="1495040" y="2469192"/>
                    <a:pt x="1504381" y="2473084"/>
                    <a:pt x="1513722" y="2477754"/>
                  </a:cubicBezTo>
                  <a:cubicBezTo>
                    <a:pt x="1584560" y="2511227"/>
                    <a:pt x="1654619" y="2545478"/>
                    <a:pt x="1724678" y="2579729"/>
                  </a:cubicBezTo>
                  <a:cubicBezTo>
                    <a:pt x="1742582" y="2588292"/>
                    <a:pt x="1758929" y="2589071"/>
                    <a:pt x="1776833" y="2582843"/>
                  </a:cubicBezTo>
                  <a:cubicBezTo>
                    <a:pt x="1819647" y="2568053"/>
                    <a:pt x="1863239" y="2555598"/>
                    <a:pt x="1906053" y="2541586"/>
                  </a:cubicBezTo>
                  <a:cubicBezTo>
                    <a:pt x="1932520" y="2533023"/>
                    <a:pt x="1961322" y="2527574"/>
                    <a:pt x="1985453" y="2512005"/>
                  </a:cubicBezTo>
                  <a:cubicBezTo>
                    <a:pt x="2014255" y="2508113"/>
                    <a:pt x="2024375" y="2486317"/>
                    <a:pt x="2032159" y="2461407"/>
                  </a:cubicBezTo>
                  <a:cubicBezTo>
                    <a:pt x="2039943" y="2435719"/>
                    <a:pt x="2050063" y="2410809"/>
                    <a:pt x="2060961" y="2385899"/>
                  </a:cubicBezTo>
                  <a:cubicBezTo>
                    <a:pt x="2120122" y="2246560"/>
                    <a:pt x="2134134" y="2177279"/>
                    <a:pt x="2158265" y="2027820"/>
                  </a:cubicBezTo>
                  <a:cubicBezTo>
                    <a:pt x="2159822" y="2023149"/>
                    <a:pt x="2187846" y="1795846"/>
                    <a:pt x="2187846" y="1789619"/>
                  </a:cubicBezTo>
                  <a:close/>
                </a:path>
              </a:pathLst>
            </a:custGeom>
            <a:solidFill>
              <a:srgbClr val="23282E"/>
            </a:solidFill>
            <a:ln w="7920">
              <a:noFill/>
            </a:ln>
          </p:spPr>
          <p:style>
            <a:lnRef idx="0">
              <a:scrgbClr r="0" g="0" b="0"/>
            </a:lnRef>
            <a:fillRef idx="0">
              <a:scrgbClr r="0" g="0" b="0"/>
            </a:fillRef>
            <a:effectRef idx="0">
              <a:scrgbClr r="0" g="0" b="0"/>
            </a:effectRef>
            <a:fontRef idx="minor"/>
          </p:style>
        </p:sp>
        <p:sp>
          <p:nvSpPr>
            <p:cNvPr id="345" name="CustomShape 9"/>
            <p:cNvSpPr/>
            <p:nvPr/>
          </p:nvSpPr>
          <p:spPr>
            <a:xfrm>
              <a:off x="5392800" y="3818880"/>
              <a:ext cx="2783880" cy="2076840"/>
            </a:xfrm>
            <a:custGeom>
              <a:avLst/>
              <a:gdLst/>
              <a:ahLst/>
              <a:cxnLst/>
              <a:rect l="l" t="t" r="r" b="b"/>
              <a:pathLst>
                <a:path w="3954442" h="2950263">
                  <a:moveTo>
                    <a:pt x="3959134" y="2877091"/>
                  </a:moveTo>
                  <a:lnTo>
                    <a:pt x="3710035" y="2547035"/>
                  </a:lnTo>
                  <a:lnTo>
                    <a:pt x="3710035" y="2547035"/>
                  </a:lnTo>
                  <a:lnTo>
                    <a:pt x="3710035" y="2547035"/>
                  </a:lnTo>
                  <a:lnTo>
                    <a:pt x="3707700" y="2543921"/>
                  </a:lnTo>
                  <a:lnTo>
                    <a:pt x="3706143" y="2545478"/>
                  </a:lnTo>
                  <a:lnTo>
                    <a:pt x="1170006" y="1406630"/>
                  </a:lnTo>
                  <a:lnTo>
                    <a:pt x="1171563" y="1402738"/>
                  </a:lnTo>
                  <a:cubicBezTo>
                    <a:pt x="1119408" y="1324116"/>
                    <a:pt x="478757" y="368978"/>
                    <a:pt x="455404" y="337840"/>
                  </a:cubicBezTo>
                  <a:cubicBezTo>
                    <a:pt x="424267" y="296583"/>
                    <a:pt x="410255" y="284128"/>
                    <a:pt x="345645" y="228081"/>
                  </a:cubicBezTo>
                  <a:cubicBezTo>
                    <a:pt x="317621" y="203950"/>
                    <a:pt x="130019" y="49820"/>
                    <a:pt x="82534" y="0"/>
                  </a:cubicBezTo>
                  <a:cubicBezTo>
                    <a:pt x="80199" y="778"/>
                    <a:pt x="21816" y="91855"/>
                    <a:pt x="20" y="136226"/>
                  </a:cubicBezTo>
                  <a:cubicBezTo>
                    <a:pt x="-2315" y="140118"/>
                    <a:pt x="198521" y="302032"/>
                    <a:pt x="263131" y="351852"/>
                  </a:cubicBezTo>
                  <a:cubicBezTo>
                    <a:pt x="298939" y="379876"/>
                    <a:pt x="326962" y="411013"/>
                    <a:pt x="354208" y="448378"/>
                  </a:cubicBezTo>
                  <a:cubicBezTo>
                    <a:pt x="423488" y="544125"/>
                    <a:pt x="1069588" y="1494593"/>
                    <a:pt x="1102282" y="1521838"/>
                  </a:cubicBezTo>
                  <a:cubicBezTo>
                    <a:pt x="1104618" y="1524173"/>
                    <a:pt x="1107731" y="1525730"/>
                    <a:pt x="1110845" y="1528065"/>
                  </a:cubicBezTo>
                  <a:lnTo>
                    <a:pt x="1110067" y="1528844"/>
                  </a:lnTo>
                  <a:lnTo>
                    <a:pt x="3652431" y="2670027"/>
                  </a:lnTo>
                  <a:lnTo>
                    <a:pt x="3868057" y="2955713"/>
                  </a:lnTo>
                  <a:lnTo>
                    <a:pt x="3959134" y="2877091"/>
                  </a:lnTo>
                  <a:close/>
                </a:path>
              </a:pathLst>
            </a:custGeom>
            <a:solidFill>
              <a:schemeClr val="accent3">
                <a:lumMod val="50000"/>
              </a:schemeClr>
            </a:solidFill>
            <a:ln w="7920">
              <a:noFill/>
            </a:ln>
          </p:spPr>
          <p:style>
            <a:lnRef idx="0">
              <a:scrgbClr r="0" g="0" b="0"/>
            </a:lnRef>
            <a:fillRef idx="0">
              <a:scrgbClr r="0" g="0" b="0"/>
            </a:fillRef>
            <a:effectRef idx="0">
              <a:scrgbClr r="0" g="0" b="0"/>
            </a:effectRef>
            <a:fontRef idx="minor"/>
          </p:style>
        </p:sp>
        <p:sp>
          <p:nvSpPr>
            <p:cNvPr id="346" name="CustomShape 10"/>
            <p:cNvSpPr/>
            <p:nvPr/>
          </p:nvSpPr>
          <p:spPr>
            <a:xfrm>
              <a:off x="7096680" y="5329800"/>
              <a:ext cx="1035360" cy="1035360"/>
            </a:xfrm>
            <a:custGeom>
              <a:avLst/>
              <a:gdLst/>
              <a:ahLst/>
              <a:cxnLst/>
              <a:rect l="l" t="t" r="r" b="b"/>
              <a:pathLst>
                <a:path w="1471239" h="1471239">
                  <a:moveTo>
                    <a:pt x="1472797" y="736398"/>
                  </a:moveTo>
                  <a:cubicBezTo>
                    <a:pt x="1472797" y="1143100"/>
                    <a:pt x="1143100" y="1472796"/>
                    <a:pt x="736399" y="1472796"/>
                  </a:cubicBezTo>
                  <a:cubicBezTo>
                    <a:pt x="329697" y="1472796"/>
                    <a:pt x="1" y="1143099"/>
                    <a:pt x="1" y="736398"/>
                  </a:cubicBezTo>
                  <a:cubicBezTo>
                    <a:pt x="1" y="329697"/>
                    <a:pt x="329697" y="0"/>
                    <a:pt x="736399" y="0"/>
                  </a:cubicBezTo>
                  <a:cubicBezTo>
                    <a:pt x="1143100" y="0"/>
                    <a:pt x="1472797" y="329697"/>
                    <a:pt x="1472797" y="736398"/>
                  </a:cubicBezTo>
                  <a:close/>
                </a:path>
              </a:pathLst>
            </a:custGeom>
            <a:solidFill>
              <a:srgbClr val="4D4D4D"/>
            </a:solidFill>
            <a:ln w="7920">
              <a:noFill/>
            </a:ln>
          </p:spPr>
          <p:style>
            <a:lnRef idx="0">
              <a:scrgbClr r="0" g="0" b="0"/>
            </a:lnRef>
            <a:fillRef idx="0">
              <a:scrgbClr r="0" g="0" b="0"/>
            </a:fillRef>
            <a:effectRef idx="0">
              <a:scrgbClr r="0" g="0" b="0"/>
            </a:effectRef>
            <a:fontRef idx="minor"/>
          </p:style>
        </p:sp>
        <p:sp>
          <p:nvSpPr>
            <p:cNvPr id="347" name="CustomShape 11"/>
            <p:cNvSpPr/>
            <p:nvPr/>
          </p:nvSpPr>
          <p:spPr>
            <a:xfrm>
              <a:off x="7236720" y="5470200"/>
              <a:ext cx="755640" cy="755640"/>
            </a:xfrm>
            <a:custGeom>
              <a:avLst/>
              <a:gdLst/>
              <a:ahLst/>
              <a:cxnLst/>
              <a:rect l="l" t="t" r="r" b="b"/>
              <a:pathLst>
                <a:path w="1074238" h="1074238">
                  <a:moveTo>
                    <a:pt x="1074238" y="537119"/>
                  </a:moveTo>
                  <a:cubicBezTo>
                    <a:pt x="1074238" y="833762"/>
                    <a:pt x="833762" y="1074238"/>
                    <a:pt x="537119" y="1074238"/>
                  </a:cubicBezTo>
                  <a:cubicBezTo>
                    <a:pt x="240476" y="1074238"/>
                    <a:pt x="0" y="833762"/>
                    <a:pt x="0" y="537119"/>
                  </a:cubicBezTo>
                  <a:cubicBezTo>
                    <a:pt x="0" y="240476"/>
                    <a:pt x="240476" y="0"/>
                    <a:pt x="537119" y="0"/>
                  </a:cubicBezTo>
                  <a:cubicBezTo>
                    <a:pt x="833762" y="0"/>
                    <a:pt x="1074238" y="240476"/>
                    <a:pt x="1074238" y="537119"/>
                  </a:cubicBezTo>
                  <a:close/>
                </a:path>
              </a:pathLst>
            </a:custGeom>
            <a:solidFill>
              <a:schemeClr val="accent1">
                <a:lumMod val="75000"/>
              </a:schemeClr>
            </a:solidFill>
            <a:ln w="7920">
              <a:noFill/>
            </a:ln>
          </p:spPr>
          <p:style>
            <a:lnRef idx="0">
              <a:scrgbClr r="0" g="0" b="0"/>
            </a:lnRef>
            <a:fillRef idx="0">
              <a:scrgbClr r="0" g="0" b="0"/>
            </a:fillRef>
            <a:effectRef idx="0">
              <a:scrgbClr r="0" g="0" b="0"/>
            </a:effectRef>
            <a:fontRef idx="minor"/>
          </p:style>
        </p:sp>
        <p:sp>
          <p:nvSpPr>
            <p:cNvPr id="348" name="CustomShape 12"/>
            <p:cNvSpPr/>
            <p:nvPr/>
          </p:nvSpPr>
          <p:spPr>
            <a:xfrm>
              <a:off x="3296520" y="4924080"/>
              <a:ext cx="4680" cy="15840"/>
            </a:xfrm>
            <a:custGeom>
              <a:avLst/>
              <a:gdLst/>
              <a:ahLst/>
              <a:cxnLst/>
              <a:rect l="l" t="t" r="r" b="b"/>
              <a:pathLst>
                <a:path h="23353">
                  <a:moveTo>
                    <a:pt x="49" y="0"/>
                  </a:moveTo>
                  <a:cubicBezTo>
                    <a:pt x="7833" y="7006"/>
                    <a:pt x="3941" y="16347"/>
                    <a:pt x="3941" y="24909"/>
                  </a:cubicBezTo>
                  <a:cubicBezTo>
                    <a:pt x="-730" y="17125"/>
                    <a:pt x="49" y="8563"/>
                    <a:pt x="49" y="0"/>
                  </a:cubicBezTo>
                  <a:close/>
                </a:path>
              </a:pathLst>
            </a:custGeom>
            <a:solidFill>
              <a:srgbClr val="512817"/>
            </a:solidFill>
            <a:ln w="7920">
              <a:noFill/>
            </a:ln>
          </p:spPr>
          <p:style>
            <a:lnRef idx="0">
              <a:scrgbClr r="0" g="0" b="0"/>
            </a:lnRef>
            <a:fillRef idx="0">
              <a:scrgbClr r="0" g="0" b="0"/>
            </a:fillRef>
            <a:effectRef idx="0">
              <a:scrgbClr r="0" g="0" b="0"/>
            </a:effectRef>
            <a:fontRef idx="minor"/>
          </p:style>
        </p:sp>
        <p:sp>
          <p:nvSpPr>
            <p:cNvPr id="349" name="CustomShape 13"/>
            <p:cNvSpPr/>
            <p:nvPr/>
          </p:nvSpPr>
          <p:spPr>
            <a:xfrm>
              <a:off x="4597200" y="2175120"/>
              <a:ext cx="1287360" cy="2104200"/>
            </a:xfrm>
            <a:custGeom>
              <a:avLst/>
              <a:gdLst/>
              <a:ahLst/>
              <a:cxnLst/>
              <a:rect l="l" t="t" r="r" b="b"/>
              <a:pathLst>
                <a:path w="1829319" h="2989185">
                  <a:moveTo>
                    <a:pt x="53812" y="1561592"/>
                  </a:moveTo>
                  <a:cubicBezTo>
                    <a:pt x="52255" y="1561592"/>
                    <a:pt x="51477" y="1561592"/>
                    <a:pt x="49920" y="1561592"/>
                  </a:cubicBezTo>
                  <a:cubicBezTo>
                    <a:pt x="11777" y="1565484"/>
                    <a:pt x="10998" y="1565484"/>
                    <a:pt x="10220" y="1527341"/>
                  </a:cubicBezTo>
                  <a:cubicBezTo>
                    <a:pt x="6328" y="1425366"/>
                    <a:pt x="3214" y="1323391"/>
                    <a:pt x="100" y="1221416"/>
                  </a:cubicBezTo>
                  <a:cubicBezTo>
                    <a:pt x="-678" y="1209740"/>
                    <a:pt x="3214" y="1199620"/>
                    <a:pt x="7106" y="1187944"/>
                  </a:cubicBezTo>
                  <a:cubicBezTo>
                    <a:pt x="49142" y="1075071"/>
                    <a:pt x="129320" y="986330"/>
                    <a:pt x="197822" y="890582"/>
                  </a:cubicBezTo>
                  <a:cubicBezTo>
                    <a:pt x="330156" y="702980"/>
                    <a:pt x="478837" y="527054"/>
                    <a:pt x="616620" y="343343"/>
                  </a:cubicBezTo>
                  <a:cubicBezTo>
                    <a:pt x="629075" y="326218"/>
                    <a:pt x="647757" y="316098"/>
                    <a:pt x="663326" y="302086"/>
                  </a:cubicBezTo>
                  <a:cubicBezTo>
                    <a:pt x="769193" y="209453"/>
                    <a:pt x="893742" y="151849"/>
                    <a:pt x="1029189" y="119154"/>
                  </a:cubicBezTo>
                  <a:cubicBezTo>
                    <a:pt x="1051764" y="113705"/>
                    <a:pt x="1075117" y="113705"/>
                    <a:pt x="1097692" y="112927"/>
                  </a:cubicBezTo>
                  <a:cubicBezTo>
                    <a:pt x="1108590" y="112927"/>
                    <a:pt x="1114817" y="109035"/>
                    <a:pt x="1120266" y="99694"/>
                  </a:cubicBezTo>
                  <a:cubicBezTo>
                    <a:pt x="1138170" y="70113"/>
                    <a:pt x="1156853" y="41311"/>
                    <a:pt x="1175535" y="12509"/>
                  </a:cubicBezTo>
                  <a:cubicBezTo>
                    <a:pt x="1178649" y="7060"/>
                    <a:pt x="1180206" y="-724"/>
                    <a:pt x="1189547" y="54"/>
                  </a:cubicBezTo>
                  <a:cubicBezTo>
                    <a:pt x="1216792" y="16401"/>
                    <a:pt x="1236253" y="42090"/>
                    <a:pt x="1258049" y="64664"/>
                  </a:cubicBezTo>
                  <a:cubicBezTo>
                    <a:pt x="1293078" y="102029"/>
                    <a:pt x="1328108" y="138615"/>
                    <a:pt x="1367030" y="172866"/>
                  </a:cubicBezTo>
                  <a:cubicBezTo>
                    <a:pt x="1414514" y="220351"/>
                    <a:pt x="1462777" y="267835"/>
                    <a:pt x="1511818" y="313763"/>
                  </a:cubicBezTo>
                  <a:cubicBezTo>
                    <a:pt x="1533614" y="334002"/>
                    <a:pt x="1555411" y="354241"/>
                    <a:pt x="1578764" y="372145"/>
                  </a:cubicBezTo>
                  <a:cubicBezTo>
                    <a:pt x="1590440" y="381487"/>
                    <a:pt x="1589662" y="396277"/>
                    <a:pt x="1593554" y="408732"/>
                  </a:cubicBezTo>
                  <a:cubicBezTo>
                    <a:pt x="1595889" y="478791"/>
                    <a:pt x="1600560" y="548850"/>
                    <a:pt x="1603673" y="618130"/>
                  </a:cubicBezTo>
                  <a:cubicBezTo>
                    <a:pt x="1606009" y="659387"/>
                    <a:pt x="1605230" y="699866"/>
                    <a:pt x="1609901" y="741123"/>
                  </a:cubicBezTo>
                  <a:cubicBezTo>
                    <a:pt x="1612236" y="762919"/>
                    <a:pt x="1612236" y="783937"/>
                    <a:pt x="1607566" y="805733"/>
                  </a:cubicBezTo>
                  <a:cubicBezTo>
                    <a:pt x="1591997" y="935731"/>
                    <a:pt x="1576428" y="1066508"/>
                    <a:pt x="1560860" y="1196507"/>
                  </a:cubicBezTo>
                  <a:cubicBezTo>
                    <a:pt x="1549962" y="1289919"/>
                    <a:pt x="1538285" y="1383331"/>
                    <a:pt x="1527387" y="1476743"/>
                  </a:cubicBezTo>
                  <a:cubicBezTo>
                    <a:pt x="1521938" y="1521892"/>
                    <a:pt x="1515711" y="1566263"/>
                    <a:pt x="1511818" y="1611412"/>
                  </a:cubicBezTo>
                  <a:cubicBezTo>
                    <a:pt x="1506369" y="1672908"/>
                    <a:pt x="1485352" y="1729734"/>
                    <a:pt x="1468226" y="1788116"/>
                  </a:cubicBezTo>
                  <a:cubicBezTo>
                    <a:pt x="1416849" y="1965599"/>
                    <a:pt x="1365473" y="2143082"/>
                    <a:pt x="1314096" y="2320565"/>
                  </a:cubicBezTo>
                  <a:cubicBezTo>
                    <a:pt x="1308647" y="2339247"/>
                    <a:pt x="1307869" y="2357151"/>
                    <a:pt x="1311761" y="2376612"/>
                  </a:cubicBezTo>
                  <a:cubicBezTo>
                    <a:pt x="1333557" y="2484814"/>
                    <a:pt x="1353796" y="2593017"/>
                    <a:pt x="1374814" y="2701219"/>
                  </a:cubicBezTo>
                  <a:cubicBezTo>
                    <a:pt x="1376371" y="2707446"/>
                    <a:pt x="1376371" y="2714452"/>
                    <a:pt x="1380263" y="2722237"/>
                  </a:cubicBezTo>
                  <a:cubicBezTo>
                    <a:pt x="1400502" y="2675531"/>
                    <a:pt x="1419185" y="2630381"/>
                    <a:pt x="1438646" y="2585232"/>
                  </a:cubicBezTo>
                  <a:cubicBezTo>
                    <a:pt x="1499363" y="2441222"/>
                    <a:pt x="1566309" y="2300325"/>
                    <a:pt x="1630140" y="2157094"/>
                  </a:cubicBezTo>
                  <a:cubicBezTo>
                    <a:pt x="1641038" y="2132962"/>
                    <a:pt x="1644931" y="2108053"/>
                    <a:pt x="1651158" y="2083143"/>
                  </a:cubicBezTo>
                  <a:cubicBezTo>
                    <a:pt x="1669840" y="2000628"/>
                    <a:pt x="1689301" y="1918114"/>
                    <a:pt x="1704870" y="1835601"/>
                  </a:cubicBezTo>
                  <a:cubicBezTo>
                    <a:pt x="1718103" y="1767877"/>
                    <a:pt x="1722774" y="1698596"/>
                    <a:pt x="1732893" y="1630873"/>
                  </a:cubicBezTo>
                  <a:cubicBezTo>
                    <a:pt x="1746127" y="1539017"/>
                    <a:pt x="1759360" y="1447162"/>
                    <a:pt x="1776486" y="1356086"/>
                  </a:cubicBezTo>
                  <a:cubicBezTo>
                    <a:pt x="1790497" y="1279021"/>
                    <a:pt x="1788162" y="1201177"/>
                    <a:pt x="1783492" y="1123334"/>
                  </a:cubicBezTo>
                  <a:cubicBezTo>
                    <a:pt x="1778043" y="1042377"/>
                    <a:pt x="1749241" y="966090"/>
                    <a:pt x="1732893" y="887468"/>
                  </a:cubicBezTo>
                  <a:cubicBezTo>
                    <a:pt x="1729001" y="869565"/>
                    <a:pt x="1723552" y="852439"/>
                    <a:pt x="1721217" y="833757"/>
                  </a:cubicBezTo>
                  <a:cubicBezTo>
                    <a:pt x="1696307" y="773817"/>
                    <a:pt x="1689301" y="711542"/>
                    <a:pt x="1693193" y="647711"/>
                  </a:cubicBezTo>
                  <a:cubicBezTo>
                    <a:pt x="1695529" y="613460"/>
                    <a:pt x="1687744" y="583101"/>
                    <a:pt x="1665170" y="555856"/>
                  </a:cubicBezTo>
                  <a:cubicBezTo>
                    <a:pt x="1646487" y="533281"/>
                    <a:pt x="1630919" y="507593"/>
                    <a:pt x="1616907" y="481126"/>
                  </a:cubicBezTo>
                  <a:cubicBezTo>
                    <a:pt x="1609123" y="466336"/>
                    <a:pt x="1606009" y="450767"/>
                    <a:pt x="1609123" y="434420"/>
                  </a:cubicBezTo>
                  <a:cubicBezTo>
                    <a:pt x="1613015" y="413402"/>
                    <a:pt x="1612236" y="391606"/>
                    <a:pt x="1624691" y="372924"/>
                  </a:cubicBezTo>
                  <a:cubicBezTo>
                    <a:pt x="1630140" y="364361"/>
                    <a:pt x="1635589" y="355798"/>
                    <a:pt x="1645709" y="352685"/>
                  </a:cubicBezTo>
                  <a:cubicBezTo>
                    <a:pt x="1651936" y="351128"/>
                    <a:pt x="1657386" y="351128"/>
                    <a:pt x="1662056" y="355798"/>
                  </a:cubicBezTo>
                  <a:cubicBezTo>
                    <a:pt x="1695529" y="376816"/>
                    <a:pt x="1722774" y="405618"/>
                    <a:pt x="1750798" y="432085"/>
                  </a:cubicBezTo>
                  <a:cubicBezTo>
                    <a:pt x="1757025" y="437534"/>
                    <a:pt x="1757803" y="444540"/>
                    <a:pt x="1759360" y="451546"/>
                  </a:cubicBezTo>
                  <a:cubicBezTo>
                    <a:pt x="1772594" y="549628"/>
                    <a:pt x="1779599" y="649268"/>
                    <a:pt x="1809180" y="745015"/>
                  </a:cubicBezTo>
                  <a:cubicBezTo>
                    <a:pt x="1811515" y="752021"/>
                    <a:pt x="1811515" y="759805"/>
                    <a:pt x="1811515" y="766811"/>
                  </a:cubicBezTo>
                  <a:cubicBezTo>
                    <a:pt x="1797504" y="971539"/>
                    <a:pt x="1815407" y="1176267"/>
                    <a:pt x="1823192" y="1380995"/>
                  </a:cubicBezTo>
                  <a:cubicBezTo>
                    <a:pt x="1825527" y="1443270"/>
                    <a:pt x="1828641" y="1505545"/>
                    <a:pt x="1830976" y="1567041"/>
                  </a:cubicBezTo>
                  <a:cubicBezTo>
                    <a:pt x="1830976" y="1573268"/>
                    <a:pt x="1830198" y="1580274"/>
                    <a:pt x="1828641" y="1587280"/>
                  </a:cubicBezTo>
                  <a:cubicBezTo>
                    <a:pt x="1735229" y="1915001"/>
                    <a:pt x="1637925" y="2241943"/>
                    <a:pt x="1552297" y="2571999"/>
                  </a:cubicBezTo>
                  <a:cubicBezTo>
                    <a:pt x="1543734" y="2578226"/>
                    <a:pt x="1544513" y="2588346"/>
                    <a:pt x="1542956" y="2597687"/>
                  </a:cubicBezTo>
                  <a:cubicBezTo>
                    <a:pt x="1537507" y="2627268"/>
                    <a:pt x="1534393" y="2657626"/>
                    <a:pt x="1528166" y="2687207"/>
                  </a:cubicBezTo>
                  <a:cubicBezTo>
                    <a:pt x="1518046" y="2722237"/>
                    <a:pt x="1509483" y="2758045"/>
                    <a:pt x="1499363" y="2793074"/>
                  </a:cubicBezTo>
                  <a:cubicBezTo>
                    <a:pt x="1493136" y="2815649"/>
                    <a:pt x="1486908" y="2819541"/>
                    <a:pt x="1464334" y="2814092"/>
                  </a:cubicBezTo>
                  <a:cubicBezTo>
                    <a:pt x="1447208" y="2810199"/>
                    <a:pt x="1430083" y="2807086"/>
                    <a:pt x="1412957" y="2802415"/>
                  </a:cubicBezTo>
                  <a:cubicBezTo>
                    <a:pt x="1398167" y="2797745"/>
                    <a:pt x="1395053" y="2803972"/>
                    <a:pt x="1397389" y="2817205"/>
                  </a:cubicBezTo>
                  <a:cubicBezTo>
                    <a:pt x="1406730" y="2861576"/>
                    <a:pt x="1413736" y="2905947"/>
                    <a:pt x="1423077" y="2950318"/>
                  </a:cubicBezTo>
                  <a:cubicBezTo>
                    <a:pt x="1424634" y="2958880"/>
                    <a:pt x="1429304" y="2969000"/>
                    <a:pt x="1420742" y="2976784"/>
                  </a:cubicBezTo>
                  <a:cubicBezTo>
                    <a:pt x="1400502" y="2982233"/>
                    <a:pt x="1379485" y="2984569"/>
                    <a:pt x="1358467" y="2984569"/>
                  </a:cubicBezTo>
                  <a:cubicBezTo>
                    <a:pt x="1303976" y="2984569"/>
                    <a:pt x="1249486" y="2990018"/>
                    <a:pt x="1194996" y="2990796"/>
                  </a:cubicBezTo>
                  <a:cubicBezTo>
                    <a:pt x="1156074" y="2983012"/>
                    <a:pt x="1123380" y="2966665"/>
                    <a:pt x="1098470" y="2933192"/>
                  </a:cubicBezTo>
                  <a:cubicBezTo>
                    <a:pt x="1077452" y="2905168"/>
                    <a:pt x="1050986" y="2881815"/>
                    <a:pt x="1026076" y="2856906"/>
                  </a:cubicBezTo>
                  <a:cubicBezTo>
                    <a:pt x="967693" y="2796188"/>
                    <a:pt x="910867" y="2733913"/>
                    <a:pt x="852485" y="2673195"/>
                  </a:cubicBezTo>
                  <a:cubicBezTo>
                    <a:pt x="805001" y="2624154"/>
                    <a:pt x="759851" y="2573556"/>
                    <a:pt x="711589" y="2524515"/>
                  </a:cubicBezTo>
                  <a:cubicBezTo>
                    <a:pt x="703804" y="2516730"/>
                    <a:pt x="696020" y="2507389"/>
                    <a:pt x="691349" y="2496491"/>
                  </a:cubicBezTo>
                  <a:cubicBezTo>
                    <a:pt x="690571" y="2458348"/>
                    <a:pt x="690571" y="2420983"/>
                    <a:pt x="678116" y="2384396"/>
                  </a:cubicBezTo>
                  <a:cubicBezTo>
                    <a:pt x="666439" y="2350145"/>
                    <a:pt x="656320" y="2315894"/>
                    <a:pt x="645422" y="2281643"/>
                  </a:cubicBezTo>
                  <a:cubicBezTo>
                    <a:pt x="628296" y="2227931"/>
                    <a:pt x="610392" y="2174998"/>
                    <a:pt x="595602" y="2121286"/>
                  </a:cubicBezTo>
                  <a:cubicBezTo>
                    <a:pt x="592488" y="2097933"/>
                    <a:pt x="584704" y="2076915"/>
                    <a:pt x="574584" y="2055897"/>
                  </a:cubicBezTo>
                  <a:cubicBezTo>
                    <a:pt x="539555" y="1988174"/>
                    <a:pt x="511531" y="1916558"/>
                    <a:pt x="483507" y="1845720"/>
                  </a:cubicBezTo>
                  <a:cubicBezTo>
                    <a:pt x="476502" y="1827038"/>
                    <a:pt x="476502" y="1808356"/>
                    <a:pt x="479615" y="1789673"/>
                  </a:cubicBezTo>
                  <a:cubicBezTo>
                    <a:pt x="485064" y="1753865"/>
                    <a:pt x="481951" y="1718836"/>
                    <a:pt x="471052" y="1683806"/>
                  </a:cubicBezTo>
                  <a:cubicBezTo>
                    <a:pt x="460154" y="1648777"/>
                    <a:pt x="451592" y="1613747"/>
                    <a:pt x="441472" y="1578718"/>
                  </a:cubicBezTo>
                  <a:cubicBezTo>
                    <a:pt x="438358" y="1568598"/>
                    <a:pt x="434466" y="1560035"/>
                    <a:pt x="422011" y="1559257"/>
                  </a:cubicBezTo>
                  <a:cubicBezTo>
                    <a:pt x="351952" y="1556921"/>
                    <a:pt x="281893" y="1549137"/>
                    <a:pt x="211834" y="1546802"/>
                  </a:cubicBezTo>
                  <a:cubicBezTo>
                    <a:pt x="172912" y="1545245"/>
                    <a:pt x="135548" y="1554586"/>
                    <a:pt x="97404" y="1560035"/>
                  </a:cubicBezTo>
                  <a:cubicBezTo>
                    <a:pt x="81836" y="1563149"/>
                    <a:pt x="67824" y="1563927"/>
                    <a:pt x="53812" y="1561592"/>
                  </a:cubicBezTo>
                  <a:close/>
                </a:path>
              </a:pathLst>
            </a:custGeom>
            <a:solidFill>
              <a:schemeClr val="accent4">
                <a:lumMod val="50000"/>
              </a:schemeClr>
            </a:solidFill>
            <a:ln w="7920">
              <a:noFill/>
            </a:ln>
          </p:spPr>
          <p:style>
            <a:lnRef idx="0">
              <a:scrgbClr r="0" g="0" b="0"/>
            </a:lnRef>
            <a:fillRef idx="0">
              <a:scrgbClr r="0" g="0" b="0"/>
            </a:fillRef>
            <a:effectRef idx="0">
              <a:scrgbClr r="0" g="0" b="0"/>
            </a:effectRef>
            <a:fontRef idx="minor"/>
          </p:style>
        </p:sp>
        <p:sp>
          <p:nvSpPr>
            <p:cNvPr id="350" name="CustomShape 14"/>
            <p:cNvSpPr/>
            <p:nvPr/>
          </p:nvSpPr>
          <p:spPr>
            <a:xfrm>
              <a:off x="5327640" y="5420160"/>
              <a:ext cx="717480" cy="761400"/>
            </a:xfrm>
            <a:custGeom>
              <a:avLst/>
              <a:gdLst/>
              <a:ahLst/>
              <a:cxnLst/>
              <a:rect l="l" t="t" r="r" b="b"/>
              <a:pathLst>
                <a:path w="1019748" h="1082022">
                  <a:moveTo>
                    <a:pt x="62733" y="0"/>
                  </a:moveTo>
                  <a:cubicBezTo>
                    <a:pt x="142133" y="38143"/>
                    <a:pt x="222312" y="76286"/>
                    <a:pt x="300934" y="115208"/>
                  </a:cubicBezTo>
                  <a:cubicBezTo>
                    <a:pt x="316503" y="122992"/>
                    <a:pt x="330514" y="123771"/>
                    <a:pt x="346862" y="118322"/>
                  </a:cubicBezTo>
                  <a:cubicBezTo>
                    <a:pt x="411471" y="97304"/>
                    <a:pt x="476082" y="77065"/>
                    <a:pt x="540691" y="56047"/>
                  </a:cubicBezTo>
                  <a:cubicBezTo>
                    <a:pt x="546141" y="54490"/>
                    <a:pt x="552368" y="53712"/>
                    <a:pt x="558595" y="52155"/>
                  </a:cubicBezTo>
                  <a:cubicBezTo>
                    <a:pt x="567937" y="126885"/>
                    <a:pt x="556260" y="200836"/>
                    <a:pt x="544584" y="274008"/>
                  </a:cubicBezTo>
                  <a:cubicBezTo>
                    <a:pt x="527458" y="385325"/>
                    <a:pt x="539135" y="495084"/>
                    <a:pt x="551590" y="604843"/>
                  </a:cubicBezTo>
                  <a:cubicBezTo>
                    <a:pt x="556260" y="644543"/>
                    <a:pt x="574164" y="679572"/>
                    <a:pt x="588176" y="716159"/>
                  </a:cubicBezTo>
                  <a:cubicBezTo>
                    <a:pt x="591290" y="723165"/>
                    <a:pt x="596739" y="727835"/>
                    <a:pt x="602188" y="733284"/>
                  </a:cubicBezTo>
                  <a:cubicBezTo>
                    <a:pt x="647337" y="774541"/>
                    <a:pt x="692486" y="815020"/>
                    <a:pt x="737635" y="856277"/>
                  </a:cubicBezTo>
                  <a:cubicBezTo>
                    <a:pt x="746198" y="864061"/>
                    <a:pt x="754761" y="868732"/>
                    <a:pt x="765659" y="872624"/>
                  </a:cubicBezTo>
                  <a:cubicBezTo>
                    <a:pt x="806137" y="885857"/>
                    <a:pt x="846616" y="899869"/>
                    <a:pt x="886316" y="913103"/>
                  </a:cubicBezTo>
                  <a:cubicBezTo>
                    <a:pt x="908112" y="920108"/>
                    <a:pt x="931465" y="921665"/>
                    <a:pt x="954040" y="924000"/>
                  </a:cubicBezTo>
                  <a:cubicBezTo>
                    <a:pt x="1008530" y="929449"/>
                    <a:pt x="1042781" y="986275"/>
                    <a:pt x="1013201" y="1036095"/>
                  </a:cubicBezTo>
                  <a:cubicBezTo>
                    <a:pt x="1001524" y="1050885"/>
                    <a:pt x="993740" y="1053221"/>
                    <a:pt x="983620" y="1056334"/>
                  </a:cubicBezTo>
                  <a:cubicBezTo>
                    <a:pt x="939250" y="1071903"/>
                    <a:pt x="897214" y="1071903"/>
                    <a:pt x="851286" y="1077352"/>
                  </a:cubicBezTo>
                  <a:cubicBezTo>
                    <a:pt x="786677" y="1085136"/>
                    <a:pt x="546141" y="1106932"/>
                    <a:pt x="414585" y="1058670"/>
                  </a:cubicBezTo>
                  <a:cubicBezTo>
                    <a:pt x="410693" y="1056334"/>
                    <a:pt x="262012" y="1011964"/>
                    <a:pt x="199738" y="984719"/>
                  </a:cubicBezTo>
                  <a:cubicBezTo>
                    <a:pt x="150696" y="963701"/>
                    <a:pt x="28482" y="926336"/>
                    <a:pt x="6686" y="904539"/>
                  </a:cubicBezTo>
                  <a:cubicBezTo>
                    <a:pt x="1237" y="900647"/>
                    <a:pt x="-1877" y="895199"/>
                    <a:pt x="1237" y="888971"/>
                  </a:cubicBezTo>
                  <a:cubicBezTo>
                    <a:pt x="-1098" y="846157"/>
                    <a:pt x="4351" y="804122"/>
                    <a:pt x="10578" y="762086"/>
                  </a:cubicBezTo>
                  <a:cubicBezTo>
                    <a:pt x="13692" y="741068"/>
                    <a:pt x="26925" y="725500"/>
                    <a:pt x="36267" y="707596"/>
                  </a:cubicBezTo>
                  <a:cubicBezTo>
                    <a:pt x="44051" y="694362"/>
                    <a:pt x="47165" y="681129"/>
                    <a:pt x="46386" y="665561"/>
                  </a:cubicBezTo>
                  <a:cubicBezTo>
                    <a:pt x="40937" y="562807"/>
                    <a:pt x="30817" y="460832"/>
                    <a:pt x="16027" y="358858"/>
                  </a:cubicBezTo>
                  <a:cubicBezTo>
                    <a:pt x="10578" y="322271"/>
                    <a:pt x="23033" y="288020"/>
                    <a:pt x="27704" y="252991"/>
                  </a:cubicBezTo>
                  <a:cubicBezTo>
                    <a:pt x="36267" y="188381"/>
                    <a:pt x="46386" y="124549"/>
                    <a:pt x="51057" y="59939"/>
                  </a:cubicBezTo>
                  <a:cubicBezTo>
                    <a:pt x="53392" y="38922"/>
                    <a:pt x="58063" y="19461"/>
                    <a:pt x="62733" y="0"/>
                  </a:cubicBezTo>
                  <a:close/>
                </a:path>
              </a:pathLst>
            </a:custGeom>
            <a:solidFill>
              <a:schemeClr val="accent2">
                <a:lumMod val="50000"/>
              </a:schemeClr>
            </a:solidFill>
            <a:ln w="7920">
              <a:noFill/>
            </a:ln>
          </p:spPr>
          <p:style>
            <a:lnRef idx="0">
              <a:scrgbClr r="0" g="0" b="0"/>
            </a:lnRef>
            <a:fillRef idx="0">
              <a:scrgbClr r="0" g="0" b="0"/>
            </a:fillRef>
            <a:effectRef idx="0">
              <a:scrgbClr r="0" g="0" b="0"/>
            </a:effectRef>
            <a:fontRef idx="minor"/>
          </p:style>
        </p:sp>
        <p:sp>
          <p:nvSpPr>
            <p:cNvPr id="351" name="CustomShape 15"/>
            <p:cNvSpPr/>
            <p:nvPr/>
          </p:nvSpPr>
          <p:spPr>
            <a:xfrm>
              <a:off x="5419080" y="1786320"/>
              <a:ext cx="525600" cy="635040"/>
            </a:xfrm>
            <a:custGeom>
              <a:avLst/>
              <a:gdLst/>
              <a:ahLst/>
              <a:cxnLst/>
              <a:rect l="l" t="t" r="r" b="b"/>
              <a:pathLst>
                <a:path w="747296" h="902982">
                  <a:moveTo>
                    <a:pt x="494389" y="908318"/>
                  </a:moveTo>
                  <a:cubicBezTo>
                    <a:pt x="488939" y="908318"/>
                    <a:pt x="483490" y="908318"/>
                    <a:pt x="478041" y="909097"/>
                  </a:cubicBezTo>
                  <a:cubicBezTo>
                    <a:pt x="468700" y="909097"/>
                    <a:pt x="471035" y="902091"/>
                    <a:pt x="472592" y="898198"/>
                  </a:cubicBezTo>
                  <a:cubicBezTo>
                    <a:pt x="502173" y="838259"/>
                    <a:pt x="526304" y="775984"/>
                    <a:pt x="554328" y="715266"/>
                  </a:cubicBezTo>
                  <a:cubicBezTo>
                    <a:pt x="544987" y="733170"/>
                    <a:pt x="531753" y="748739"/>
                    <a:pt x="520077" y="765865"/>
                  </a:cubicBezTo>
                  <a:cubicBezTo>
                    <a:pt x="502951" y="791553"/>
                    <a:pt x="478041" y="807900"/>
                    <a:pt x="453910" y="824247"/>
                  </a:cubicBezTo>
                  <a:cubicBezTo>
                    <a:pt x="448461" y="828139"/>
                    <a:pt x="442233" y="831253"/>
                    <a:pt x="435227" y="831253"/>
                  </a:cubicBezTo>
                  <a:cubicBezTo>
                    <a:pt x="409539" y="832810"/>
                    <a:pt x="383851" y="835924"/>
                    <a:pt x="358163" y="836702"/>
                  </a:cubicBezTo>
                  <a:cubicBezTo>
                    <a:pt x="343372" y="837481"/>
                    <a:pt x="332474" y="828918"/>
                    <a:pt x="322355" y="819577"/>
                  </a:cubicBezTo>
                  <a:cubicBezTo>
                    <a:pt x="295109" y="794667"/>
                    <a:pt x="266307" y="770535"/>
                    <a:pt x="239062" y="745625"/>
                  </a:cubicBezTo>
                  <a:cubicBezTo>
                    <a:pt x="227386" y="735506"/>
                    <a:pt x="216488" y="721494"/>
                    <a:pt x="197027" y="727721"/>
                  </a:cubicBezTo>
                  <a:cubicBezTo>
                    <a:pt x="158105" y="695806"/>
                    <a:pt x="124633" y="657662"/>
                    <a:pt x="88825" y="621855"/>
                  </a:cubicBezTo>
                  <a:cubicBezTo>
                    <a:pt x="66250" y="599280"/>
                    <a:pt x="44454" y="575148"/>
                    <a:pt x="21879" y="551795"/>
                  </a:cubicBezTo>
                  <a:cubicBezTo>
                    <a:pt x="20322" y="540897"/>
                    <a:pt x="20322" y="529221"/>
                    <a:pt x="14873" y="519101"/>
                  </a:cubicBezTo>
                  <a:cubicBezTo>
                    <a:pt x="3975" y="494191"/>
                    <a:pt x="-695" y="467725"/>
                    <a:pt x="83" y="439701"/>
                  </a:cubicBezTo>
                  <a:cubicBezTo>
                    <a:pt x="13316" y="425689"/>
                    <a:pt x="12538" y="407007"/>
                    <a:pt x="12538" y="389881"/>
                  </a:cubicBezTo>
                  <a:cubicBezTo>
                    <a:pt x="12538" y="348624"/>
                    <a:pt x="14873" y="307367"/>
                    <a:pt x="17209" y="266110"/>
                  </a:cubicBezTo>
                  <a:cubicBezTo>
                    <a:pt x="17209" y="262997"/>
                    <a:pt x="17209" y="259104"/>
                    <a:pt x="17987" y="255991"/>
                  </a:cubicBezTo>
                  <a:cubicBezTo>
                    <a:pt x="19544" y="248206"/>
                    <a:pt x="20322" y="238865"/>
                    <a:pt x="30442" y="237308"/>
                  </a:cubicBezTo>
                  <a:cubicBezTo>
                    <a:pt x="39005" y="236530"/>
                    <a:pt x="42119" y="245093"/>
                    <a:pt x="45232" y="252099"/>
                  </a:cubicBezTo>
                  <a:cubicBezTo>
                    <a:pt x="49903" y="262218"/>
                    <a:pt x="53017" y="272338"/>
                    <a:pt x="56130" y="282457"/>
                  </a:cubicBezTo>
                  <a:cubicBezTo>
                    <a:pt x="59244" y="291020"/>
                    <a:pt x="63136" y="296469"/>
                    <a:pt x="73256" y="298026"/>
                  </a:cubicBezTo>
                  <a:cubicBezTo>
                    <a:pt x="91160" y="300361"/>
                    <a:pt x="95052" y="297248"/>
                    <a:pt x="91938" y="279344"/>
                  </a:cubicBezTo>
                  <a:cubicBezTo>
                    <a:pt x="88046" y="258326"/>
                    <a:pt x="86489" y="236530"/>
                    <a:pt x="85711" y="214734"/>
                  </a:cubicBezTo>
                  <a:cubicBezTo>
                    <a:pt x="83375" y="145453"/>
                    <a:pt x="117626" y="98747"/>
                    <a:pt x="175231" y="67610"/>
                  </a:cubicBezTo>
                  <a:cubicBezTo>
                    <a:pt x="250739" y="26353"/>
                    <a:pt x="332474" y="8449"/>
                    <a:pt x="418102" y="1443"/>
                  </a:cubicBezTo>
                  <a:cubicBezTo>
                    <a:pt x="450796" y="-1671"/>
                    <a:pt x="482712" y="664"/>
                    <a:pt x="514628" y="4557"/>
                  </a:cubicBezTo>
                  <a:cubicBezTo>
                    <a:pt x="591693" y="13119"/>
                    <a:pt x="651632" y="52041"/>
                    <a:pt x="696781" y="114316"/>
                  </a:cubicBezTo>
                  <a:cubicBezTo>
                    <a:pt x="716242" y="140783"/>
                    <a:pt x="738038" y="165692"/>
                    <a:pt x="748158" y="198387"/>
                  </a:cubicBezTo>
                  <a:cubicBezTo>
                    <a:pt x="753607" y="276230"/>
                    <a:pt x="731811" y="348624"/>
                    <a:pt x="711571" y="422576"/>
                  </a:cubicBezTo>
                  <a:cubicBezTo>
                    <a:pt x="702230" y="456048"/>
                    <a:pt x="691332" y="487964"/>
                    <a:pt x="681213" y="521437"/>
                  </a:cubicBezTo>
                  <a:cubicBezTo>
                    <a:pt x="678099" y="530778"/>
                    <a:pt x="676542" y="540897"/>
                    <a:pt x="667979" y="547903"/>
                  </a:cubicBezTo>
                  <a:cubicBezTo>
                    <a:pt x="629057" y="617962"/>
                    <a:pt x="590914" y="688800"/>
                    <a:pt x="551993" y="758859"/>
                  </a:cubicBezTo>
                  <a:cubicBezTo>
                    <a:pt x="526304" y="805565"/>
                    <a:pt x="506065" y="855385"/>
                    <a:pt x="494389" y="908318"/>
                  </a:cubicBezTo>
                  <a:close/>
                </a:path>
              </a:pathLst>
            </a:custGeom>
            <a:solidFill>
              <a:srgbClr val="FEC295"/>
            </a:solidFill>
            <a:ln w="7920">
              <a:noFill/>
            </a:ln>
          </p:spPr>
          <p:style>
            <a:lnRef idx="0">
              <a:scrgbClr r="0" g="0" b="0"/>
            </a:lnRef>
            <a:fillRef idx="0">
              <a:scrgbClr r="0" g="0" b="0"/>
            </a:fillRef>
            <a:effectRef idx="0">
              <a:scrgbClr r="0" g="0" b="0"/>
            </a:effectRef>
            <a:fontRef idx="minor"/>
          </p:style>
        </p:sp>
        <p:sp>
          <p:nvSpPr>
            <p:cNvPr id="352" name="CustomShape 16"/>
            <p:cNvSpPr/>
            <p:nvPr/>
          </p:nvSpPr>
          <p:spPr>
            <a:xfrm>
              <a:off x="5213880" y="1698840"/>
              <a:ext cx="925560" cy="470880"/>
            </a:xfrm>
            <a:custGeom>
              <a:avLst/>
              <a:gdLst/>
              <a:ahLst/>
              <a:cxnLst/>
              <a:rect l="l" t="t" r="r" b="b"/>
              <a:pathLst>
                <a:path w="1315552" h="669452">
                  <a:moveTo>
                    <a:pt x="286760" y="561115"/>
                  </a:moveTo>
                  <a:cubicBezTo>
                    <a:pt x="290652" y="588360"/>
                    <a:pt x="294545" y="615605"/>
                    <a:pt x="298437" y="643629"/>
                  </a:cubicBezTo>
                  <a:cubicBezTo>
                    <a:pt x="222150" y="632731"/>
                    <a:pt x="68020" y="517523"/>
                    <a:pt x="50116" y="481715"/>
                  </a:cubicBezTo>
                  <a:cubicBezTo>
                    <a:pt x="22871" y="450577"/>
                    <a:pt x="4967" y="385189"/>
                    <a:pt x="1075" y="349381"/>
                  </a:cubicBezTo>
                  <a:cubicBezTo>
                    <a:pt x="-10602" y="229502"/>
                    <a:pt x="75026" y="147767"/>
                    <a:pt x="152091" y="98725"/>
                  </a:cubicBezTo>
                  <a:cubicBezTo>
                    <a:pt x="173887" y="84714"/>
                    <a:pt x="286760" y="35672"/>
                    <a:pt x="323346" y="31780"/>
                  </a:cubicBezTo>
                  <a:cubicBezTo>
                    <a:pt x="338915" y="29445"/>
                    <a:pt x="447896" y="7649"/>
                    <a:pt x="480590" y="4535"/>
                  </a:cubicBezTo>
                  <a:cubicBezTo>
                    <a:pt x="566996" y="-4806"/>
                    <a:pt x="644840" y="2200"/>
                    <a:pt x="731246" y="8427"/>
                  </a:cubicBezTo>
                  <a:cubicBezTo>
                    <a:pt x="842562" y="16211"/>
                    <a:pt x="1061302" y="45792"/>
                    <a:pt x="1101002" y="60582"/>
                  </a:cubicBezTo>
                  <a:cubicBezTo>
                    <a:pt x="1129025" y="69923"/>
                    <a:pt x="1153157" y="88606"/>
                    <a:pt x="1179623" y="101839"/>
                  </a:cubicBezTo>
                  <a:cubicBezTo>
                    <a:pt x="1227108" y="124414"/>
                    <a:pt x="1276928" y="198365"/>
                    <a:pt x="1287826" y="215490"/>
                  </a:cubicBezTo>
                  <a:cubicBezTo>
                    <a:pt x="1351658" y="320579"/>
                    <a:pt x="1303395" y="426446"/>
                    <a:pt x="1285491" y="449799"/>
                  </a:cubicBezTo>
                  <a:cubicBezTo>
                    <a:pt x="1251239" y="504289"/>
                    <a:pt x="1188186" y="572792"/>
                    <a:pt x="1137588" y="598480"/>
                  </a:cubicBezTo>
                  <a:cubicBezTo>
                    <a:pt x="1088547" y="629617"/>
                    <a:pt x="973339" y="672431"/>
                    <a:pt x="950764" y="673209"/>
                  </a:cubicBezTo>
                  <a:cubicBezTo>
                    <a:pt x="963219" y="632731"/>
                    <a:pt x="974117" y="592252"/>
                    <a:pt x="987350" y="551774"/>
                  </a:cubicBezTo>
                  <a:cubicBezTo>
                    <a:pt x="1007590" y="491056"/>
                    <a:pt x="1016152" y="428003"/>
                    <a:pt x="1027829" y="365728"/>
                  </a:cubicBezTo>
                  <a:cubicBezTo>
                    <a:pt x="1030164" y="351716"/>
                    <a:pt x="1018488" y="338483"/>
                    <a:pt x="1027051" y="324471"/>
                  </a:cubicBezTo>
                  <a:cubicBezTo>
                    <a:pt x="1007590" y="209263"/>
                    <a:pt x="938309" y="118965"/>
                    <a:pt x="802862" y="102618"/>
                  </a:cubicBezTo>
                  <a:cubicBezTo>
                    <a:pt x="720348" y="92498"/>
                    <a:pt x="638612" y="106510"/>
                    <a:pt x="556877" y="116629"/>
                  </a:cubicBezTo>
                  <a:cubicBezTo>
                    <a:pt x="517177" y="121300"/>
                    <a:pt x="478255" y="127527"/>
                    <a:pt x="438555" y="135312"/>
                  </a:cubicBezTo>
                  <a:cubicBezTo>
                    <a:pt x="414423" y="139982"/>
                    <a:pt x="394962" y="150102"/>
                    <a:pt x="382507" y="171898"/>
                  </a:cubicBezTo>
                  <a:cubicBezTo>
                    <a:pt x="371609" y="190581"/>
                    <a:pt x="353706" y="199922"/>
                    <a:pt x="337358" y="211598"/>
                  </a:cubicBezTo>
                  <a:cubicBezTo>
                    <a:pt x="326460" y="219383"/>
                    <a:pt x="320233" y="229502"/>
                    <a:pt x="317119" y="242736"/>
                  </a:cubicBezTo>
                  <a:cubicBezTo>
                    <a:pt x="310892" y="269202"/>
                    <a:pt x="300772" y="294112"/>
                    <a:pt x="275084" y="309681"/>
                  </a:cubicBezTo>
                  <a:cubicBezTo>
                    <a:pt x="264964" y="315908"/>
                    <a:pt x="260294" y="326028"/>
                    <a:pt x="257180" y="337705"/>
                  </a:cubicBezTo>
                  <a:cubicBezTo>
                    <a:pt x="249395" y="366507"/>
                    <a:pt x="255623" y="395309"/>
                    <a:pt x="259515" y="424111"/>
                  </a:cubicBezTo>
                  <a:cubicBezTo>
                    <a:pt x="264964" y="464589"/>
                    <a:pt x="273527" y="504289"/>
                    <a:pt x="284425" y="543211"/>
                  </a:cubicBezTo>
                  <a:cubicBezTo>
                    <a:pt x="287539" y="547882"/>
                    <a:pt x="290652" y="554109"/>
                    <a:pt x="286760" y="561115"/>
                  </a:cubicBezTo>
                  <a:close/>
                </a:path>
              </a:pathLst>
            </a:custGeom>
            <a:solidFill>
              <a:schemeClr val="accent1">
                <a:lumMod val="75000"/>
              </a:schemeClr>
            </a:solidFill>
            <a:ln w="7920">
              <a:noFill/>
            </a:ln>
          </p:spPr>
          <p:style>
            <a:lnRef idx="0">
              <a:scrgbClr r="0" g="0" b="0"/>
            </a:lnRef>
            <a:fillRef idx="0">
              <a:scrgbClr r="0" g="0" b="0"/>
            </a:fillRef>
            <a:effectRef idx="0">
              <a:scrgbClr r="0" g="0" b="0"/>
            </a:effectRef>
            <a:fontRef idx="minor"/>
          </p:style>
        </p:sp>
        <p:sp>
          <p:nvSpPr>
            <p:cNvPr id="353" name="CustomShape 17"/>
            <p:cNvSpPr/>
            <p:nvPr/>
          </p:nvSpPr>
          <p:spPr>
            <a:xfrm>
              <a:off x="3823920" y="5486040"/>
              <a:ext cx="585720" cy="437760"/>
            </a:xfrm>
            <a:custGeom>
              <a:avLst/>
              <a:gdLst/>
              <a:ahLst/>
              <a:cxnLst/>
              <a:rect l="l" t="t" r="r" b="b"/>
              <a:pathLst>
                <a:path w="832923" h="622746">
                  <a:moveTo>
                    <a:pt x="119004" y="0"/>
                  </a:moveTo>
                  <a:cubicBezTo>
                    <a:pt x="121340" y="17904"/>
                    <a:pt x="133016" y="31916"/>
                    <a:pt x="140022" y="48263"/>
                  </a:cubicBezTo>
                  <a:cubicBezTo>
                    <a:pt x="149363" y="68502"/>
                    <a:pt x="161040" y="87963"/>
                    <a:pt x="169603" y="108202"/>
                  </a:cubicBezTo>
                  <a:cubicBezTo>
                    <a:pt x="183614" y="143232"/>
                    <a:pt x="205411" y="170477"/>
                    <a:pt x="237326" y="190716"/>
                  </a:cubicBezTo>
                  <a:cubicBezTo>
                    <a:pt x="255230" y="202393"/>
                    <a:pt x="266907" y="222632"/>
                    <a:pt x="279362" y="239757"/>
                  </a:cubicBezTo>
                  <a:cubicBezTo>
                    <a:pt x="298823" y="267003"/>
                    <a:pt x="322176" y="290356"/>
                    <a:pt x="351756" y="306703"/>
                  </a:cubicBezTo>
                  <a:cubicBezTo>
                    <a:pt x="389899" y="326942"/>
                    <a:pt x="416366" y="355744"/>
                    <a:pt x="433492" y="395444"/>
                  </a:cubicBezTo>
                  <a:cubicBezTo>
                    <a:pt x="457623" y="452270"/>
                    <a:pt x="497323" y="498198"/>
                    <a:pt x="542472" y="537897"/>
                  </a:cubicBezTo>
                  <a:cubicBezTo>
                    <a:pt x="568161" y="561250"/>
                    <a:pt x="603969" y="577597"/>
                    <a:pt x="645226" y="569035"/>
                  </a:cubicBezTo>
                  <a:cubicBezTo>
                    <a:pt x="705943" y="556580"/>
                    <a:pt x="767440" y="546460"/>
                    <a:pt x="828158" y="535562"/>
                  </a:cubicBezTo>
                  <a:cubicBezTo>
                    <a:pt x="830493" y="534784"/>
                    <a:pt x="832828" y="533227"/>
                    <a:pt x="835163" y="532448"/>
                  </a:cubicBezTo>
                  <a:cubicBezTo>
                    <a:pt x="838277" y="548017"/>
                    <a:pt x="835942" y="558915"/>
                    <a:pt x="826601" y="576819"/>
                  </a:cubicBezTo>
                  <a:cubicBezTo>
                    <a:pt x="818816" y="591610"/>
                    <a:pt x="818816" y="591610"/>
                    <a:pt x="811810" y="593166"/>
                  </a:cubicBezTo>
                  <a:cubicBezTo>
                    <a:pt x="758099" y="604843"/>
                    <a:pt x="728518" y="621190"/>
                    <a:pt x="672471" y="622747"/>
                  </a:cubicBezTo>
                  <a:cubicBezTo>
                    <a:pt x="655345" y="622747"/>
                    <a:pt x="589957" y="625082"/>
                    <a:pt x="574388" y="622747"/>
                  </a:cubicBezTo>
                  <a:cubicBezTo>
                    <a:pt x="512892" y="607178"/>
                    <a:pt x="486425" y="564364"/>
                    <a:pt x="452952" y="524664"/>
                  </a:cubicBezTo>
                  <a:cubicBezTo>
                    <a:pt x="411696" y="475623"/>
                    <a:pt x="380558" y="418018"/>
                    <a:pt x="330738" y="375983"/>
                  </a:cubicBezTo>
                  <a:cubicBezTo>
                    <a:pt x="309721" y="358079"/>
                    <a:pt x="287925" y="340954"/>
                    <a:pt x="266907" y="322271"/>
                  </a:cubicBezTo>
                  <a:cubicBezTo>
                    <a:pt x="258344" y="314487"/>
                    <a:pt x="249003" y="317601"/>
                    <a:pt x="240440" y="319936"/>
                  </a:cubicBezTo>
                  <a:cubicBezTo>
                    <a:pt x="223315" y="325385"/>
                    <a:pt x="208524" y="321493"/>
                    <a:pt x="193734" y="310595"/>
                  </a:cubicBezTo>
                  <a:cubicBezTo>
                    <a:pt x="135352" y="268560"/>
                    <a:pt x="80861" y="221854"/>
                    <a:pt x="36490" y="165028"/>
                  </a:cubicBezTo>
                  <a:cubicBezTo>
                    <a:pt x="29485" y="156465"/>
                    <a:pt x="22479" y="148681"/>
                    <a:pt x="14694" y="140896"/>
                  </a:cubicBezTo>
                  <a:cubicBezTo>
                    <a:pt x="-4767" y="119878"/>
                    <a:pt x="-5545" y="107424"/>
                    <a:pt x="16251" y="88741"/>
                  </a:cubicBezTo>
                  <a:cubicBezTo>
                    <a:pt x="37269" y="70059"/>
                    <a:pt x="60622" y="52933"/>
                    <a:pt x="83196" y="35808"/>
                  </a:cubicBezTo>
                  <a:cubicBezTo>
                    <a:pt x="96430" y="24131"/>
                    <a:pt x="108106" y="13233"/>
                    <a:pt x="119004" y="0"/>
                  </a:cubicBezTo>
                  <a:close/>
                </a:path>
              </a:pathLst>
            </a:custGeom>
            <a:solidFill>
              <a:srgbClr val="89633D"/>
            </a:solidFill>
            <a:ln w="7920">
              <a:noFill/>
            </a:ln>
          </p:spPr>
          <p:style>
            <a:lnRef idx="0">
              <a:scrgbClr r="0" g="0" b="0"/>
            </a:lnRef>
            <a:fillRef idx="0">
              <a:scrgbClr r="0" g="0" b="0"/>
            </a:fillRef>
            <a:effectRef idx="0">
              <a:scrgbClr r="0" g="0" b="0"/>
            </a:effectRef>
            <a:fontRef idx="minor"/>
          </p:style>
        </p:sp>
        <p:sp>
          <p:nvSpPr>
            <p:cNvPr id="354" name="CustomShape 18"/>
            <p:cNvSpPr/>
            <p:nvPr/>
          </p:nvSpPr>
          <p:spPr>
            <a:xfrm>
              <a:off x="5315040" y="6045840"/>
              <a:ext cx="728280" cy="185760"/>
            </a:xfrm>
            <a:custGeom>
              <a:avLst/>
              <a:gdLst/>
              <a:ahLst/>
              <a:cxnLst/>
              <a:rect l="l" t="t" r="r" b="b"/>
              <a:pathLst>
                <a:path w="1035316" h="264667">
                  <a:moveTo>
                    <a:pt x="19503" y="0"/>
                  </a:moveTo>
                  <a:cubicBezTo>
                    <a:pt x="30401" y="19461"/>
                    <a:pt x="49084" y="32694"/>
                    <a:pt x="67766" y="35808"/>
                  </a:cubicBezTo>
                  <a:cubicBezTo>
                    <a:pt x="154951" y="66945"/>
                    <a:pt x="200100" y="90298"/>
                    <a:pt x="303632" y="120657"/>
                  </a:cubicBezTo>
                  <a:cubicBezTo>
                    <a:pt x="328541" y="131555"/>
                    <a:pt x="444528" y="166585"/>
                    <a:pt x="471773" y="179818"/>
                  </a:cubicBezTo>
                  <a:cubicBezTo>
                    <a:pt x="500575" y="193051"/>
                    <a:pt x="706860" y="200836"/>
                    <a:pt x="778476" y="192273"/>
                  </a:cubicBezTo>
                  <a:cubicBezTo>
                    <a:pt x="838415" y="185267"/>
                    <a:pt x="899133" y="179040"/>
                    <a:pt x="959073" y="170477"/>
                  </a:cubicBezTo>
                  <a:cubicBezTo>
                    <a:pt x="983983" y="167363"/>
                    <a:pt x="1014341" y="153352"/>
                    <a:pt x="1035359" y="136226"/>
                  </a:cubicBezTo>
                  <a:cubicBezTo>
                    <a:pt x="1036138" y="181375"/>
                    <a:pt x="1045479" y="193830"/>
                    <a:pt x="1017455" y="217961"/>
                  </a:cubicBezTo>
                  <a:cubicBezTo>
                    <a:pt x="964522" y="246764"/>
                    <a:pt x="917816" y="258440"/>
                    <a:pt x="863325" y="263110"/>
                  </a:cubicBezTo>
                  <a:cubicBezTo>
                    <a:pt x="785482" y="269338"/>
                    <a:pt x="697519" y="267003"/>
                    <a:pt x="689735" y="269338"/>
                  </a:cubicBezTo>
                  <a:cubicBezTo>
                    <a:pt x="627460" y="268560"/>
                    <a:pt x="582311" y="264667"/>
                    <a:pt x="533270" y="251434"/>
                  </a:cubicBezTo>
                  <a:cubicBezTo>
                    <a:pt x="414948" y="220297"/>
                    <a:pt x="295847" y="193830"/>
                    <a:pt x="174412" y="179040"/>
                  </a:cubicBezTo>
                  <a:cubicBezTo>
                    <a:pt x="126149" y="165806"/>
                    <a:pt x="24952" y="126885"/>
                    <a:pt x="13276" y="116765"/>
                  </a:cubicBezTo>
                  <a:cubicBezTo>
                    <a:pt x="9384" y="113651"/>
                    <a:pt x="-736" y="94969"/>
                    <a:pt x="43" y="91077"/>
                  </a:cubicBezTo>
                  <a:cubicBezTo>
                    <a:pt x="7048" y="57604"/>
                    <a:pt x="13276" y="33473"/>
                    <a:pt x="19503" y="0"/>
                  </a:cubicBezTo>
                  <a:close/>
                </a:path>
              </a:pathLst>
            </a:custGeom>
            <a:solidFill>
              <a:srgbClr val="8A633D"/>
            </a:solidFill>
            <a:ln w="7920">
              <a:noFill/>
            </a:ln>
          </p:spPr>
          <p:style>
            <a:lnRef idx="0">
              <a:scrgbClr r="0" g="0" b="0"/>
            </a:lnRef>
            <a:fillRef idx="0">
              <a:scrgbClr r="0" g="0" b="0"/>
            </a:fillRef>
            <a:effectRef idx="0">
              <a:scrgbClr r="0" g="0" b="0"/>
            </a:effectRef>
            <a:fontRef idx="minor"/>
          </p:style>
        </p:sp>
        <p:sp>
          <p:nvSpPr>
            <p:cNvPr id="355" name="CustomShape 19"/>
            <p:cNvSpPr/>
            <p:nvPr/>
          </p:nvSpPr>
          <p:spPr>
            <a:xfrm>
              <a:off x="5514480" y="2744640"/>
              <a:ext cx="339120" cy="1358640"/>
            </a:xfrm>
            <a:custGeom>
              <a:avLst/>
              <a:gdLst/>
              <a:ahLst/>
              <a:cxnLst/>
              <a:rect l="l" t="t" r="r" b="b"/>
              <a:pathLst>
                <a:path w="482628" h="1930515">
                  <a:moveTo>
                    <a:pt x="421303" y="23353"/>
                  </a:moveTo>
                  <a:cubicBezTo>
                    <a:pt x="441542" y="105867"/>
                    <a:pt x="462560" y="188381"/>
                    <a:pt x="481242" y="271673"/>
                  </a:cubicBezTo>
                  <a:cubicBezTo>
                    <a:pt x="487470" y="298140"/>
                    <a:pt x="486691" y="325385"/>
                    <a:pt x="488248" y="352630"/>
                  </a:cubicBezTo>
                  <a:cubicBezTo>
                    <a:pt x="492919" y="441372"/>
                    <a:pt x="483578" y="529335"/>
                    <a:pt x="467230" y="616519"/>
                  </a:cubicBezTo>
                  <a:cubicBezTo>
                    <a:pt x="443099" y="745739"/>
                    <a:pt x="430644" y="875738"/>
                    <a:pt x="410405" y="1005736"/>
                  </a:cubicBezTo>
                  <a:cubicBezTo>
                    <a:pt x="399507" y="1079687"/>
                    <a:pt x="377711" y="1152082"/>
                    <a:pt x="365256" y="1226033"/>
                  </a:cubicBezTo>
                  <a:cubicBezTo>
                    <a:pt x="351244" y="1309325"/>
                    <a:pt x="318550" y="1384834"/>
                    <a:pt x="283520" y="1460341"/>
                  </a:cubicBezTo>
                  <a:cubicBezTo>
                    <a:pt x="213461" y="1610579"/>
                    <a:pt x="146516" y="1763152"/>
                    <a:pt x="83463" y="1916504"/>
                  </a:cubicBezTo>
                  <a:cubicBezTo>
                    <a:pt x="81127" y="1921174"/>
                    <a:pt x="79570" y="1926623"/>
                    <a:pt x="74900" y="1936743"/>
                  </a:cubicBezTo>
                  <a:cubicBezTo>
                    <a:pt x="69451" y="1907941"/>
                    <a:pt x="64002" y="1885366"/>
                    <a:pt x="60110" y="1862013"/>
                  </a:cubicBezTo>
                  <a:cubicBezTo>
                    <a:pt x="40649" y="1759260"/>
                    <a:pt x="21188" y="1656507"/>
                    <a:pt x="949" y="1553753"/>
                  </a:cubicBezTo>
                  <a:cubicBezTo>
                    <a:pt x="-1387" y="1541298"/>
                    <a:pt x="949" y="1531179"/>
                    <a:pt x="4062" y="1520281"/>
                  </a:cubicBezTo>
                  <a:cubicBezTo>
                    <a:pt x="66337" y="1304655"/>
                    <a:pt x="129390" y="1089807"/>
                    <a:pt x="191665" y="874181"/>
                  </a:cubicBezTo>
                  <a:cubicBezTo>
                    <a:pt x="205677" y="827475"/>
                    <a:pt x="206455" y="778434"/>
                    <a:pt x="212683" y="730171"/>
                  </a:cubicBezTo>
                  <a:cubicBezTo>
                    <a:pt x="229030" y="600951"/>
                    <a:pt x="243820" y="470952"/>
                    <a:pt x="258610" y="341732"/>
                  </a:cubicBezTo>
                  <a:cubicBezTo>
                    <a:pt x="272622" y="228081"/>
                    <a:pt x="285855" y="113651"/>
                    <a:pt x="299867" y="0"/>
                  </a:cubicBezTo>
                  <a:cubicBezTo>
                    <a:pt x="309208" y="3114"/>
                    <a:pt x="308430" y="13233"/>
                    <a:pt x="311544" y="19461"/>
                  </a:cubicBezTo>
                  <a:cubicBezTo>
                    <a:pt x="320107" y="35808"/>
                    <a:pt x="327112" y="52155"/>
                    <a:pt x="338789" y="66167"/>
                  </a:cubicBezTo>
                  <a:cubicBezTo>
                    <a:pt x="355136" y="85628"/>
                    <a:pt x="372261" y="86406"/>
                    <a:pt x="390166" y="68502"/>
                  </a:cubicBezTo>
                  <a:cubicBezTo>
                    <a:pt x="398728" y="59939"/>
                    <a:pt x="405734" y="49820"/>
                    <a:pt x="410405" y="38922"/>
                  </a:cubicBezTo>
                  <a:cubicBezTo>
                    <a:pt x="411962" y="32694"/>
                    <a:pt x="413519" y="24910"/>
                    <a:pt x="421303" y="23353"/>
                  </a:cubicBezTo>
                  <a:close/>
                </a:path>
              </a:pathLst>
            </a:custGeom>
            <a:solidFill>
              <a:srgbClr val="EEEAE4"/>
            </a:solidFill>
            <a:ln w="7920">
              <a:noFill/>
            </a:ln>
          </p:spPr>
          <p:style>
            <a:lnRef idx="0">
              <a:scrgbClr r="0" g="0" b="0"/>
            </a:lnRef>
            <a:fillRef idx="0">
              <a:scrgbClr r="0" g="0" b="0"/>
            </a:fillRef>
            <a:effectRef idx="0">
              <a:scrgbClr r="0" g="0" b="0"/>
            </a:effectRef>
            <a:fontRef idx="minor"/>
          </p:style>
        </p:sp>
        <p:sp>
          <p:nvSpPr>
            <p:cNvPr id="356" name="CustomShape 20"/>
            <p:cNvSpPr/>
            <p:nvPr/>
          </p:nvSpPr>
          <p:spPr>
            <a:xfrm>
              <a:off x="5714280" y="2452680"/>
              <a:ext cx="92520" cy="350280"/>
            </a:xfrm>
            <a:custGeom>
              <a:avLst/>
              <a:gdLst/>
              <a:ahLst/>
              <a:cxnLst/>
              <a:rect l="l" t="t" r="r" b="b"/>
              <a:pathLst>
                <a:path w="132333" h="498197">
                  <a:moveTo>
                    <a:pt x="137209" y="437971"/>
                  </a:moveTo>
                  <a:cubicBezTo>
                    <a:pt x="129425" y="455097"/>
                    <a:pt x="123197" y="473001"/>
                    <a:pt x="109185" y="486234"/>
                  </a:cubicBezTo>
                  <a:cubicBezTo>
                    <a:pt x="87389" y="506473"/>
                    <a:pt x="65593" y="505695"/>
                    <a:pt x="48467" y="481563"/>
                  </a:cubicBezTo>
                  <a:cubicBezTo>
                    <a:pt x="33677" y="461324"/>
                    <a:pt x="22001" y="437971"/>
                    <a:pt x="14995" y="413840"/>
                  </a:cubicBezTo>
                  <a:cubicBezTo>
                    <a:pt x="22001" y="361685"/>
                    <a:pt x="11881" y="310308"/>
                    <a:pt x="11881" y="258931"/>
                  </a:cubicBezTo>
                  <a:cubicBezTo>
                    <a:pt x="11881" y="227015"/>
                    <a:pt x="7989" y="194321"/>
                    <a:pt x="6432" y="162405"/>
                  </a:cubicBezTo>
                  <a:cubicBezTo>
                    <a:pt x="4097" y="111029"/>
                    <a:pt x="2540" y="60431"/>
                    <a:pt x="983" y="9054"/>
                  </a:cubicBezTo>
                  <a:cubicBezTo>
                    <a:pt x="-2131" y="-1066"/>
                    <a:pt x="2540" y="-1066"/>
                    <a:pt x="9546" y="1270"/>
                  </a:cubicBezTo>
                  <a:cubicBezTo>
                    <a:pt x="24336" y="7497"/>
                    <a:pt x="29007" y="18395"/>
                    <a:pt x="25893" y="40970"/>
                  </a:cubicBezTo>
                  <a:cubicBezTo>
                    <a:pt x="22001" y="65880"/>
                    <a:pt x="32120" y="86897"/>
                    <a:pt x="45354" y="107137"/>
                  </a:cubicBezTo>
                  <a:cubicBezTo>
                    <a:pt x="60144" y="128154"/>
                    <a:pt x="72599" y="150729"/>
                    <a:pt x="88946" y="170190"/>
                  </a:cubicBezTo>
                  <a:cubicBezTo>
                    <a:pt x="103736" y="188094"/>
                    <a:pt x="109185" y="207555"/>
                    <a:pt x="109964" y="229351"/>
                  </a:cubicBezTo>
                  <a:cubicBezTo>
                    <a:pt x="109964" y="231686"/>
                    <a:pt x="109964" y="233243"/>
                    <a:pt x="109964" y="235578"/>
                  </a:cubicBezTo>
                  <a:cubicBezTo>
                    <a:pt x="107628" y="304859"/>
                    <a:pt x="109964" y="372583"/>
                    <a:pt x="137209" y="437971"/>
                  </a:cubicBezTo>
                  <a:close/>
                </a:path>
              </a:pathLst>
            </a:custGeom>
            <a:solidFill>
              <a:srgbClr val="FEC295"/>
            </a:solidFill>
            <a:ln w="7920">
              <a:noFill/>
            </a:ln>
          </p:spPr>
          <p:style>
            <a:lnRef idx="0">
              <a:scrgbClr r="0" g="0" b="0"/>
            </a:lnRef>
            <a:fillRef idx="0">
              <a:scrgbClr r="0" g="0" b="0"/>
            </a:fillRef>
            <a:effectRef idx="0">
              <a:scrgbClr r="0" g="0" b="0"/>
            </a:effectRef>
            <a:fontRef idx="minor"/>
          </p:style>
        </p:sp>
        <p:sp>
          <p:nvSpPr>
            <p:cNvPr id="357" name="CustomShape 21"/>
            <p:cNvSpPr/>
            <p:nvPr/>
          </p:nvSpPr>
          <p:spPr>
            <a:xfrm>
              <a:off x="5557680" y="2283120"/>
              <a:ext cx="251280" cy="196560"/>
            </a:xfrm>
            <a:custGeom>
              <a:avLst/>
              <a:gdLst/>
              <a:ahLst/>
              <a:cxnLst/>
              <a:rect l="l" t="t" r="r" b="b"/>
              <a:pathLst>
                <a:path w="358079" h="280236">
                  <a:moveTo>
                    <a:pt x="248320" y="281014"/>
                  </a:moveTo>
                  <a:cubicBezTo>
                    <a:pt x="250656" y="264667"/>
                    <a:pt x="242871" y="253769"/>
                    <a:pt x="230416" y="245207"/>
                  </a:cubicBezTo>
                  <a:cubicBezTo>
                    <a:pt x="224967" y="241314"/>
                    <a:pt x="224189" y="244428"/>
                    <a:pt x="223411" y="249099"/>
                  </a:cubicBezTo>
                  <a:cubicBezTo>
                    <a:pt x="220297" y="237422"/>
                    <a:pt x="217183" y="226524"/>
                    <a:pt x="205506" y="217961"/>
                  </a:cubicBezTo>
                  <a:cubicBezTo>
                    <a:pt x="134669" y="161914"/>
                    <a:pt x="72394" y="94969"/>
                    <a:pt x="7006" y="32694"/>
                  </a:cubicBezTo>
                  <a:cubicBezTo>
                    <a:pt x="3892" y="29580"/>
                    <a:pt x="2335" y="26467"/>
                    <a:pt x="0" y="22575"/>
                  </a:cubicBezTo>
                  <a:cubicBezTo>
                    <a:pt x="8563" y="11677"/>
                    <a:pt x="16347" y="10898"/>
                    <a:pt x="26467" y="21018"/>
                  </a:cubicBezTo>
                  <a:cubicBezTo>
                    <a:pt x="59939" y="51377"/>
                    <a:pt x="80957" y="67724"/>
                    <a:pt x="114430" y="98861"/>
                  </a:cubicBezTo>
                  <a:cubicBezTo>
                    <a:pt x="130777" y="113651"/>
                    <a:pt x="160357" y="121436"/>
                    <a:pt x="182932" y="126106"/>
                  </a:cubicBezTo>
                  <a:cubicBezTo>
                    <a:pt x="186046" y="126885"/>
                    <a:pt x="196944" y="126885"/>
                    <a:pt x="200058" y="126885"/>
                  </a:cubicBezTo>
                  <a:cubicBezTo>
                    <a:pt x="268560" y="133112"/>
                    <a:pt x="298918" y="85628"/>
                    <a:pt x="333948" y="36586"/>
                  </a:cubicBezTo>
                  <a:cubicBezTo>
                    <a:pt x="343289" y="23353"/>
                    <a:pt x="353409" y="11677"/>
                    <a:pt x="364307" y="0"/>
                  </a:cubicBezTo>
                  <a:cubicBezTo>
                    <a:pt x="338619" y="62275"/>
                    <a:pt x="315266" y="124549"/>
                    <a:pt x="284907" y="184489"/>
                  </a:cubicBezTo>
                  <a:cubicBezTo>
                    <a:pt x="281793" y="189938"/>
                    <a:pt x="273230" y="196165"/>
                    <a:pt x="281015" y="203950"/>
                  </a:cubicBezTo>
                  <a:cubicBezTo>
                    <a:pt x="263110" y="220297"/>
                    <a:pt x="252212" y="240536"/>
                    <a:pt x="251434" y="265446"/>
                  </a:cubicBezTo>
                  <a:cubicBezTo>
                    <a:pt x="251434" y="270895"/>
                    <a:pt x="252212" y="276344"/>
                    <a:pt x="248320" y="281014"/>
                  </a:cubicBezTo>
                  <a:close/>
                </a:path>
              </a:pathLst>
            </a:custGeom>
            <a:solidFill>
              <a:srgbClr val="E9AB83"/>
            </a:solidFill>
            <a:ln w="7920">
              <a:noFill/>
            </a:ln>
          </p:spPr>
          <p:style>
            <a:lnRef idx="0">
              <a:scrgbClr r="0" g="0" b="0"/>
            </a:lnRef>
            <a:fillRef idx="0">
              <a:scrgbClr r="0" g="0" b="0"/>
            </a:fillRef>
            <a:effectRef idx="0">
              <a:scrgbClr r="0" g="0" b="0"/>
            </a:effectRef>
            <a:fontRef idx="minor"/>
          </p:style>
        </p:sp>
        <p:sp>
          <p:nvSpPr>
            <p:cNvPr id="358" name="CustomShape 22"/>
            <p:cNvSpPr/>
            <p:nvPr/>
          </p:nvSpPr>
          <p:spPr>
            <a:xfrm>
              <a:off x="5395320" y="1764360"/>
              <a:ext cx="547560" cy="328320"/>
            </a:xfrm>
            <a:custGeom>
              <a:avLst/>
              <a:gdLst/>
              <a:ahLst/>
              <a:cxnLst/>
              <a:rect l="l" t="t" r="r" b="b"/>
              <a:pathLst>
                <a:path w="778433" h="467060">
                  <a:moveTo>
                    <a:pt x="36980" y="467865"/>
                  </a:moveTo>
                  <a:cubicBezTo>
                    <a:pt x="15183" y="406369"/>
                    <a:pt x="4285" y="342537"/>
                    <a:pt x="393" y="277927"/>
                  </a:cubicBezTo>
                  <a:cubicBezTo>
                    <a:pt x="-1164" y="249125"/>
                    <a:pt x="393" y="220323"/>
                    <a:pt x="33866" y="202419"/>
                  </a:cubicBezTo>
                  <a:cubicBezTo>
                    <a:pt x="52548" y="192299"/>
                    <a:pt x="60333" y="165833"/>
                    <a:pt x="63446" y="142480"/>
                  </a:cubicBezTo>
                  <a:cubicBezTo>
                    <a:pt x="65003" y="130803"/>
                    <a:pt x="68896" y="123019"/>
                    <a:pt x="79015" y="116791"/>
                  </a:cubicBezTo>
                  <a:cubicBezTo>
                    <a:pt x="100811" y="102780"/>
                    <a:pt x="121829" y="87211"/>
                    <a:pt x="135841" y="63858"/>
                  </a:cubicBezTo>
                  <a:cubicBezTo>
                    <a:pt x="145182" y="48289"/>
                    <a:pt x="161529" y="39726"/>
                    <a:pt x="179433" y="36613"/>
                  </a:cubicBezTo>
                  <a:cubicBezTo>
                    <a:pt x="286078" y="18709"/>
                    <a:pt x="392724" y="805"/>
                    <a:pt x="500926" y="26"/>
                  </a:cubicBezTo>
                  <a:cubicBezTo>
                    <a:pt x="578770" y="-752"/>
                    <a:pt x="651164" y="15595"/>
                    <a:pt x="708768" y="73199"/>
                  </a:cubicBezTo>
                  <a:cubicBezTo>
                    <a:pt x="750803" y="115234"/>
                    <a:pt x="786611" y="186072"/>
                    <a:pt x="785054" y="206311"/>
                  </a:cubicBezTo>
                  <a:cubicBezTo>
                    <a:pt x="785054" y="207868"/>
                    <a:pt x="775713" y="240562"/>
                    <a:pt x="774935" y="242119"/>
                  </a:cubicBezTo>
                  <a:cubicBezTo>
                    <a:pt x="774156" y="242119"/>
                    <a:pt x="775713" y="219545"/>
                    <a:pt x="774935" y="219545"/>
                  </a:cubicBezTo>
                  <a:cubicBezTo>
                    <a:pt x="753139" y="175952"/>
                    <a:pt x="728229" y="147150"/>
                    <a:pt x="693978" y="111342"/>
                  </a:cubicBezTo>
                  <a:cubicBezTo>
                    <a:pt x="637152" y="52181"/>
                    <a:pt x="563979" y="35834"/>
                    <a:pt x="486136" y="36613"/>
                  </a:cubicBezTo>
                  <a:cubicBezTo>
                    <a:pt x="398951" y="37391"/>
                    <a:pt x="314880" y="54517"/>
                    <a:pt x="234702" y="90325"/>
                  </a:cubicBezTo>
                  <a:cubicBezTo>
                    <a:pt x="227696" y="93438"/>
                    <a:pt x="221468" y="96552"/>
                    <a:pt x="214462" y="100444"/>
                  </a:cubicBezTo>
                  <a:cubicBezTo>
                    <a:pt x="126500" y="150264"/>
                    <a:pt x="118715" y="204754"/>
                    <a:pt x="126500" y="283376"/>
                  </a:cubicBezTo>
                  <a:cubicBezTo>
                    <a:pt x="128056" y="297388"/>
                    <a:pt x="130392" y="311400"/>
                    <a:pt x="133505" y="325412"/>
                  </a:cubicBezTo>
                  <a:cubicBezTo>
                    <a:pt x="135841" y="335531"/>
                    <a:pt x="131948" y="336310"/>
                    <a:pt x="123386" y="336310"/>
                  </a:cubicBezTo>
                  <a:cubicBezTo>
                    <a:pt x="90692" y="337088"/>
                    <a:pt x="90692" y="337088"/>
                    <a:pt x="79794" y="305951"/>
                  </a:cubicBezTo>
                  <a:cubicBezTo>
                    <a:pt x="75123" y="293496"/>
                    <a:pt x="72788" y="280262"/>
                    <a:pt x="61889" y="269364"/>
                  </a:cubicBezTo>
                  <a:cubicBezTo>
                    <a:pt x="54105" y="277927"/>
                    <a:pt x="54884" y="287268"/>
                    <a:pt x="54105" y="295831"/>
                  </a:cubicBezTo>
                  <a:cubicBezTo>
                    <a:pt x="50213" y="348765"/>
                    <a:pt x="52548" y="402476"/>
                    <a:pt x="46321" y="456188"/>
                  </a:cubicBezTo>
                  <a:cubicBezTo>
                    <a:pt x="47878" y="461637"/>
                    <a:pt x="50991" y="474092"/>
                    <a:pt x="36980" y="467865"/>
                  </a:cubicBezTo>
                  <a:close/>
                </a:path>
              </a:pathLst>
            </a:custGeom>
            <a:solidFill>
              <a:srgbClr val="520000"/>
            </a:solidFill>
            <a:ln w="7920">
              <a:noFill/>
            </a:ln>
          </p:spPr>
          <p:style>
            <a:lnRef idx="0">
              <a:scrgbClr r="0" g="0" b="0"/>
            </a:lnRef>
            <a:fillRef idx="0">
              <a:scrgbClr r="0" g="0" b="0"/>
            </a:fillRef>
            <a:effectRef idx="0">
              <a:scrgbClr r="0" g="0" b="0"/>
            </a:effectRef>
            <a:fontRef idx="minor"/>
          </p:style>
        </p:sp>
        <p:sp>
          <p:nvSpPr>
            <p:cNvPr id="359" name="CustomShape 23"/>
            <p:cNvSpPr/>
            <p:nvPr/>
          </p:nvSpPr>
          <p:spPr>
            <a:xfrm>
              <a:off x="5638680" y="2154600"/>
              <a:ext cx="141840" cy="37800"/>
            </a:xfrm>
            <a:custGeom>
              <a:avLst/>
              <a:gdLst/>
              <a:ahLst/>
              <a:cxnLst/>
              <a:rect l="l" t="t" r="r" b="b"/>
              <a:pathLst>
                <a:path w="202392" h="54490">
                  <a:moveTo>
                    <a:pt x="49942" y="173"/>
                  </a:moveTo>
                  <a:cubicBezTo>
                    <a:pt x="98205" y="3287"/>
                    <a:pt x="147246" y="5622"/>
                    <a:pt x="195509" y="4844"/>
                  </a:cubicBezTo>
                  <a:cubicBezTo>
                    <a:pt x="207185" y="4844"/>
                    <a:pt x="211077" y="7957"/>
                    <a:pt x="207185" y="20412"/>
                  </a:cubicBezTo>
                  <a:cubicBezTo>
                    <a:pt x="199401" y="45322"/>
                    <a:pt x="187724" y="55442"/>
                    <a:pt x="153473" y="56220"/>
                  </a:cubicBezTo>
                  <a:cubicBezTo>
                    <a:pt x="119222" y="56999"/>
                    <a:pt x="84971" y="53106"/>
                    <a:pt x="51499" y="46101"/>
                  </a:cubicBezTo>
                  <a:cubicBezTo>
                    <a:pt x="32816" y="42208"/>
                    <a:pt x="17247" y="30532"/>
                    <a:pt x="4793" y="15742"/>
                  </a:cubicBezTo>
                  <a:cubicBezTo>
                    <a:pt x="2457" y="12628"/>
                    <a:pt x="-656" y="9514"/>
                    <a:pt x="122" y="4844"/>
                  </a:cubicBezTo>
                  <a:cubicBezTo>
                    <a:pt x="1679" y="-1384"/>
                    <a:pt x="7128" y="173"/>
                    <a:pt x="11798" y="173"/>
                  </a:cubicBezTo>
                  <a:cubicBezTo>
                    <a:pt x="24253" y="173"/>
                    <a:pt x="37487" y="173"/>
                    <a:pt x="49942" y="173"/>
                  </a:cubicBezTo>
                  <a:close/>
                </a:path>
              </a:pathLst>
            </a:custGeom>
            <a:solidFill>
              <a:srgbClr val="FEFBFA"/>
            </a:solidFill>
            <a:ln w="7920">
              <a:noFill/>
            </a:ln>
          </p:spPr>
          <p:style>
            <a:lnRef idx="0">
              <a:scrgbClr r="0" g="0" b="0"/>
            </a:lnRef>
            <a:fillRef idx="0">
              <a:scrgbClr r="0" g="0" b="0"/>
            </a:fillRef>
            <a:effectRef idx="0">
              <a:scrgbClr r="0" g="0" b="0"/>
            </a:effectRef>
            <a:fontRef idx="minor"/>
          </p:style>
        </p:sp>
        <p:sp>
          <p:nvSpPr>
            <p:cNvPr id="360" name="CustomShape 24"/>
            <p:cNvSpPr/>
            <p:nvPr/>
          </p:nvSpPr>
          <p:spPr>
            <a:xfrm>
              <a:off x="5586840" y="1863000"/>
              <a:ext cx="81360" cy="32040"/>
            </a:xfrm>
            <a:custGeom>
              <a:avLst/>
              <a:gdLst/>
              <a:ahLst/>
              <a:cxnLst/>
              <a:rect l="l" t="t" r="r" b="b"/>
              <a:pathLst>
                <a:path w="116765" h="46706">
                  <a:moveTo>
                    <a:pt x="0" y="50893"/>
                  </a:moveTo>
                  <a:cubicBezTo>
                    <a:pt x="24910" y="5744"/>
                    <a:pt x="68502" y="8079"/>
                    <a:pt x="107424" y="295"/>
                  </a:cubicBezTo>
                  <a:cubicBezTo>
                    <a:pt x="115208" y="-1262"/>
                    <a:pt x="122993" y="3409"/>
                    <a:pt x="120657" y="12750"/>
                  </a:cubicBezTo>
                  <a:cubicBezTo>
                    <a:pt x="117544" y="25205"/>
                    <a:pt x="116765" y="42330"/>
                    <a:pt x="98083" y="43887"/>
                  </a:cubicBezTo>
                  <a:cubicBezTo>
                    <a:pt x="66167" y="47001"/>
                    <a:pt x="34251" y="48558"/>
                    <a:pt x="0" y="50893"/>
                  </a:cubicBezTo>
                  <a:close/>
                </a:path>
              </a:pathLst>
            </a:custGeom>
            <a:solidFill>
              <a:srgbClr val="520201"/>
            </a:solidFill>
            <a:ln w="7920">
              <a:noFill/>
            </a:ln>
          </p:spPr>
          <p:style>
            <a:lnRef idx="0">
              <a:scrgbClr r="0" g="0" b="0"/>
            </a:lnRef>
            <a:fillRef idx="0">
              <a:scrgbClr r="0" g="0" b="0"/>
            </a:fillRef>
            <a:effectRef idx="0">
              <a:scrgbClr r="0" g="0" b="0"/>
            </a:effectRef>
            <a:fontRef idx="minor"/>
          </p:style>
        </p:sp>
        <p:sp>
          <p:nvSpPr>
            <p:cNvPr id="361" name="CustomShape 25"/>
            <p:cNvSpPr/>
            <p:nvPr/>
          </p:nvSpPr>
          <p:spPr>
            <a:xfrm>
              <a:off x="5789160" y="1880280"/>
              <a:ext cx="81360" cy="37800"/>
            </a:xfrm>
            <a:custGeom>
              <a:avLst/>
              <a:gdLst/>
              <a:ahLst/>
              <a:cxnLst/>
              <a:rect l="l" t="t" r="r" b="b"/>
              <a:pathLst>
                <a:path w="116765" h="54490">
                  <a:moveTo>
                    <a:pt x="119126" y="61315"/>
                  </a:moveTo>
                  <a:cubicBezTo>
                    <a:pt x="83318" y="55088"/>
                    <a:pt x="51402" y="50417"/>
                    <a:pt x="19486" y="44968"/>
                  </a:cubicBezTo>
                  <a:cubicBezTo>
                    <a:pt x="7810" y="42633"/>
                    <a:pt x="-3089" y="21615"/>
                    <a:pt x="804" y="9939"/>
                  </a:cubicBezTo>
                  <a:cubicBezTo>
                    <a:pt x="5474" y="-4852"/>
                    <a:pt x="17151" y="597"/>
                    <a:pt x="25713" y="2933"/>
                  </a:cubicBezTo>
                  <a:cubicBezTo>
                    <a:pt x="47510" y="9939"/>
                    <a:pt x="69306" y="16945"/>
                    <a:pt x="90323" y="26286"/>
                  </a:cubicBezTo>
                  <a:cubicBezTo>
                    <a:pt x="104335" y="30956"/>
                    <a:pt x="107449" y="47303"/>
                    <a:pt x="119126" y="61315"/>
                  </a:cubicBezTo>
                  <a:close/>
                </a:path>
              </a:pathLst>
            </a:custGeom>
            <a:solidFill>
              <a:srgbClr val="520202"/>
            </a:solidFill>
            <a:ln w="7920">
              <a:noFill/>
            </a:ln>
          </p:spPr>
          <p:style>
            <a:lnRef idx="0">
              <a:scrgbClr r="0" g="0" b="0"/>
            </a:lnRef>
            <a:fillRef idx="0">
              <a:scrgbClr r="0" g="0" b="0"/>
            </a:fillRef>
            <a:effectRef idx="0">
              <a:scrgbClr r="0" g="0" b="0"/>
            </a:effectRef>
            <a:fontRef idx="minor"/>
          </p:style>
        </p:sp>
        <p:sp>
          <p:nvSpPr>
            <p:cNvPr id="362" name="CustomShape 26"/>
            <p:cNvSpPr/>
            <p:nvPr/>
          </p:nvSpPr>
          <p:spPr>
            <a:xfrm>
              <a:off x="4635720" y="3262680"/>
              <a:ext cx="383040" cy="426960"/>
            </a:xfrm>
            <a:custGeom>
              <a:avLst/>
              <a:gdLst/>
              <a:ahLst/>
              <a:cxnLst/>
              <a:rect l="l" t="t" r="r" b="b"/>
              <a:pathLst>
                <a:path w="544903" h="607178">
                  <a:moveTo>
                    <a:pt x="546460" y="580050"/>
                  </a:moveTo>
                  <a:cubicBezTo>
                    <a:pt x="513766" y="583942"/>
                    <a:pt x="481072" y="587834"/>
                    <a:pt x="448378" y="590169"/>
                  </a:cubicBezTo>
                  <a:cubicBezTo>
                    <a:pt x="392331" y="594840"/>
                    <a:pt x="335505" y="598732"/>
                    <a:pt x="279458" y="603403"/>
                  </a:cubicBezTo>
                  <a:cubicBezTo>
                    <a:pt x="274009" y="604181"/>
                    <a:pt x="265446" y="609630"/>
                    <a:pt x="259997" y="609630"/>
                  </a:cubicBezTo>
                  <a:cubicBezTo>
                    <a:pt x="230416" y="545799"/>
                    <a:pt x="205507" y="475740"/>
                    <a:pt x="175926" y="411908"/>
                  </a:cubicBezTo>
                  <a:cubicBezTo>
                    <a:pt x="133891" y="320831"/>
                    <a:pt x="90298" y="229755"/>
                    <a:pt x="49041" y="138678"/>
                  </a:cubicBezTo>
                  <a:cubicBezTo>
                    <a:pt x="34251" y="105205"/>
                    <a:pt x="24131" y="70176"/>
                    <a:pt x="10898" y="36703"/>
                  </a:cubicBezTo>
                  <a:cubicBezTo>
                    <a:pt x="8563" y="30476"/>
                    <a:pt x="8563" y="21134"/>
                    <a:pt x="0" y="18799"/>
                  </a:cubicBezTo>
                  <a:cubicBezTo>
                    <a:pt x="87963" y="1674"/>
                    <a:pt x="175926" y="-6111"/>
                    <a:pt x="265446" y="5566"/>
                  </a:cubicBezTo>
                  <a:cubicBezTo>
                    <a:pt x="299697" y="10236"/>
                    <a:pt x="333948" y="10236"/>
                    <a:pt x="368978" y="11793"/>
                  </a:cubicBezTo>
                  <a:cubicBezTo>
                    <a:pt x="381432" y="12572"/>
                    <a:pt x="387660" y="15685"/>
                    <a:pt x="390774" y="28919"/>
                  </a:cubicBezTo>
                  <a:cubicBezTo>
                    <a:pt x="403229" y="76403"/>
                    <a:pt x="417240" y="123888"/>
                    <a:pt x="430474" y="171372"/>
                  </a:cubicBezTo>
                  <a:cubicBezTo>
                    <a:pt x="436701" y="194725"/>
                    <a:pt x="499754" y="462506"/>
                    <a:pt x="535562" y="530230"/>
                  </a:cubicBezTo>
                  <a:cubicBezTo>
                    <a:pt x="542568" y="544242"/>
                    <a:pt x="546460" y="562146"/>
                    <a:pt x="546460" y="580050"/>
                  </a:cubicBezTo>
                  <a:close/>
                </a:path>
              </a:pathLst>
            </a:custGeom>
            <a:solidFill>
              <a:srgbClr val="FEC295"/>
            </a:solidFill>
            <a:ln w="7920">
              <a:noFill/>
            </a:ln>
          </p:spPr>
          <p:style>
            <a:lnRef idx="0">
              <a:scrgbClr r="0" g="0" b="0"/>
            </a:lnRef>
            <a:fillRef idx="0">
              <a:scrgbClr r="0" g="0" b="0"/>
            </a:fillRef>
            <a:effectRef idx="0">
              <a:scrgbClr r="0" g="0" b="0"/>
            </a:effectRef>
            <a:fontRef idx="minor"/>
          </p:style>
        </p:sp>
        <p:sp>
          <p:nvSpPr>
            <p:cNvPr id="363" name="CustomShape 27"/>
            <p:cNvSpPr/>
            <p:nvPr/>
          </p:nvSpPr>
          <p:spPr>
            <a:xfrm>
              <a:off x="7516440" y="5749560"/>
              <a:ext cx="196560" cy="196560"/>
            </a:xfrm>
            <a:custGeom>
              <a:avLst/>
              <a:gdLst/>
              <a:ahLst/>
              <a:cxnLst/>
              <a:rect l="l" t="t" r="r" b="b"/>
              <a:pathLst>
                <a:path w="280236" h="280236">
                  <a:moveTo>
                    <a:pt x="280236" y="140118"/>
                  </a:moveTo>
                  <a:cubicBezTo>
                    <a:pt x="280236" y="217503"/>
                    <a:pt x="217503" y="280236"/>
                    <a:pt x="140118" y="280236"/>
                  </a:cubicBezTo>
                  <a:cubicBezTo>
                    <a:pt x="62733" y="280236"/>
                    <a:pt x="0" y="217503"/>
                    <a:pt x="0" y="140118"/>
                  </a:cubicBezTo>
                  <a:cubicBezTo>
                    <a:pt x="0" y="62733"/>
                    <a:pt x="62733" y="0"/>
                    <a:pt x="140118" y="0"/>
                  </a:cubicBezTo>
                  <a:cubicBezTo>
                    <a:pt x="217503" y="0"/>
                    <a:pt x="280236" y="62733"/>
                    <a:pt x="280236" y="140118"/>
                  </a:cubicBezTo>
                  <a:close/>
                </a:path>
              </a:pathLst>
            </a:custGeom>
            <a:solidFill>
              <a:srgbClr val="4D4D4D"/>
            </a:solidFill>
            <a:ln w="7920">
              <a:noFill/>
            </a:ln>
          </p:spPr>
          <p:style>
            <a:lnRef idx="0">
              <a:scrgbClr r="0" g="0" b="0"/>
            </a:lnRef>
            <a:fillRef idx="0">
              <a:scrgbClr r="0" g="0" b="0"/>
            </a:fillRef>
            <a:effectRef idx="0">
              <a:scrgbClr r="0" g="0" b="0"/>
            </a:effectRef>
            <a:fontRef idx="minor"/>
          </p:style>
        </p:sp>
        <p:sp>
          <p:nvSpPr>
            <p:cNvPr id="364" name="CustomShape 28"/>
            <p:cNvSpPr/>
            <p:nvPr/>
          </p:nvSpPr>
          <p:spPr>
            <a:xfrm>
              <a:off x="5025960" y="3935880"/>
              <a:ext cx="3178800" cy="2049480"/>
            </a:xfrm>
            <a:custGeom>
              <a:avLst/>
              <a:gdLst/>
              <a:ahLst/>
              <a:cxnLst/>
              <a:rect l="l" t="t" r="r" b="b"/>
              <a:pathLst>
                <a:path w="4514915" h="2911341">
                  <a:moveTo>
                    <a:pt x="4505594" y="2738530"/>
                  </a:moveTo>
                  <a:cubicBezTo>
                    <a:pt x="4479905" y="2705835"/>
                    <a:pt x="4417631" y="2627992"/>
                    <a:pt x="4402840" y="2608531"/>
                  </a:cubicBezTo>
                  <a:cubicBezTo>
                    <a:pt x="4402840" y="2631105"/>
                    <a:pt x="4395056" y="2709728"/>
                    <a:pt x="4384158" y="2744757"/>
                  </a:cubicBezTo>
                  <a:cubicBezTo>
                    <a:pt x="4380266" y="2758769"/>
                    <a:pt x="4377931" y="2763439"/>
                    <a:pt x="4363919" y="2761104"/>
                  </a:cubicBezTo>
                  <a:cubicBezTo>
                    <a:pt x="4318770" y="2754877"/>
                    <a:pt x="1242400" y="1501598"/>
                    <a:pt x="1209706" y="1449443"/>
                  </a:cubicBezTo>
                  <a:cubicBezTo>
                    <a:pt x="1201143" y="1436210"/>
                    <a:pt x="494325" y="381432"/>
                    <a:pt x="468637" y="347960"/>
                  </a:cubicBezTo>
                  <a:cubicBezTo>
                    <a:pt x="435943" y="305146"/>
                    <a:pt x="421931" y="292691"/>
                    <a:pt x="355764" y="235087"/>
                  </a:cubicBezTo>
                  <a:cubicBezTo>
                    <a:pt x="326962" y="210177"/>
                    <a:pt x="133910" y="51377"/>
                    <a:pt x="84869" y="0"/>
                  </a:cubicBezTo>
                  <a:cubicBezTo>
                    <a:pt x="82534" y="778"/>
                    <a:pt x="22594" y="94191"/>
                    <a:pt x="20" y="140118"/>
                  </a:cubicBezTo>
                  <a:cubicBezTo>
                    <a:pt x="-2316" y="144010"/>
                    <a:pt x="203969" y="310595"/>
                    <a:pt x="270914" y="362750"/>
                  </a:cubicBezTo>
                  <a:cubicBezTo>
                    <a:pt x="307501" y="391552"/>
                    <a:pt x="337081" y="423468"/>
                    <a:pt x="365105" y="462390"/>
                  </a:cubicBezTo>
                  <a:cubicBezTo>
                    <a:pt x="436721" y="560472"/>
                    <a:pt x="1101503" y="1538963"/>
                    <a:pt x="1135754" y="1567765"/>
                  </a:cubicBezTo>
                  <a:cubicBezTo>
                    <a:pt x="1151323" y="1579442"/>
                    <a:pt x="1173119" y="1590340"/>
                    <a:pt x="1198808" y="1598903"/>
                  </a:cubicBezTo>
                  <a:cubicBezTo>
                    <a:pt x="1247849" y="1615250"/>
                    <a:pt x="1654969" y="1798181"/>
                    <a:pt x="1805986" y="1859678"/>
                  </a:cubicBezTo>
                  <a:cubicBezTo>
                    <a:pt x="1819219" y="1865127"/>
                    <a:pt x="1823890" y="1869019"/>
                    <a:pt x="1816105" y="1883809"/>
                  </a:cubicBezTo>
                  <a:cubicBezTo>
                    <a:pt x="1798201" y="1916503"/>
                    <a:pt x="1433116" y="2784457"/>
                    <a:pt x="1429224" y="2810924"/>
                  </a:cubicBezTo>
                  <a:cubicBezTo>
                    <a:pt x="1422996" y="2847510"/>
                    <a:pt x="1433895" y="2866971"/>
                    <a:pt x="1468924" y="2879426"/>
                  </a:cubicBezTo>
                  <a:cubicBezTo>
                    <a:pt x="1500061" y="2890324"/>
                    <a:pt x="1533534" y="2892659"/>
                    <a:pt x="1566228" y="2896552"/>
                  </a:cubicBezTo>
                  <a:cubicBezTo>
                    <a:pt x="1584910" y="2898887"/>
                    <a:pt x="1599701" y="2893438"/>
                    <a:pt x="1615270" y="2884875"/>
                  </a:cubicBezTo>
                  <a:cubicBezTo>
                    <a:pt x="1675209" y="2853738"/>
                    <a:pt x="2641245" y="2333744"/>
                    <a:pt x="2751004" y="2263685"/>
                  </a:cubicBezTo>
                  <a:cubicBezTo>
                    <a:pt x="2758010" y="2259014"/>
                    <a:pt x="2764237" y="2253565"/>
                    <a:pt x="2775136" y="2257457"/>
                  </a:cubicBezTo>
                  <a:cubicBezTo>
                    <a:pt x="2859985" y="2293266"/>
                    <a:pt x="3161239" y="2422485"/>
                    <a:pt x="3218065" y="2445838"/>
                  </a:cubicBezTo>
                  <a:cubicBezTo>
                    <a:pt x="3383871" y="2514340"/>
                    <a:pt x="4295417" y="2889545"/>
                    <a:pt x="4347572" y="2909785"/>
                  </a:cubicBezTo>
                  <a:cubicBezTo>
                    <a:pt x="4361583" y="2915234"/>
                    <a:pt x="4370147" y="2912899"/>
                    <a:pt x="4389607" y="2912899"/>
                  </a:cubicBezTo>
                  <a:cubicBezTo>
                    <a:pt x="4425415" y="2906671"/>
                    <a:pt x="4451103" y="2900444"/>
                    <a:pt x="4487690" y="2894995"/>
                  </a:cubicBezTo>
                  <a:cubicBezTo>
                    <a:pt x="4499366" y="2893438"/>
                    <a:pt x="4503258" y="2888767"/>
                    <a:pt x="4504037" y="2877869"/>
                  </a:cubicBezTo>
                  <a:cubicBezTo>
                    <a:pt x="4507151" y="2838947"/>
                    <a:pt x="4510265" y="2800026"/>
                    <a:pt x="4514935" y="2761104"/>
                  </a:cubicBezTo>
                  <a:cubicBezTo>
                    <a:pt x="4514935" y="2751763"/>
                    <a:pt x="4511821" y="2745535"/>
                    <a:pt x="4505594" y="2738530"/>
                  </a:cubicBezTo>
                  <a:close/>
                  <a:moveTo>
                    <a:pt x="2079216" y="1971773"/>
                  </a:moveTo>
                  <a:cubicBezTo>
                    <a:pt x="2206879" y="2024706"/>
                    <a:pt x="2335321" y="2077639"/>
                    <a:pt x="2462984" y="2129794"/>
                  </a:cubicBezTo>
                  <a:cubicBezTo>
                    <a:pt x="2464540" y="2130573"/>
                    <a:pt x="2466876" y="2131351"/>
                    <a:pt x="2471547" y="2134465"/>
                  </a:cubicBezTo>
                  <a:cubicBezTo>
                    <a:pt x="2285501" y="2229434"/>
                    <a:pt x="2101791" y="2322846"/>
                    <a:pt x="1918080" y="2416258"/>
                  </a:cubicBezTo>
                  <a:cubicBezTo>
                    <a:pt x="1914188" y="2407695"/>
                    <a:pt x="1918859" y="2402246"/>
                    <a:pt x="1921194" y="2396019"/>
                  </a:cubicBezTo>
                  <a:cubicBezTo>
                    <a:pt x="1967122" y="2258236"/>
                    <a:pt x="2013828" y="2120453"/>
                    <a:pt x="2059755" y="1983449"/>
                  </a:cubicBezTo>
                  <a:cubicBezTo>
                    <a:pt x="2062091" y="1973329"/>
                    <a:pt x="2063647" y="1965545"/>
                    <a:pt x="2079216" y="1971773"/>
                  </a:cubicBezTo>
                  <a:close/>
                  <a:moveTo>
                    <a:pt x="1562336" y="2787571"/>
                  </a:moveTo>
                  <a:cubicBezTo>
                    <a:pt x="1560001" y="2782122"/>
                    <a:pt x="1564671" y="2776673"/>
                    <a:pt x="1566228" y="2772002"/>
                  </a:cubicBezTo>
                  <a:cubicBezTo>
                    <a:pt x="1679879" y="2489431"/>
                    <a:pt x="1793531" y="2206859"/>
                    <a:pt x="1906404" y="1924288"/>
                  </a:cubicBezTo>
                  <a:cubicBezTo>
                    <a:pt x="1911853" y="1909498"/>
                    <a:pt x="1918080" y="1904827"/>
                    <a:pt x="1932092" y="1913390"/>
                  </a:cubicBezTo>
                  <a:cubicBezTo>
                    <a:pt x="1946882" y="1921953"/>
                    <a:pt x="1972571" y="1921953"/>
                    <a:pt x="1977241" y="1935964"/>
                  </a:cubicBezTo>
                  <a:cubicBezTo>
                    <a:pt x="1981133" y="1947641"/>
                    <a:pt x="1964786" y="1965545"/>
                    <a:pt x="1960894" y="1981892"/>
                  </a:cubicBezTo>
                  <a:cubicBezTo>
                    <a:pt x="1914966" y="2148477"/>
                    <a:pt x="1850357" y="2309612"/>
                    <a:pt x="1790417" y="2465299"/>
                  </a:cubicBezTo>
                  <a:cubicBezTo>
                    <a:pt x="1785747" y="2476976"/>
                    <a:pt x="1789639" y="2480090"/>
                    <a:pt x="1800537" y="2482425"/>
                  </a:cubicBezTo>
                  <a:cubicBezTo>
                    <a:pt x="1848800" y="2492544"/>
                    <a:pt x="1873710" y="2502664"/>
                    <a:pt x="1921973" y="2513562"/>
                  </a:cubicBezTo>
                  <a:cubicBezTo>
                    <a:pt x="1932870" y="2515897"/>
                    <a:pt x="1941433" y="2512005"/>
                    <a:pt x="1950774" y="2507335"/>
                  </a:cubicBezTo>
                  <a:cubicBezTo>
                    <a:pt x="2150832" y="2406917"/>
                    <a:pt x="2366458" y="2291709"/>
                    <a:pt x="2566516" y="2191290"/>
                  </a:cubicBezTo>
                  <a:cubicBezTo>
                    <a:pt x="2579749" y="2185063"/>
                    <a:pt x="2590647" y="2182728"/>
                    <a:pt x="2603880" y="2188955"/>
                  </a:cubicBezTo>
                  <a:cubicBezTo>
                    <a:pt x="2627233" y="2199854"/>
                    <a:pt x="2652143" y="2209195"/>
                    <a:pt x="2677831" y="2220093"/>
                  </a:cubicBezTo>
                  <a:cubicBezTo>
                    <a:pt x="2311968" y="2417036"/>
                    <a:pt x="1972571" y="2580507"/>
                    <a:pt x="1562336" y="2787571"/>
                  </a:cubicBezTo>
                  <a:close/>
                </a:path>
              </a:pathLst>
            </a:custGeom>
            <a:solidFill>
              <a:schemeClr val="accent3">
                <a:lumMod val="50000"/>
              </a:schemeClr>
            </a:solidFill>
            <a:ln w="7920">
              <a:noFill/>
            </a:ln>
          </p:spPr>
          <p:style>
            <a:lnRef idx="0">
              <a:scrgbClr r="0" g="0" b="0"/>
            </a:lnRef>
            <a:fillRef idx="0">
              <a:scrgbClr r="0" g="0" b="0"/>
            </a:fillRef>
            <a:effectRef idx="0">
              <a:scrgbClr r="0" g="0" b="0"/>
            </a:effectRef>
            <a:fontRef idx="minor"/>
          </p:style>
        </p:sp>
        <p:sp>
          <p:nvSpPr>
            <p:cNvPr id="365" name="CustomShape 29"/>
            <p:cNvSpPr/>
            <p:nvPr/>
          </p:nvSpPr>
          <p:spPr>
            <a:xfrm>
              <a:off x="5947200" y="4270680"/>
              <a:ext cx="2153520" cy="1276560"/>
            </a:xfrm>
            <a:custGeom>
              <a:avLst/>
              <a:gdLst/>
              <a:ahLst/>
              <a:cxnLst/>
              <a:rect l="l" t="t" r="r" b="b"/>
              <a:pathLst>
                <a:path w="3059244" h="1813750">
                  <a:moveTo>
                    <a:pt x="114360" y="267897"/>
                  </a:moveTo>
                  <a:cubicBezTo>
                    <a:pt x="122144" y="272568"/>
                    <a:pt x="128371" y="267897"/>
                    <a:pt x="135377" y="264783"/>
                  </a:cubicBezTo>
                  <a:cubicBezTo>
                    <a:pt x="341662" y="177599"/>
                    <a:pt x="548725" y="91193"/>
                    <a:pt x="755010" y="3230"/>
                  </a:cubicBezTo>
                  <a:cubicBezTo>
                    <a:pt x="769801" y="-2998"/>
                    <a:pt x="782256" y="894"/>
                    <a:pt x="796267" y="5565"/>
                  </a:cubicBezTo>
                  <a:cubicBezTo>
                    <a:pt x="997882" y="74845"/>
                    <a:pt x="1199496" y="143347"/>
                    <a:pt x="1401889" y="212628"/>
                  </a:cubicBezTo>
                  <a:cubicBezTo>
                    <a:pt x="1622964" y="288136"/>
                    <a:pt x="1843260" y="364423"/>
                    <a:pt x="2064336" y="439931"/>
                  </a:cubicBezTo>
                  <a:cubicBezTo>
                    <a:pt x="2258166" y="506098"/>
                    <a:pt x="2452774" y="572265"/>
                    <a:pt x="2646604" y="638432"/>
                  </a:cubicBezTo>
                  <a:cubicBezTo>
                    <a:pt x="2779716" y="684359"/>
                    <a:pt x="2913607" y="730287"/>
                    <a:pt x="3046719" y="775436"/>
                  </a:cubicBezTo>
                  <a:cubicBezTo>
                    <a:pt x="3063066" y="780885"/>
                    <a:pt x="3067737" y="789447"/>
                    <a:pt x="3063844" y="805016"/>
                  </a:cubicBezTo>
                  <a:cubicBezTo>
                    <a:pt x="3062288" y="812800"/>
                    <a:pt x="3061509" y="821363"/>
                    <a:pt x="3061509" y="829148"/>
                  </a:cubicBezTo>
                  <a:cubicBezTo>
                    <a:pt x="3058396" y="918668"/>
                    <a:pt x="3057617" y="1008966"/>
                    <a:pt x="3052168" y="1098486"/>
                  </a:cubicBezTo>
                  <a:cubicBezTo>
                    <a:pt x="3049054" y="1142856"/>
                    <a:pt x="3052947" y="1187227"/>
                    <a:pt x="3045941" y="1231598"/>
                  </a:cubicBezTo>
                  <a:cubicBezTo>
                    <a:pt x="3044384" y="1244053"/>
                    <a:pt x="3040491" y="1250280"/>
                    <a:pt x="3028815" y="1255729"/>
                  </a:cubicBezTo>
                  <a:cubicBezTo>
                    <a:pt x="2933068" y="1297765"/>
                    <a:pt x="2837320" y="1340579"/>
                    <a:pt x="2741573" y="1383393"/>
                  </a:cubicBezTo>
                  <a:cubicBezTo>
                    <a:pt x="2645047" y="1426985"/>
                    <a:pt x="2548522" y="1469799"/>
                    <a:pt x="2451218" y="1513391"/>
                  </a:cubicBezTo>
                  <a:cubicBezTo>
                    <a:pt x="2448104" y="1521954"/>
                    <a:pt x="2440319" y="1525067"/>
                    <a:pt x="2432535" y="1528181"/>
                  </a:cubicBezTo>
                  <a:cubicBezTo>
                    <a:pt x="2236370" y="1614587"/>
                    <a:pt x="2040983" y="1704107"/>
                    <a:pt x="1844817" y="1790513"/>
                  </a:cubicBezTo>
                  <a:cubicBezTo>
                    <a:pt x="1836255" y="1794405"/>
                    <a:pt x="1827692" y="1799076"/>
                    <a:pt x="1819129" y="1802968"/>
                  </a:cubicBezTo>
                  <a:cubicBezTo>
                    <a:pt x="1780986" y="1827878"/>
                    <a:pt x="1745178" y="1820094"/>
                    <a:pt x="1704699" y="1804525"/>
                  </a:cubicBezTo>
                  <a:cubicBezTo>
                    <a:pt x="1405002" y="1687760"/>
                    <a:pt x="1105306" y="1572552"/>
                    <a:pt x="805609" y="1457344"/>
                  </a:cubicBezTo>
                  <a:cubicBezTo>
                    <a:pt x="689622" y="1412973"/>
                    <a:pt x="573635" y="1367824"/>
                    <a:pt x="456870" y="1323453"/>
                  </a:cubicBezTo>
                  <a:cubicBezTo>
                    <a:pt x="434296" y="1314890"/>
                    <a:pt x="418727" y="1303214"/>
                    <a:pt x="410943" y="1279082"/>
                  </a:cubicBezTo>
                  <a:cubicBezTo>
                    <a:pt x="403937" y="1257286"/>
                    <a:pt x="393039" y="1237047"/>
                    <a:pt x="384476" y="1215251"/>
                  </a:cubicBezTo>
                  <a:cubicBezTo>
                    <a:pt x="339327" y="1110162"/>
                    <a:pt x="294178" y="1005074"/>
                    <a:pt x="248250" y="900764"/>
                  </a:cubicBezTo>
                  <a:cubicBezTo>
                    <a:pt x="206993" y="805016"/>
                    <a:pt x="165736" y="709269"/>
                    <a:pt x="124479" y="614300"/>
                  </a:cubicBezTo>
                  <a:cubicBezTo>
                    <a:pt x="97234" y="552025"/>
                    <a:pt x="70767" y="489750"/>
                    <a:pt x="44301" y="427476"/>
                  </a:cubicBezTo>
                  <a:cubicBezTo>
                    <a:pt x="38073" y="411907"/>
                    <a:pt x="24840" y="400231"/>
                    <a:pt x="20169" y="383105"/>
                  </a:cubicBezTo>
                  <a:cubicBezTo>
                    <a:pt x="18612" y="365980"/>
                    <a:pt x="9271" y="351189"/>
                    <a:pt x="3043" y="335621"/>
                  </a:cubicBezTo>
                  <a:cubicBezTo>
                    <a:pt x="-849" y="325501"/>
                    <a:pt x="-3184" y="316160"/>
                    <a:pt x="10049" y="310711"/>
                  </a:cubicBezTo>
                  <a:cubicBezTo>
                    <a:pt x="45857" y="295921"/>
                    <a:pt x="79330" y="280352"/>
                    <a:pt x="114360" y="267897"/>
                  </a:cubicBezTo>
                  <a:close/>
                </a:path>
              </a:pathLst>
            </a:custGeom>
            <a:solidFill>
              <a:schemeClr val="accent6">
                <a:lumMod val="75000"/>
              </a:schemeClr>
            </a:solidFill>
            <a:ln w="7920">
              <a:noFill/>
            </a:ln>
          </p:spPr>
          <p:style>
            <a:lnRef idx="0">
              <a:scrgbClr r="0" g="0" b="0"/>
            </a:lnRef>
            <a:fillRef idx="0">
              <a:scrgbClr r="0" g="0" b="0"/>
            </a:fillRef>
            <a:effectRef idx="0">
              <a:scrgbClr r="0" g="0" b="0"/>
            </a:effectRef>
            <a:fontRef idx="minor"/>
          </p:style>
        </p:sp>
        <p:sp>
          <p:nvSpPr>
            <p:cNvPr id="366" name="CustomShape 30"/>
            <p:cNvSpPr/>
            <p:nvPr/>
          </p:nvSpPr>
          <p:spPr>
            <a:xfrm>
              <a:off x="6180480" y="4381920"/>
              <a:ext cx="1709640" cy="640800"/>
            </a:xfrm>
            <a:custGeom>
              <a:avLst/>
              <a:gdLst/>
              <a:ahLst/>
              <a:cxnLst/>
              <a:rect l="l" t="t" r="r" b="b"/>
              <a:pathLst>
                <a:path w="2428712" h="910767">
                  <a:moveTo>
                    <a:pt x="0" y="205531"/>
                  </a:moveTo>
                  <a:cubicBezTo>
                    <a:pt x="77843" y="168944"/>
                    <a:pt x="151016" y="134693"/>
                    <a:pt x="224189" y="100442"/>
                  </a:cubicBezTo>
                  <a:cubicBezTo>
                    <a:pt x="293470" y="68526"/>
                    <a:pt x="362750" y="36611"/>
                    <a:pt x="432031" y="3916"/>
                  </a:cubicBezTo>
                  <a:cubicBezTo>
                    <a:pt x="442929" y="-754"/>
                    <a:pt x="450713" y="-1533"/>
                    <a:pt x="462390" y="3138"/>
                  </a:cubicBezTo>
                  <a:cubicBezTo>
                    <a:pt x="623526" y="62299"/>
                    <a:pt x="784662" y="120681"/>
                    <a:pt x="945019" y="179064"/>
                  </a:cubicBezTo>
                  <a:cubicBezTo>
                    <a:pt x="1176992" y="263913"/>
                    <a:pt x="1408965" y="348762"/>
                    <a:pt x="1640160" y="433612"/>
                  </a:cubicBezTo>
                  <a:cubicBezTo>
                    <a:pt x="1770158" y="481096"/>
                    <a:pt x="1901714" y="524689"/>
                    <a:pt x="2032491" y="568281"/>
                  </a:cubicBezTo>
                  <a:cubicBezTo>
                    <a:pt x="2160153" y="611095"/>
                    <a:pt x="2287817" y="654687"/>
                    <a:pt x="2415480" y="698279"/>
                  </a:cubicBezTo>
                  <a:cubicBezTo>
                    <a:pt x="2425600" y="702171"/>
                    <a:pt x="2432605" y="703728"/>
                    <a:pt x="2428713" y="718518"/>
                  </a:cubicBezTo>
                  <a:cubicBezTo>
                    <a:pt x="2413923" y="778458"/>
                    <a:pt x="2400690" y="839176"/>
                    <a:pt x="2388235" y="899893"/>
                  </a:cubicBezTo>
                  <a:cubicBezTo>
                    <a:pt x="2385121" y="916241"/>
                    <a:pt x="2378894" y="917798"/>
                    <a:pt x="2363325" y="913905"/>
                  </a:cubicBezTo>
                  <a:cubicBezTo>
                    <a:pt x="2145363" y="848517"/>
                    <a:pt x="1926623" y="783907"/>
                    <a:pt x="1708662" y="718518"/>
                  </a:cubicBezTo>
                  <a:cubicBezTo>
                    <a:pt x="1556867" y="673369"/>
                    <a:pt x="1405073" y="627441"/>
                    <a:pt x="1254057" y="581514"/>
                  </a:cubicBezTo>
                  <a:cubicBezTo>
                    <a:pt x="1075017" y="527802"/>
                    <a:pt x="895977" y="474869"/>
                    <a:pt x="717716" y="421935"/>
                  </a:cubicBezTo>
                  <a:cubicBezTo>
                    <a:pt x="569814" y="377564"/>
                    <a:pt x="421911" y="333194"/>
                    <a:pt x="274009" y="288823"/>
                  </a:cubicBezTo>
                  <a:cubicBezTo>
                    <a:pt x="190716" y="263913"/>
                    <a:pt x="107424" y="239782"/>
                    <a:pt x="24132" y="214872"/>
                  </a:cubicBezTo>
                  <a:cubicBezTo>
                    <a:pt x="17904" y="212536"/>
                    <a:pt x="10898" y="209423"/>
                    <a:pt x="0" y="205531"/>
                  </a:cubicBezTo>
                  <a:close/>
                </a:path>
              </a:pathLst>
            </a:custGeom>
            <a:solidFill>
              <a:schemeClr val="accent6">
                <a:lumMod val="50000"/>
              </a:schemeClr>
            </a:solidFill>
            <a:ln w="7920">
              <a:noFill/>
            </a:ln>
          </p:spPr>
          <p:style>
            <a:lnRef idx="0">
              <a:scrgbClr r="0" g="0" b="0"/>
            </a:lnRef>
            <a:fillRef idx="0">
              <a:scrgbClr r="0" g="0" b="0"/>
            </a:fillRef>
            <a:effectRef idx="0">
              <a:scrgbClr r="0" g="0" b="0"/>
            </a:effectRef>
            <a:fontRef idx="minor"/>
          </p:style>
        </p:sp>
        <p:sp>
          <p:nvSpPr>
            <p:cNvPr id="367" name="CustomShape 31"/>
            <p:cNvSpPr/>
            <p:nvPr/>
          </p:nvSpPr>
          <p:spPr>
            <a:xfrm>
              <a:off x="3906720" y="5034240"/>
              <a:ext cx="657000" cy="854280"/>
            </a:xfrm>
            <a:custGeom>
              <a:avLst/>
              <a:gdLst/>
              <a:ahLst/>
              <a:cxnLst/>
              <a:rect l="l" t="t" r="r" b="b"/>
              <a:pathLst>
                <a:path w="934120" h="1214356">
                  <a:moveTo>
                    <a:pt x="629660" y="157244"/>
                  </a:moveTo>
                  <a:cubicBezTo>
                    <a:pt x="628103" y="145567"/>
                    <a:pt x="610199" y="27245"/>
                    <a:pt x="600080" y="0"/>
                  </a:cubicBezTo>
                  <a:cubicBezTo>
                    <a:pt x="598523" y="2335"/>
                    <a:pt x="596966" y="4670"/>
                    <a:pt x="594631" y="7006"/>
                  </a:cubicBezTo>
                  <a:cubicBezTo>
                    <a:pt x="456848" y="155687"/>
                    <a:pt x="335412" y="316823"/>
                    <a:pt x="206192" y="472509"/>
                  </a:cubicBezTo>
                  <a:cubicBezTo>
                    <a:pt x="193737" y="487299"/>
                    <a:pt x="180504" y="500533"/>
                    <a:pt x="165714" y="512209"/>
                  </a:cubicBezTo>
                  <a:cubicBezTo>
                    <a:pt x="110445" y="555023"/>
                    <a:pt x="55955" y="597837"/>
                    <a:pt x="1464" y="640651"/>
                  </a:cubicBezTo>
                  <a:cubicBezTo>
                    <a:pt x="-2428" y="650770"/>
                    <a:pt x="2243" y="659333"/>
                    <a:pt x="6135" y="667896"/>
                  </a:cubicBezTo>
                  <a:cubicBezTo>
                    <a:pt x="24817" y="706039"/>
                    <a:pt x="44278" y="744182"/>
                    <a:pt x="62960" y="782326"/>
                  </a:cubicBezTo>
                  <a:cubicBezTo>
                    <a:pt x="69966" y="796338"/>
                    <a:pt x="127570" y="843044"/>
                    <a:pt x="139247" y="861726"/>
                  </a:cubicBezTo>
                  <a:cubicBezTo>
                    <a:pt x="170384" y="908432"/>
                    <a:pt x="210863" y="944240"/>
                    <a:pt x="259126" y="971485"/>
                  </a:cubicBezTo>
                  <a:cubicBezTo>
                    <a:pt x="275473" y="980826"/>
                    <a:pt x="286371" y="994838"/>
                    <a:pt x="294934" y="1011185"/>
                  </a:cubicBezTo>
                  <a:cubicBezTo>
                    <a:pt x="318287" y="1056335"/>
                    <a:pt x="343196" y="1099927"/>
                    <a:pt x="376669" y="1138848"/>
                  </a:cubicBezTo>
                  <a:cubicBezTo>
                    <a:pt x="405471" y="1171543"/>
                    <a:pt x="436609" y="1200345"/>
                    <a:pt x="480201" y="1212800"/>
                  </a:cubicBezTo>
                  <a:cubicBezTo>
                    <a:pt x="490321" y="1215913"/>
                    <a:pt x="499662" y="1219027"/>
                    <a:pt x="509781" y="1216692"/>
                  </a:cubicBezTo>
                  <a:cubicBezTo>
                    <a:pt x="572056" y="1205015"/>
                    <a:pt x="635109" y="1194896"/>
                    <a:pt x="697384" y="1183219"/>
                  </a:cubicBezTo>
                  <a:cubicBezTo>
                    <a:pt x="704390" y="1181662"/>
                    <a:pt x="712174" y="1181662"/>
                    <a:pt x="716066" y="1173100"/>
                  </a:cubicBezTo>
                  <a:cubicBezTo>
                    <a:pt x="733192" y="1146633"/>
                    <a:pt x="751096" y="1074238"/>
                    <a:pt x="746425" y="1069568"/>
                  </a:cubicBezTo>
                  <a:cubicBezTo>
                    <a:pt x="732413" y="1057113"/>
                    <a:pt x="720737" y="1039987"/>
                    <a:pt x="699719" y="1035317"/>
                  </a:cubicBezTo>
                  <a:cubicBezTo>
                    <a:pt x="657684" y="1025197"/>
                    <a:pt x="616427" y="1012742"/>
                    <a:pt x="575948" y="997173"/>
                  </a:cubicBezTo>
                  <a:cubicBezTo>
                    <a:pt x="559601" y="990946"/>
                    <a:pt x="534691" y="1001065"/>
                    <a:pt x="528464" y="986275"/>
                  </a:cubicBezTo>
                  <a:cubicBezTo>
                    <a:pt x="523015" y="973042"/>
                    <a:pt x="533913" y="952803"/>
                    <a:pt x="533913" y="934899"/>
                  </a:cubicBezTo>
                  <a:cubicBezTo>
                    <a:pt x="533913" y="899869"/>
                    <a:pt x="539362" y="867175"/>
                    <a:pt x="553374" y="834481"/>
                  </a:cubicBezTo>
                  <a:cubicBezTo>
                    <a:pt x="568942" y="800230"/>
                    <a:pt x="579062" y="762865"/>
                    <a:pt x="595409" y="729392"/>
                  </a:cubicBezTo>
                  <a:cubicBezTo>
                    <a:pt x="614091" y="690471"/>
                    <a:pt x="635109" y="652327"/>
                    <a:pt x="667025" y="621969"/>
                  </a:cubicBezTo>
                  <a:cubicBezTo>
                    <a:pt x="758102" y="535562"/>
                    <a:pt x="848400" y="449935"/>
                    <a:pt x="934806" y="358858"/>
                  </a:cubicBezTo>
                  <a:cubicBezTo>
                    <a:pt x="936363" y="356523"/>
                    <a:pt x="938698" y="354187"/>
                    <a:pt x="940255" y="352630"/>
                  </a:cubicBezTo>
                  <a:cubicBezTo>
                    <a:pt x="917681" y="346403"/>
                    <a:pt x="870975" y="321493"/>
                    <a:pt x="791574" y="293470"/>
                  </a:cubicBezTo>
                  <a:cubicBezTo>
                    <a:pt x="719180" y="267781"/>
                    <a:pt x="637444" y="213291"/>
                    <a:pt x="629660" y="157244"/>
                  </a:cubicBezTo>
                  <a:close/>
                </a:path>
              </a:pathLst>
            </a:custGeom>
            <a:solidFill>
              <a:schemeClr val="accent2">
                <a:lumMod val="50000"/>
              </a:schemeClr>
            </a:solidFill>
            <a:ln w="7920">
              <a:noFill/>
            </a:ln>
          </p:spPr>
          <p:style>
            <a:lnRef idx="0">
              <a:scrgbClr r="0" g="0" b="0"/>
            </a:lnRef>
            <a:fillRef idx="0">
              <a:scrgbClr r="0" g="0" b="0"/>
            </a:fillRef>
            <a:effectRef idx="0">
              <a:scrgbClr r="0" g="0" b="0"/>
            </a:effectRef>
            <a:fontRef idx="minor"/>
          </p:style>
        </p:sp>
        <p:sp>
          <p:nvSpPr>
            <p:cNvPr id="368" name="CustomShape 32"/>
            <p:cNvSpPr/>
            <p:nvPr/>
          </p:nvSpPr>
          <p:spPr>
            <a:xfrm>
              <a:off x="4739760" y="3668040"/>
              <a:ext cx="371880" cy="421200"/>
            </a:xfrm>
            <a:custGeom>
              <a:avLst/>
              <a:gdLst/>
              <a:ahLst/>
              <a:cxnLst/>
              <a:rect l="l" t="t" r="r" b="b"/>
              <a:pathLst>
                <a:path w="529334" h="599393">
                  <a:moveTo>
                    <a:pt x="535732" y="422106"/>
                  </a:moveTo>
                  <a:cubicBezTo>
                    <a:pt x="479685" y="369172"/>
                    <a:pt x="446991" y="470369"/>
                    <a:pt x="424416" y="514739"/>
                  </a:cubicBezTo>
                  <a:cubicBezTo>
                    <a:pt x="421302" y="520967"/>
                    <a:pt x="418189" y="527973"/>
                    <a:pt x="415075" y="534200"/>
                  </a:cubicBezTo>
                  <a:cubicBezTo>
                    <a:pt x="400285" y="553661"/>
                    <a:pt x="387051" y="573122"/>
                    <a:pt x="367591" y="588690"/>
                  </a:cubicBezTo>
                  <a:cubicBezTo>
                    <a:pt x="337232" y="613600"/>
                    <a:pt x="324777" y="596475"/>
                    <a:pt x="286633" y="584798"/>
                  </a:cubicBezTo>
                  <a:cubicBezTo>
                    <a:pt x="249268" y="570008"/>
                    <a:pt x="230586" y="597253"/>
                    <a:pt x="189329" y="571565"/>
                  </a:cubicBezTo>
                  <a:cubicBezTo>
                    <a:pt x="184659" y="570008"/>
                    <a:pt x="151964" y="577014"/>
                    <a:pt x="140288" y="573900"/>
                  </a:cubicBezTo>
                  <a:cubicBezTo>
                    <a:pt x="125498" y="571565"/>
                    <a:pt x="110707" y="548990"/>
                    <a:pt x="102923" y="547434"/>
                  </a:cubicBezTo>
                  <a:cubicBezTo>
                    <a:pt x="78792" y="540428"/>
                    <a:pt x="69451" y="537314"/>
                    <a:pt x="58552" y="516296"/>
                  </a:cubicBezTo>
                  <a:cubicBezTo>
                    <a:pt x="39091" y="477375"/>
                    <a:pt x="37535" y="436896"/>
                    <a:pt x="25858" y="394861"/>
                  </a:cubicBezTo>
                  <a:cubicBezTo>
                    <a:pt x="17295" y="366058"/>
                    <a:pt x="12625" y="337256"/>
                    <a:pt x="4062" y="309233"/>
                  </a:cubicBezTo>
                  <a:cubicBezTo>
                    <a:pt x="-10728" y="257856"/>
                    <a:pt x="18074" y="222048"/>
                    <a:pt x="39091" y="183905"/>
                  </a:cubicBezTo>
                  <a:cubicBezTo>
                    <a:pt x="56217" y="151989"/>
                    <a:pt x="79570" y="123966"/>
                    <a:pt x="99809" y="93607"/>
                  </a:cubicBezTo>
                  <a:cubicBezTo>
                    <a:pt x="106815" y="83487"/>
                    <a:pt x="102145" y="75703"/>
                    <a:pt x="103702" y="60134"/>
                  </a:cubicBezTo>
                  <a:cubicBezTo>
                    <a:pt x="105258" y="47679"/>
                    <a:pt x="106037" y="37560"/>
                    <a:pt x="108372" y="26661"/>
                  </a:cubicBezTo>
                  <a:cubicBezTo>
                    <a:pt x="128611" y="16542"/>
                    <a:pt x="158192" y="19655"/>
                    <a:pt x="179209" y="17320"/>
                  </a:cubicBezTo>
                  <a:cubicBezTo>
                    <a:pt x="239927" y="11093"/>
                    <a:pt x="301424" y="7201"/>
                    <a:pt x="362141" y="1752"/>
                  </a:cubicBezTo>
                  <a:cubicBezTo>
                    <a:pt x="374596" y="195"/>
                    <a:pt x="395614" y="-2141"/>
                    <a:pt x="407291" y="4087"/>
                  </a:cubicBezTo>
                  <a:cubicBezTo>
                    <a:pt x="436871" y="103726"/>
                    <a:pt x="489026" y="207258"/>
                    <a:pt x="513158" y="308454"/>
                  </a:cubicBezTo>
                  <a:cubicBezTo>
                    <a:pt x="518607" y="333364"/>
                    <a:pt x="538846" y="395639"/>
                    <a:pt x="535732" y="422106"/>
                  </a:cubicBezTo>
                  <a:close/>
                </a:path>
              </a:pathLst>
            </a:custGeom>
            <a:solidFill>
              <a:srgbClr val="EEEAE4"/>
            </a:solidFill>
            <a:ln w="7920">
              <a:noFill/>
            </a:ln>
          </p:spPr>
          <p:style>
            <a:lnRef idx="0">
              <a:scrgbClr r="0" g="0" b="0"/>
            </a:lnRef>
            <a:fillRef idx="0">
              <a:scrgbClr r="0" g="0" b="0"/>
            </a:fillRef>
            <a:effectRef idx="0">
              <a:scrgbClr r="0" g="0" b="0"/>
            </a:effectRef>
            <a:fontRef idx="minor"/>
          </p:style>
        </p:sp>
        <p:sp>
          <p:nvSpPr>
            <p:cNvPr id="369" name="CustomShape 33"/>
            <p:cNvSpPr/>
            <p:nvPr/>
          </p:nvSpPr>
          <p:spPr>
            <a:xfrm>
              <a:off x="5582160" y="1920960"/>
              <a:ext cx="87120" cy="54000"/>
            </a:xfrm>
            <a:custGeom>
              <a:avLst/>
              <a:gdLst/>
              <a:ahLst/>
              <a:cxnLst/>
              <a:rect l="l" t="t" r="r" b="b"/>
              <a:pathLst>
                <a:path w="124549" h="77843">
                  <a:moveTo>
                    <a:pt x="68412" y="9809"/>
                  </a:moveTo>
                  <a:cubicBezTo>
                    <a:pt x="100634" y="15226"/>
                    <a:pt x="124502" y="33022"/>
                    <a:pt x="121723" y="49558"/>
                  </a:cubicBezTo>
                  <a:cubicBezTo>
                    <a:pt x="118943" y="66093"/>
                    <a:pt x="90567" y="75106"/>
                    <a:pt x="58345" y="69689"/>
                  </a:cubicBezTo>
                  <a:cubicBezTo>
                    <a:pt x="26122" y="64271"/>
                    <a:pt x="2254" y="46475"/>
                    <a:pt x="5034" y="29940"/>
                  </a:cubicBezTo>
                  <a:cubicBezTo>
                    <a:pt x="7813" y="13405"/>
                    <a:pt x="36189" y="4392"/>
                    <a:pt x="68412" y="9809"/>
                  </a:cubicBezTo>
                  <a:close/>
                </a:path>
              </a:pathLst>
            </a:custGeom>
            <a:solidFill>
              <a:srgbClr val="F8F5F4"/>
            </a:solidFill>
            <a:ln w="7920">
              <a:noFill/>
            </a:ln>
          </p:spPr>
          <p:style>
            <a:lnRef idx="0">
              <a:scrgbClr r="0" g="0" b="0"/>
            </a:lnRef>
            <a:fillRef idx="0">
              <a:scrgbClr r="0" g="0" b="0"/>
            </a:fillRef>
            <a:effectRef idx="0">
              <a:scrgbClr r="0" g="0" b="0"/>
            </a:effectRef>
            <a:fontRef idx="minor"/>
          </p:style>
        </p:sp>
        <p:sp>
          <p:nvSpPr>
            <p:cNvPr id="370" name="CustomShape 34"/>
            <p:cNvSpPr/>
            <p:nvPr/>
          </p:nvSpPr>
          <p:spPr>
            <a:xfrm>
              <a:off x="5783760" y="1944720"/>
              <a:ext cx="81360" cy="43200"/>
            </a:xfrm>
            <a:custGeom>
              <a:avLst/>
              <a:gdLst/>
              <a:ahLst/>
              <a:cxnLst/>
              <a:rect l="l" t="t" r="r" b="b"/>
              <a:pathLst>
                <a:path w="116765" h="62274">
                  <a:moveTo>
                    <a:pt x="61806" y="2635"/>
                  </a:moveTo>
                  <a:cubicBezTo>
                    <a:pt x="94447" y="4090"/>
                    <a:pt x="120303" y="18849"/>
                    <a:pt x="119556" y="35599"/>
                  </a:cubicBezTo>
                  <a:cubicBezTo>
                    <a:pt x="118809" y="52348"/>
                    <a:pt x="91743" y="64747"/>
                    <a:pt x="59102" y="63292"/>
                  </a:cubicBezTo>
                  <a:cubicBezTo>
                    <a:pt x="26461" y="61837"/>
                    <a:pt x="605" y="47078"/>
                    <a:pt x="1352" y="30329"/>
                  </a:cubicBezTo>
                  <a:cubicBezTo>
                    <a:pt x="2099" y="13579"/>
                    <a:pt x="29165" y="1180"/>
                    <a:pt x="61806" y="2635"/>
                  </a:cubicBezTo>
                  <a:close/>
                </a:path>
              </a:pathLst>
            </a:custGeom>
            <a:solidFill>
              <a:srgbClr val="F8F5F4"/>
            </a:solidFill>
            <a:ln w="7920">
              <a:noFill/>
            </a:ln>
          </p:spPr>
          <p:style>
            <a:lnRef idx="0">
              <a:scrgbClr r="0" g="0" b="0"/>
            </a:lnRef>
            <a:fillRef idx="0">
              <a:scrgbClr r="0" g="0" b="0"/>
            </a:fillRef>
            <a:effectRef idx="0">
              <a:scrgbClr r="0" g="0" b="0"/>
            </a:effectRef>
            <a:fontRef idx="minor"/>
          </p:style>
        </p:sp>
        <p:sp>
          <p:nvSpPr>
            <p:cNvPr id="371" name="CustomShape 35"/>
            <p:cNvSpPr/>
            <p:nvPr/>
          </p:nvSpPr>
          <p:spPr>
            <a:xfrm>
              <a:off x="5804640" y="1945080"/>
              <a:ext cx="37800" cy="43200"/>
            </a:xfrm>
            <a:custGeom>
              <a:avLst/>
              <a:gdLst/>
              <a:ahLst/>
              <a:cxnLst/>
              <a:rect l="l" t="t" r="r" b="b"/>
              <a:pathLst>
                <a:path w="54490" h="62274">
                  <a:moveTo>
                    <a:pt x="57227" y="59522"/>
                  </a:moveTo>
                  <a:cubicBezTo>
                    <a:pt x="34652" y="71977"/>
                    <a:pt x="15192" y="68085"/>
                    <a:pt x="7407" y="50959"/>
                  </a:cubicBezTo>
                  <a:cubicBezTo>
                    <a:pt x="-3491" y="37726"/>
                    <a:pt x="-1156" y="23714"/>
                    <a:pt x="6629" y="10481"/>
                  </a:cubicBezTo>
                  <a:cubicBezTo>
                    <a:pt x="19862" y="361"/>
                    <a:pt x="33095" y="-5088"/>
                    <a:pt x="47886" y="6589"/>
                  </a:cubicBezTo>
                  <a:cubicBezTo>
                    <a:pt x="58784" y="22157"/>
                    <a:pt x="64233" y="40061"/>
                    <a:pt x="57227" y="59522"/>
                  </a:cubicBezTo>
                  <a:close/>
                </a:path>
              </a:pathLst>
            </a:custGeom>
            <a:solidFill>
              <a:srgbClr val="060504"/>
            </a:solidFill>
            <a:ln w="7920">
              <a:noFill/>
            </a:ln>
          </p:spPr>
          <p:style>
            <a:lnRef idx="0">
              <a:scrgbClr r="0" g="0" b="0"/>
            </a:lnRef>
            <a:fillRef idx="0">
              <a:scrgbClr r="0" g="0" b="0"/>
            </a:fillRef>
            <a:effectRef idx="0">
              <a:scrgbClr r="0" g="0" b="0"/>
            </a:effectRef>
            <a:fontRef idx="minor"/>
          </p:style>
        </p:sp>
        <p:sp>
          <p:nvSpPr>
            <p:cNvPr id="372" name="CustomShape 36"/>
            <p:cNvSpPr/>
            <p:nvPr/>
          </p:nvSpPr>
          <p:spPr>
            <a:xfrm>
              <a:off x="5605200" y="1924200"/>
              <a:ext cx="37800" cy="43200"/>
            </a:xfrm>
            <a:custGeom>
              <a:avLst/>
              <a:gdLst/>
              <a:ahLst/>
              <a:cxnLst/>
              <a:rect l="l" t="t" r="r" b="b"/>
              <a:pathLst>
                <a:path w="54490" h="62274">
                  <a:moveTo>
                    <a:pt x="50258" y="63432"/>
                  </a:moveTo>
                  <a:cubicBezTo>
                    <a:pt x="33910" y="72774"/>
                    <a:pt x="18342" y="61876"/>
                    <a:pt x="1995" y="62654"/>
                  </a:cubicBezTo>
                  <a:cubicBezTo>
                    <a:pt x="-3454" y="42415"/>
                    <a:pt x="2773" y="25289"/>
                    <a:pt x="14450" y="9721"/>
                  </a:cubicBezTo>
                  <a:cubicBezTo>
                    <a:pt x="29240" y="-4291"/>
                    <a:pt x="37024" y="-3513"/>
                    <a:pt x="57264" y="14391"/>
                  </a:cubicBezTo>
                  <a:cubicBezTo>
                    <a:pt x="62713" y="32295"/>
                    <a:pt x="61156" y="48642"/>
                    <a:pt x="50258" y="63432"/>
                  </a:cubicBezTo>
                  <a:close/>
                </a:path>
              </a:pathLst>
            </a:custGeom>
            <a:solidFill>
              <a:srgbClr val="030303"/>
            </a:solidFill>
            <a:ln w="7920">
              <a:noFill/>
            </a:ln>
          </p:spPr>
          <p:style>
            <a:lnRef idx="0">
              <a:scrgbClr r="0" g="0" b="0"/>
            </a:lnRef>
            <a:fillRef idx="0">
              <a:scrgbClr r="0" g="0" b="0"/>
            </a:fillRef>
            <a:effectRef idx="0">
              <a:scrgbClr r="0" g="0" b="0"/>
            </a:effectRef>
            <a:fontRef idx="minor"/>
          </p:style>
        </p:sp>
      </p:grpSp>
      <p:grpSp>
        <p:nvGrpSpPr>
          <p:cNvPr id="373" name="Group 37"/>
          <p:cNvGrpSpPr/>
          <p:nvPr/>
        </p:nvGrpSpPr>
        <p:grpSpPr>
          <a:xfrm>
            <a:off x="11192040" y="3640680"/>
            <a:ext cx="702720" cy="521640"/>
            <a:chOff x="11192040" y="3640680"/>
            <a:chExt cx="702720" cy="521640"/>
          </a:xfrm>
        </p:grpSpPr>
        <p:sp>
          <p:nvSpPr>
            <p:cNvPr id="374" name="CustomShape 38"/>
            <p:cNvSpPr/>
            <p:nvPr/>
          </p:nvSpPr>
          <p:spPr>
            <a:xfrm>
              <a:off x="11192040" y="3779280"/>
              <a:ext cx="697320" cy="383040"/>
            </a:xfrm>
            <a:custGeom>
              <a:avLst/>
              <a:gdLst/>
              <a:ahLst/>
              <a:cxnLst/>
              <a:rect l="l" t="t" r="r" b="b"/>
              <a:pathLst>
                <a:path w="1019874" h="560752">
                  <a:moveTo>
                    <a:pt x="836295" y="307099"/>
                  </a:moveTo>
                  <a:cubicBezTo>
                    <a:pt x="877253" y="311862"/>
                    <a:pt x="922020" y="308052"/>
                    <a:pt x="959168" y="324244"/>
                  </a:cubicBezTo>
                  <a:cubicBezTo>
                    <a:pt x="1013460" y="348057"/>
                    <a:pt x="1032510" y="416637"/>
                    <a:pt x="1011555" y="476644"/>
                  </a:cubicBezTo>
                  <a:cubicBezTo>
                    <a:pt x="993458" y="529984"/>
                    <a:pt x="939165" y="564274"/>
                    <a:pt x="881063" y="560464"/>
                  </a:cubicBezTo>
                  <a:cubicBezTo>
                    <a:pt x="824865" y="555702"/>
                    <a:pt x="781050" y="515697"/>
                    <a:pt x="771525" y="458547"/>
                  </a:cubicBezTo>
                  <a:cubicBezTo>
                    <a:pt x="769620" y="445212"/>
                    <a:pt x="775335" y="430924"/>
                    <a:pt x="778193" y="409969"/>
                  </a:cubicBezTo>
                  <a:cubicBezTo>
                    <a:pt x="738188" y="387109"/>
                    <a:pt x="692468" y="376632"/>
                    <a:pt x="634365" y="412827"/>
                  </a:cubicBezTo>
                  <a:cubicBezTo>
                    <a:pt x="542925" y="470929"/>
                    <a:pt x="553403" y="496647"/>
                    <a:pt x="485775" y="369964"/>
                  </a:cubicBezTo>
                  <a:cubicBezTo>
                    <a:pt x="469583" y="340437"/>
                    <a:pt x="446723" y="311862"/>
                    <a:pt x="421005" y="289954"/>
                  </a:cubicBezTo>
                  <a:cubicBezTo>
                    <a:pt x="338138" y="218517"/>
                    <a:pt x="253365" y="148984"/>
                    <a:pt x="166688" y="82309"/>
                  </a:cubicBezTo>
                  <a:cubicBezTo>
                    <a:pt x="142875" y="64212"/>
                    <a:pt x="107633" y="58497"/>
                    <a:pt x="77153" y="49924"/>
                  </a:cubicBezTo>
                  <a:cubicBezTo>
                    <a:pt x="54293" y="43257"/>
                    <a:pt x="30480" y="42304"/>
                    <a:pt x="0" y="37542"/>
                  </a:cubicBezTo>
                  <a:cubicBezTo>
                    <a:pt x="40958" y="-558"/>
                    <a:pt x="120968" y="-13893"/>
                    <a:pt x="157163" y="17539"/>
                  </a:cubicBezTo>
                  <a:cubicBezTo>
                    <a:pt x="299085" y="136602"/>
                    <a:pt x="465773" y="231852"/>
                    <a:pt x="562928" y="409969"/>
                  </a:cubicBezTo>
                  <a:cubicBezTo>
                    <a:pt x="582930" y="396634"/>
                    <a:pt x="604838" y="384252"/>
                    <a:pt x="624840" y="368059"/>
                  </a:cubicBezTo>
                  <a:cubicBezTo>
                    <a:pt x="657225" y="342342"/>
                    <a:pt x="687705" y="331864"/>
                    <a:pt x="728663" y="350914"/>
                  </a:cubicBezTo>
                  <a:cubicBezTo>
                    <a:pt x="769620" y="369964"/>
                    <a:pt x="814388" y="381394"/>
                    <a:pt x="862013" y="386157"/>
                  </a:cubicBezTo>
                  <a:cubicBezTo>
                    <a:pt x="842963" y="376632"/>
                    <a:pt x="823913" y="368059"/>
                    <a:pt x="798195" y="355677"/>
                  </a:cubicBezTo>
                  <a:cubicBezTo>
                    <a:pt x="811530" y="338532"/>
                    <a:pt x="824865" y="321387"/>
                    <a:pt x="837248" y="305194"/>
                  </a:cubicBezTo>
                  <a:cubicBezTo>
                    <a:pt x="838200" y="305194"/>
                    <a:pt x="836295" y="307099"/>
                    <a:pt x="836295" y="307099"/>
                  </a:cubicBezTo>
                  <a:close/>
                </a:path>
              </a:pathLst>
            </a:custGeom>
            <a:solidFill>
              <a:schemeClr val="accent3"/>
            </a:solidFill>
            <a:ln w="9360">
              <a:noFill/>
            </a:ln>
          </p:spPr>
          <p:style>
            <a:lnRef idx="0">
              <a:scrgbClr r="0" g="0" b="0"/>
            </a:lnRef>
            <a:fillRef idx="0">
              <a:scrgbClr r="0" g="0" b="0"/>
            </a:fillRef>
            <a:effectRef idx="0">
              <a:scrgbClr r="0" g="0" b="0"/>
            </a:effectRef>
            <a:fontRef idx="minor"/>
          </p:style>
        </p:sp>
        <p:sp>
          <p:nvSpPr>
            <p:cNvPr id="375" name="CustomShape 39"/>
            <p:cNvSpPr/>
            <p:nvPr/>
          </p:nvSpPr>
          <p:spPr>
            <a:xfrm>
              <a:off x="11764440" y="3988080"/>
              <a:ext cx="720" cy="720"/>
            </a:xfrm>
            <a:custGeom>
              <a:avLst/>
              <a:gdLst/>
              <a:ahLst/>
              <a:cxnLst/>
              <a:rect l="l" t="t" r="r" b="b"/>
              <a:pathLst>
                <a:path w="1905" h="1905">
                  <a:moveTo>
                    <a:pt x="0" y="1905"/>
                  </a:moveTo>
                  <a:lnTo>
                    <a:pt x="1905" y="0"/>
                  </a:lnTo>
                  <a:cubicBezTo>
                    <a:pt x="1905" y="0"/>
                    <a:pt x="953" y="0"/>
                    <a:pt x="953" y="0"/>
                  </a:cubicBezTo>
                  <a:cubicBezTo>
                    <a:pt x="953" y="953"/>
                    <a:pt x="953" y="953"/>
                    <a:pt x="0" y="1905"/>
                  </a:cubicBezTo>
                  <a:close/>
                </a:path>
              </a:pathLst>
            </a:custGeom>
            <a:solidFill>
              <a:schemeClr val="accent3"/>
            </a:solidFill>
            <a:ln w="9360">
              <a:noFill/>
            </a:ln>
          </p:spPr>
          <p:style>
            <a:lnRef idx="0">
              <a:scrgbClr r="0" g="0" b="0"/>
            </a:lnRef>
            <a:fillRef idx="0">
              <a:scrgbClr r="0" g="0" b="0"/>
            </a:fillRef>
            <a:effectRef idx="0">
              <a:scrgbClr r="0" g="0" b="0"/>
            </a:effectRef>
            <a:fontRef idx="minor"/>
          </p:style>
        </p:sp>
        <p:sp>
          <p:nvSpPr>
            <p:cNvPr id="376" name="CustomShape 40"/>
            <p:cNvSpPr/>
            <p:nvPr/>
          </p:nvSpPr>
          <p:spPr>
            <a:xfrm>
              <a:off x="11458080" y="3745080"/>
              <a:ext cx="433800" cy="253080"/>
            </a:xfrm>
            <a:custGeom>
              <a:avLst/>
              <a:gdLst/>
              <a:ahLst/>
              <a:cxnLst/>
              <a:rect l="l" t="t" r="r" b="b"/>
              <a:pathLst>
                <a:path w="634922" h="370644">
                  <a:moveTo>
                    <a:pt x="16750" y="0"/>
                  </a:moveTo>
                  <a:cubicBezTo>
                    <a:pt x="7225" y="16193"/>
                    <a:pt x="1510" y="35243"/>
                    <a:pt x="2463" y="57150"/>
                  </a:cubicBezTo>
                  <a:cubicBezTo>
                    <a:pt x="3415" y="116205"/>
                    <a:pt x="-7062" y="179070"/>
                    <a:pt x="9130" y="234315"/>
                  </a:cubicBezTo>
                  <a:cubicBezTo>
                    <a:pt x="16750" y="260033"/>
                    <a:pt x="71995" y="277178"/>
                    <a:pt x="108190" y="289560"/>
                  </a:cubicBezTo>
                  <a:cubicBezTo>
                    <a:pt x="184390" y="316230"/>
                    <a:pt x="263448" y="335280"/>
                    <a:pt x="339648" y="360045"/>
                  </a:cubicBezTo>
                  <a:cubicBezTo>
                    <a:pt x="377748" y="372428"/>
                    <a:pt x="412990" y="377190"/>
                    <a:pt x="448233" y="356235"/>
                  </a:cubicBezTo>
                  <a:cubicBezTo>
                    <a:pt x="509193" y="260985"/>
                    <a:pt x="571105" y="164783"/>
                    <a:pt x="634923" y="65723"/>
                  </a:cubicBezTo>
                  <a:lnTo>
                    <a:pt x="16750" y="0"/>
                  </a:lnTo>
                  <a:close/>
                </a:path>
              </a:pathLst>
            </a:custGeom>
            <a:solidFill>
              <a:schemeClr val="accent3"/>
            </a:solidFill>
            <a:ln w="9360">
              <a:noFill/>
            </a:ln>
          </p:spPr>
          <p:style>
            <a:lnRef idx="0">
              <a:scrgbClr r="0" g="0" b="0"/>
            </a:lnRef>
            <a:fillRef idx="0">
              <a:scrgbClr r="0" g="0" b="0"/>
            </a:fillRef>
            <a:effectRef idx="0">
              <a:scrgbClr r="0" g="0" b="0"/>
            </a:effectRef>
            <a:fontRef idx="minor"/>
          </p:style>
        </p:sp>
        <p:sp>
          <p:nvSpPr>
            <p:cNvPr id="377" name="CustomShape 41"/>
            <p:cNvSpPr/>
            <p:nvPr/>
          </p:nvSpPr>
          <p:spPr>
            <a:xfrm>
              <a:off x="11470320" y="3640680"/>
              <a:ext cx="424440" cy="135720"/>
            </a:xfrm>
            <a:custGeom>
              <a:avLst/>
              <a:gdLst/>
              <a:ahLst/>
              <a:cxnLst/>
              <a:rect l="l" t="t" r="r" b="b"/>
              <a:pathLst>
                <a:path w="621030" h="199343">
                  <a:moveTo>
                    <a:pt x="621030" y="193628"/>
                  </a:moveTo>
                  <a:cubicBezTo>
                    <a:pt x="593408" y="186008"/>
                    <a:pt x="573405" y="180293"/>
                    <a:pt x="554355" y="174578"/>
                  </a:cubicBezTo>
                  <a:cubicBezTo>
                    <a:pt x="577215" y="135526"/>
                    <a:pt x="540068" y="59326"/>
                    <a:pt x="497205" y="54563"/>
                  </a:cubicBezTo>
                  <a:cubicBezTo>
                    <a:pt x="473393" y="51706"/>
                    <a:pt x="445770" y="51706"/>
                    <a:pt x="426720" y="40276"/>
                  </a:cubicBezTo>
                  <a:cubicBezTo>
                    <a:pt x="378143" y="9796"/>
                    <a:pt x="322898" y="11701"/>
                    <a:pt x="270510" y="271"/>
                  </a:cubicBezTo>
                  <a:cubicBezTo>
                    <a:pt x="262890" y="-1634"/>
                    <a:pt x="253365" y="6938"/>
                    <a:pt x="245745" y="12653"/>
                  </a:cubicBezTo>
                  <a:cubicBezTo>
                    <a:pt x="214313" y="35513"/>
                    <a:pt x="184785" y="61231"/>
                    <a:pt x="153353" y="83138"/>
                  </a:cubicBezTo>
                  <a:cubicBezTo>
                    <a:pt x="145733" y="88853"/>
                    <a:pt x="130493" y="83138"/>
                    <a:pt x="119063" y="85043"/>
                  </a:cubicBezTo>
                  <a:cubicBezTo>
                    <a:pt x="90488" y="88853"/>
                    <a:pt x="60008" y="88853"/>
                    <a:pt x="36195" y="101236"/>
                  </a:cubicBezTo>
                  <a:cubicBezTo>
                    <a:pt x="20955" y="108856"/>
                    <a:pt x="8573" y="120286"/>
                    <a:pt x="0" y="134573"/>
                  </a:cubicBezTo>
                  <a:lnTo>
                    <a:pt x="618173" y="199343"/>
                  </a:lnTo>
                  <a:cubicBezTo>
                    <a:pt x="618173" y="197438"/>
                    <a:pt x="619125" y="195533"/>
                    <a:pt x="621030" y="193628"/>
                  </a:cubicBezTo>
                  <a:close/>
                </a:path>
              </a:pathLst>
            </a:custGeom>
            <a:solidFill>
              <a:schemeClr val="accent3"/>
            </a:solidFill>
            <a:ln w="9360">
              <a:noFill/>
            </a:ln>
          </p:spPr>
          <p:style>
            <a:lnRef idx="0">
              <a:scrgbClr r="0" g="0" b="0"/>
            </a:lnRef>
            <a:fillRef idx="0">
              <a:scrgbClr r="0" g="0" b="0"/>
            </a:fillRef>
            <a:effectRef idx="0">
              <a:scrgbClr r="0" g="0" b="0"/>
            </a:effectRef>
            <a:fontRef idx="minor"/>
          </p:style>
        </p:sp>
      </p:grpSp>
      <p:grpSp>
        <p:nvGrpSpPr>
          <p:cNvPr id="378" name="Group 42"/>
          <p:cNvGrpSpPr/>
          <p:nvPr/>
        </p:nvGrpSpPr>
        <p:grpSpPr>
          <a:xfrm>
            <a:off x="276840" y="3631320"/>
            <a:ext cx="705960" cy="504000"/>
            <a:chOff x="276840" y="3631320"/>
            <a:chExt cx="705960" cy="504000"/>
          </a:xfrm>
        </p:grpSpPr>
        <p:sp>
          <p:nvSpPr>
            <p:cNvPr id="379" name="CustomShape 43"/>
            <p:cNvSpPr/>
            <p:nvPr/>
          </p:nvSpPr>
          <p:spPr>
            <a:xfrm>
              <a:off x="749880" y="3891240"/>
              <a:ext cx="114120" cy="122400"/>
            </a:xfrm>
            <a:custGeom>
              <a:avLst/>
              <a:gdLst/>
              <a:ahLst/>
              <a:cxnLst/>
              <a:rect l="l" t="t" r="r" b="b"/>
              <a:pathLst>
                <a:path w="170567" h="182912">
                  <a:moveTo>
                    <a:pt x="85725" y="17"/>
                  </a:moveTo>
                  <a:cubicBezTo>
                    <a:pt x="36195" y="17"/>
                    <a:pt x="0" y="36212"/>
                    <a:pt x="0" y="86694"/>
                  </a:cubicBezTo>
                  <a:cubicBezTo>
                    <a:pt x="0" y="142892"/>
                    <a:pt x="38100" y="183849"/>
                    <a:pt x="87630" y="182897"/>
                  </a:cubicBezTo>
                  <a:cubicBezTo>
                    <a:pt x="134303" y="181944"/>
                    <a:pt x="169545" y="143844"/>
                    <a:pt x="170498" y="92409"/>
                  </a:cubicBezTo>
                  <a:cubicBezTo>
                    <a:pt x="172403" y="39069"/>
                    <a:pt x="135255" y="-936"/>
                    <a:pt x="85725" y="17"/>
                  </a:cubicBezTo>
                  <a:close/>
                </a:path>
              </a:pathLst>
            </a:custGeom>
            <a:solidFill>
              <a:schemeClr val="accent1"/>
            </a:solidFill>
            <a:ln w="9360">
              <a:noFill/>
            </a:ln>
          </p:spPr>
          <p:style>
            <a:lnRef idx="0">
              <a:scrgbClr r="0" g="0" b="0"/>
            </a:lnRef>
            <a:fillRef idx="0">
              <a:scrgbClr r="0" g="0" b="0"/>
            </a:fillRef>
            <a:effectRef idx="0">
              <a:scrgbClr r="0" g="0" b="0"/>
            </a:effectRef>
            <a:fontRef idx="minor"/>
          </p:style>
        </p:sp>
        <p:sp>
          <p:nvSpPr>
            <p:cNvPr id="380" name="CustomShape 44"/>
            <p:cNvSpPr/>
            <p:nvPr/>
          </p:nvSpPr>
          <p:spPr>
            <a:xfrm>
              <a:off x="276840" y="3631320"/>
              <a:ext cx="705960" cy="504000"/>
            </a:xfrm>
            <a:custGeom>
              <a:avLst/>
              <a:gdLst/>
              <a:ahLst/>
              <a:cxnLst/>
              <a:rect l="l" t="t" r="r" b="b"/>
              <a:pathLst>
                <a:path w="1050106" h="750274">
                  <a:moveTo>
                    <a:pt x="948368" y="268397"/>
                  </a:moveTo>
                  <a:cubicBezTo>
                    <a:pt x="928365" y="253157"/>
                    <a:pt x="921697" y="236965"/>
                    <a:pt x="923603" y="211247"/>
                  </a:cubicBezTo>
                  <a:cubicBezTo>
                    <a:pt x="928365" y="154097"/>
                    <a:pt x="930270" y="96947"/>
                    <a:pt x="933128" y="39797"/>
                  </a:cubicBezTo>
                  <a:cubicBezTo>
                    <a:pt x="935032" y="3602"/>
                    <a:pt x="913125" y="-9733"/>
                    <a:pt x="880740" y="7412"/>
                  </a:cubicBezTo>
                  <a:cubicBezTo>
                    <a:pt x="862643" y="16937"/>
                    <a:pt x="853118" y="33130"/>
                    <a:pt x="847403" y="52180"/>
                  </a:cubicBezTo>
                  <a:cubicBezTo>
                    <a:pt x="838830" y="82660"/>
                    <a:pt x="830257" y="113140"/>
                    <a:pt x="825495" y="144572"/>
                  </a:cubicBezTo>
                  <a:cubicBezTo>
                    <a:pt x="819780" y="186482"/>
                    <a:pt x="801682" y="205532"/>
                    <a:pt x="756915" y="198865"/>
                  </a:cubicBezTo>
                  <a:cubicBezTo>
                    <a:pt x="730245" y="195055"/>
                    <a:pt x="702622" y="196960"/>
                    <a:pt x="675953" y="198865"/>
                  </a:cubicBezTo>
                  <a:cubicBezTo>
                    <a:pt x="656903" y="200770"/>
                    <a:pt x="634995" y="207437"/>
                    <a:pt x="637853" y="232202"/>
                  </a:cubicBezTo>
                  <a:cubicBezTo>
                    <a:pt x="641663" y="265540"/>
                    <a:pt x="617850" y="274112"/>
                    <a:pt x="593085" y="292210"/>
                  </a:cubicBezTo>
                  <a:cubicBezTo>
                    <a:pt x="588323" y="260777"/>
                    <a:pt x="584512" y="236012"/>
                    <a:pt x="575940" y="211247"/>
                  </a:cubicBezTo>
                  <a:cubicBezTo>
                    <a:pt x="560700" y="171242"/>
                    <a:pt x="597848" y="152192"/>
                    <a:pt x="617850" y="129332"/>
                  </a:cubicBezTo>
                  <a:cubicBezTo>
                    <a:pt x="635947" y="108377"/>
                    <a:pt x="645472" y="138857"/>
                    <a:pt x="658807" y="144572"/>
                  </a:cubicBezTo>
                  <a:cubicBezTo>
                    <a:pt x="670238" y="149335"/>
                    <a:pt x="680715" y="163622"/>
                    <a:pt x="692145" y="151240"/>
                  </a:cubicBezTo>
                  <a:cubicBezTo>
                    <a:pt x="705480" y="136952"/>
                    <a:pt x="690240" y="123617"/>
                    <a:pt x="680715" y="115045"/>
                  </a:cubicBezTo>
                  <a:cubicBezTo>
                    <a:pt x="652140" y="89327"/>
                    <a:pt x="622613" y="65515"/>
                    <a:pt x="592132" y="42655"/>
                  </a:cubicBezTo>
                  <a:cubicBezTo>
                    <a:pt x="578798" y="32177"/>
                    <a:pt x="560700" y="14080"/>
                    <a:pt x="547365" y="29320"/>
                  </a:cubicBezTo>
                  <a:cubicBezTo>
                    <a:pt x="532125" y="46465"/>
                    <a:pt x="555937" y="58847"/>
                    <a:pt x="567368" y="70277"/>
                  </a:cubicBezTo>
                  <a:cubicBezTo>
                    <a:pt x="579750" y="81707"/>
                    <a:pt x="600705" y="91232"/>
                    <a:pt x="580703" y="110282"/>
                  </a:cubicBezTo>
                  <a:cubicBezTo>
                    <a:pt x="566415" y="124570"/>
                    <a:pt x="565462" y="164575"/>
                    <a:pt x="526410" y="141715"/>
                  </a:cubicBezTo>
                  <a:cubicBezTo>
                    <a:pt x="515932" y="135047"/>
                    <a:pt x="498787" y="137905"/>
                    <a:pt x="484500" y="137905"/>
                  </a:cubicBezTo>
                  <a:cubicBezTo>
                    <a:pt x="355912" y="137905"/>
                    <a:pt x="227325" y="137905"/>
                    <a:pt x="98737" y="137905"/>
                  </a:cubicBezTo>
                  <a:cubicBezTo>
                    <a:pt x="23490" y="137905"/>
                    <a:pt x="-11753" y="178862"/>
                    <a:pt x="3487" y="252205"/>
                  </a:cubicBezTo>
                  <a:cubicBezTo>
                    <a:pt x="14917" y="309355"/>
                    <a:pt x="28252" y="366505"/>
                    <a:pt x="40635" y="423655"/>
                  </a:cubicBezTo>
                  <a:cubicBezTo>
                    <a:pt x="42540" y="433180"/>
                    <a:pt x="43492" y="448420"/>
                    <a:pt x="49207" y="450325"/>
                  </a:cubicBezTo>
                  <a:cubicBezTo>
                    <a:pt x="97785" y="467470"/>
                    <a:pt x="73020" y="493187"/>
                    <a:pt x="60637" y="519857"/>
                  </a:cubicBezTo>
                  <a:cubicBezTo>
                    <a:pt x="32062" y="578912"/>
                    <a:pt x="45397" y="657970"/>
                    <a:pt x="89212" y="701785"/>
                  </a:cubicBezTo>
                  <a:cubicBezTo>
                    <a:pt x="133027" y="745600"/>
                    <a:pt x="205417" y="757982"/>
                    <a:pt x="266377" y="732265"/>
                  </a:cubicBezTo>
                  <a:cubicBezTo>
                    <a:pt x="329242" y="705595"/>
                    <a:pt x="355912" y="657017"/>
                    <a:pt x="353055" y="578912"/>
                  </a:cubicBezTo>
                  <a:cubicBezTo>
                    <a:pt x="352103" y="557005"/>
                    <a:pt x="352103" y="536050"/>
                    <a:pt x="359722" y="513190"/>
                  </a:cubicBezTo>
                  <a:cubicBezTo>
                    <a:pt x="383535" y="443657"/>
                    <a:pt x="440685" y="462707"/>
                    <a:pt x="490215" y="460802"/>
                  </a:cubicBezTo>
                  <a:cubicBezTo>
                    <a:pt x="519742" y="458897"/>
                    <a:pt x="530220" y="469375"/>
                    <a:pt x="532125" y="500807"/>
                  </a:cubicBezTo>
                  <a:cubicBezTo>
                    <a:pt x="541650" y="628442"/>
                    <a:pt x="633090" y="728455"/>
                    <a:pt x="751200" y="747505"/>
                  </a:cubicBezTo>
                  <a:cubicBezTo>
                    <a:pt x="862643" y="764650"/>
                    <a:pt x="977895" y="700832"/>
                    <a:pt x="1026472" y="594152"/>
                  </a:cubicBezTo>
                  <a:cubicBezTo>
                    <a:pt x="1076955" y="483662"/>
                    <a:pt x="1044570" y="344597"/>
                    <a:pt x="948368" y="268397"/>
                  </a:cubicBezTo>
                  <a:close/>
                  <a:moveTo>
                    <a:pt x="113025" y="217915"/>
                  </a:moveTo>
                  <a:cubicBezTo>
                    <a:pt x="113977" y="211247"/>
                    <a:pt x="118740" y="206485"/>
                    <a:pt x="125407" y="206485"/>
                  </a:cubicBezTo>
                  <a:cubicBezTo>
                    <a:pt x="146362" y="206485"/>
                    <a:pt x="166365" y="206485"/>
                    <a:pt x="187320" y="206485"/>
                  </a:cubicBezTo>
                  <a:cubicBezTo>
                    <a:pt x="187320" y="206485"/>
                    <a:pt x="187320" y="206485"/>
                    <a:pt x="187320" y="207437"/>
                  </a:cubicBezTo>
                  <a:cubicBezTo>
                    <a:pt x="203512" y="207437"/>
                    <a:pt x="218752" y="207437"/>
                    <a:pt x="234945" y="207437"/>
                  </a:cubicBezTo>
                  <a:cubicBezTo>
                    <a:pt x="244470" y="207437"/>
                    <a:pt x="255900" y="205532"/>
                    <a:pt x="256852" y="218867"/>
                  </a:cubicBezTo>
                  <a:cubicBezTo>
                    <a:pt x="256852" y="231250"/>
                    <a:pt x="244470" y="234107"/>
                    <a:pt x="235897" y="234107"/>
                  </a:cubicBezTo>
                  <a:cubicBezTo>
                    <a:pt x="199702" y="235060"/>
                    <a:pt x="162555" y="234107"/>
                    <a:pt x="126360" y="233155"/>
                  </a:cubicBezTo>
                  <a:cubicBezTo>
                    <a:pt x="118740" y="232202"/>
                    <a:pt x="112072" y="227440"/>
                    <a:pt x="113025" y="217915"/>
                  </a:cubicBezTo>
                  <a:close/>
                  <a:moveTo>
                    <a:pt x="198750" y="637967"/>
                  </a:moveTo>
                  <a:cubicBezTo>
                    <a:pt x="167317" y="639872"/>
                    <a:pt x="153982" y="619870"/>
                    <a:pt x="153030" y="594152"/>
                  </a:cubicBezTo>
                  <a:cubicBezTo>
                    <a:pt x="153982" y="556052"/>
                    <a:pt x="171127" y="537002"/>
                    <a:pt x="206370" y="537955"/>
                  </a:cubicBezTo>
                  <a:cubicBezTo>
                    <a:pt x="234945" y="537955"/>
                    <a:pt x="252090" y="554147"/>
                    <a:pt x="251137" y="581770"/>
                  </a:cubicBezTo>
                  <a:cubicBezTo>
                    <a:pt x="250185" y="614155"/>
                    <a:pt x="232087" y="636062"/>
                    <a:pt x="198750" y="637967"/>
                  </a:cubicBezTo>
                  <a:close/>
                  <a:moveTo>
                    <a:pt x="236850" y="373172"/>
                  </a:moveTo>
                  <a:cubicBezTo>
                    <a:pt x="200655" y="374125"/>
                    <a:pt x="163507" y="373172"/>
                    <a:pt x="127312" y="372220"/>
                  </a:cubicBezTo>
                  <a:cubicBezTo>
                    <a:pt x="118740" y="372220"/>
                    <a:pt x="112072" y="368410"/>
                    <a:pt x="113025" y="357932"/>
                  </a:cubicBezTo>
                  <a:cubicBezTo>
                    <a:pt x="113977" y="351265"/>
                    <a:pt x="118740" y="346502"/>
                    <a:pt x="125407" y="346502"/>
                  </a:cubicBezTo>
                  <a:cubicBezTo>
                    <a:pt x="146362" y="346502"/>
                    <a:pt x="166365" y="346502"/>
                    <a:pt x="187320" y="346502"/>
                  </a:cubicBezTo>
                  <a:cubicBezTo>
                    <a:pt x="187320" y="346502"/>
                    <a:pt x="187320" y="346502"/>
                    <a:pt x="187320" y="347455"/>
                  </a:cubicBezTo>
                  <a:cubicBezTo>
                    <a:pt x="203512" y="347455"/>
                    <a:pt x="218752" y="347455"/>
                    <a:pt x="234945" y="347455"/>
                  </a:cubicBezTo>
                  <a:cubicBezTo>
                    <a:pt x="244470" y="347455"/>
                    <a:pt x="255900" y="345550"/>
                    <a:pt x="256852" y="358885"/>
                  </a:cubicBezTo>
                  <a:cubicBezTo>
                    <a:pt x="257805" y="370315"/>
                    <a:pt x="245422" y="373172"/>
                    <a:pt x="236850" y="373172"/>
                  </a:cubicBezTo>
                  <a:close/>
                  <a:moveTo>
                    <a:pt x="113025" y="310307"/>
                  </a:moveTo>
                  <a:cubicBezTo>
                    <a:pt x="113977" y="302687"/>
                    <a:pt x="120645" y="300782"/>
                    <a:pt x="126360" y="300782"/>
                  </a:cubicBezTo>
                  <a:cubicBezTo>
                    <a:pt x="145410" y="300782"/>
                    <a:pt x="164460" y="300782"/>
                    <a:pt x="183510" y="300782"/>
                  </a:cubicBezTo>
                  <a:cubicBezTo>
                    <a:pt x="183510" y="300782"/>
                    <a:pt x="183510" y="299830"/>
                    <a:pt x="183510" y="299830"/>
                  </a:cubicBezTo>
                  <a:cubicBezTo>
                    <a:pt x="202560" y="299830"/>
                    <a:pt x="221610" y="299830"/>
                    <a:pt x="239707" y="299830"/>
                  </a:cubicBezTo>
                  <a:cubicBezTo>
                    <a:pt x="247327" y="299830"/>
                    <a:pt x="255900" y="302687"/>
                    <a:pt x="256852" y="312212"/>
                  </a:cubicBezTo>
                  <a:cubicBezTo>
                    <a:pt x="256852" y="321737"/>
                    <a:pt x="248280" y="326500"/>
                    <a:pt x="240660" y="326500"/>
                  </a:cubicBezTo>
                  <a:cubicBezTo>
                    <a:pt x="201607" y="326500"/>
                    <a:pt x="162555" y="324595"/>
                    <a:pt x="122550" y="322690"/>
                  </a:cubicBezTo>
                  <a:cubicBezTo>
                    <a:pt x="116835" y="322690"/>
                    <a:pt x="112072" y="317927"/>
                    <a:pt x="113025" y="310307"/>
                  </a:cubicBezTo>
                  <a:close/>
                  <a:moveTo>
                    <a:pt x="237802" y="279827"/>
                  </a:moveTo>
                  <a:cubicBezTo>
                    <a:pt x="201607" y="280780"/>
                    <a:pt x="164460" y="279827"/>
                    <a:pt x="128265" y="278875"/>
                  </a:cubicBezTo>
                  <a:cubicBezTo>
                    <a:pt x="119692" y="278875"/>
                    <a:pt x="113025" y="275065"/>
                    <a:pt x="113977" y="264587"/>
                  </a:cubicBezTo>
                  <a:cubicBezTo>
                    <a:pt x="114930" y="257920"/>
                    <a:pt x="119692" y="253157"/>
                    <a:pt x="126360" y="253157"/>
                  </a:cubicBezTo>
                  <a:cubicBezTo>
                    <a:pt x="147315" y="253157"/>
                    <a:pt x="167317" y="253157"/>
                    <a:pt x="188272" y="253157"/>
                  </a:cubicBezTo>
                  <a:cubicBezTo>
                    <a:pt x="188272" y="253157"/>
                    <a:pt x="188272" y="253157"/>
                    <a:pt x="188272" y="254110"/>
                  </a:cubicBezTo>
                  <a:cubicBezTo>
                    <a:pt x="204465" y="254110"/>
                    <a:pt x="219705" y="254110"/>
                    <a:pt x="235897" y="254110"/>
                  </a:cubicBezTo>
                  <a:cubicBezTo>
                    <a:pt x="245422" y="254110"/>
                    <a:pt x="256852" y="252205"/>
                    <a:pt x="257805" y="265540"/>
                  </a:cubicBezTo>
                  <a:cubicBezTo>
                    <a:pt x="258757" y="276970"/>
                    <a:pt x="246375" y="279827"/>
                    <a:pt x="237802" y="279827"/>
                  </a:cubicBezTo>
                  <a:close/>
                  <a:moveTo>
                    <a:pt x="787395" y="653207"/>
                  </a:moveTo>
                  <a:cubicBezTo>
                    <a:pt x="696907" y="653207"/>
                    <a:pt x="623565" y="575102"/>
                    <a:pt x="623565" y="478900"/>
                  </a:cubicBezTo>
                  <a:cubicBezTo>
                    <a:pt x="623565" y="379840"/>
                    <a:pt x="699765" y="303640"/>
                    <a:pt x="797872" y="304592"/>
                  </a:cubicBezTo>
                  <a:cubicBezTo>
                    <a:pt x="883597" y="305545"/>
                    <a:pt x="951225" y="385555"/>
                    <a:pt x="950272" y="484615"/>
                  </a:cubicBezTo>
                  <a:cubicBezTo>
                    <a:pt x="950272" y="579865"/>
                    <a:pt x="879788" y="653207"/>
                    <a:pt x="787395" y="653207"/>
                  </a:cubicBezTo>
                  <a:close/>
                </a:path>
              </a:pathLst>
            </a:custGeom>
            <a:solidFill>
              <a:schemeClr val="accent1"/>
            </a:solidFill>
            <a:ln w="9360">
              <a:noFill/>
            </a:ln>
          </p:spPr>
          <p:style>
            <a:lnRef idx="0">
              <a:scrgbClr r="0" g="0" b="0"/>
            </a:lnRef>
            <a:fillRef idx="0">
              <a:scrgbClr r="0" g="0" b="0"/>
            </a:fillRef>
            <a:effectRef idx="0">
              <a:scrgbClr r="0" g="0" b="0"/>
            </a:effectRef>
            <a:fontRef idx="minor"/>
          </p:style>
        </p:sp>
      </p:grpSp>
      <p:grpSp>
        <p:nvGrpSpPr>
          <p:cNvPr id="381" name="Group 45"/>
          <p:cNvGrpSpPr/>
          <p:nvPr/>
        </p:nvGrpSpPr>
        <p:grpSpPr>
          <a:xfrm>
            <a:off x="6542280" y="4051080"/>
            <a:ext cx="453960" cy="645120"/>
            <a:chOff x="6542280" y="4051080"/>
            <a:chExt cx="453960" cy="645120"/>
          </a:xfrm>
        </p:grpSpPr>
        <p:sp>
          <p:nvSpPr>
            <p:cNvPr id="382" name="CustomShape 46"/>
            <p:cNvSpPr/>
            <p:nvPr/>
          </p:nvSpPr>
          <p:spPr>
            <a:xfrm>
              <a:off x="6542280" y="4253040"/>
              <a:ext cx="451800" cy="442080"/>
            </a:xfrm>
            <a:custGeom>
              <a:avLst/>
              <a:gdLst/>
              <a:ahLst/>
              <a:cxnLst/>
              <a:rect l="l" t="t" r="r" b="b"/>
              <a:pathLst>
                <a:path w="308524" h="301889">
                  <a:moveTo>
                    <a:pt x="309455" y="104725"/>
                  </a:moveTo>
                  <a:cubicBezTo>
                    <a:pt x="301493" y="64916"/>
                    <a:pt x="278270" y="37712"/>
                    <a:pt x="242110" y="20793"/>
                  </a:cubicBezTo>
                  <a:cubicBezTo>
                    <a:pt x="240783" y="18803"/>
                    <a:pt x="238461" y="17476"/>
                    <a:pt x="236138" y="16812"/>
                  </a:cubicBezTo>
                  <a:cubicBezTo>
                    <a:pt x="215238" y="7855"/>
                    <a:pt x="193675" y="1552"/>
                    <a:pt x="170784" y="2215"/>
                  </a:cubicBezTo>
                  <a:cubicBezTo>
                    <a:pt x="161827" y="3874"/>
                    <a:pt x="148225" y="225"/>
                    <a:pt x="143913" y="225"/>
                  </a:cubicBezTo>
                  <a:cubicBezTo>
                    <a:pt x="120027" y="-1102"/>
                    <a:pt x="96805" y="3542"/>
                    <a:pt x="74246" y="11504"/>
                  </a:cubicBezTo>
                  <a:cubicBezTo>
                    <a:pt x="49033" y="20462"/>
                    <a:pt x="29460" y="36385"/>
                    <a:pt x="14863" y="58612"/>
                  </a:cubicBezTo>
                  <a:cubicBezTo>
                    <a:pt x="4247" y="74536"/>
                    <a:pt x="1593" y="92451"/>
                    <a:pt x="598" y="111028"/>
                  </a:cubicBezTo>
                  <a:cubicBezTo>
                    <a:pt x="-1724" y="152497"/>
                    <a:pt x="1925" y="192638"/>
                    <a:pt x="25811" y="228467"/>
                  </a:cubicBezTo>
                  <a:cubicBezTo>
                    <a:pt x="39412" y="248704"/>
                    <a:pt x="54673" y="266286"/>
                    <a:pt x="74577" y="280551"/>
                  </a:cubicBezTo>
                  <a:cubicBezTo>
                    <a:pt x="93819" y="293821"/>
                    <a:pt x="114387" y="302447"/>
                    <a:pt x="137609" y="303774"/>
                  </a:cubicBezTo>
                  <a:cubicBezTo>
                    <a:pt x="147230" y="303774"/>
                    <a:pt x="157183" y="303774"/>
                    <a:pt x="166803" y="303774"/>
                  </a:cubicBezTo>
                  <a:cubicBezTo>
                    <a:pt x="166803" y="303774"/>
                    <a:pt x="166803" y="303442"/>
                    <a:pt x="167135" y="303442"/>
                  </a:cubicBezTo>
                  <a:cubicBezTo>
                    <a:pt x="167135" y="303442"/>
                    <a:pt x="167135" y="303774"/>
                    <a:pt x="166803" y="303774"/>
                  </a:cubicBezTo>
                  <a:cubicBezTo>
                    <a:pt x="168794" y="303774"/>
                    <a:pt x="170452" y="303774"/>
                    <a:pt x="172443" y="303774"/>
                  </a:cubicBezTo>
                  <a:cubicBezTo>
                    <a:pt x="194006" y="302115"/>
                    <a:pt x="214243" y="296807"/>
                    <a:pt x="232157" y="284201"/>
                  </a:cubicBezTo>
                  <a:cubicBezTo>
                    <a:pt x="262678" y="262637"/>
                    <a:pt x="284905" y="234107"/>
                    <a:pt x="300166" y="199937"/>
                  </a:cubicBezTo>
                  <a:cubicBezTo>
                    <a:pt x="307132" y="184013"/>
                    <a:pt x="307796" y="167094"/>
                    <a:pt x="310781" y="150506"/>
                  </a:cubicBezTo>
                  <a:cubicBezTo>
                    <a:pt x="311445" y="136573"/>
                    <a:pt x="309786" y="106384"/>
                    <a:pt x="309455" y="104725"/>
                  </a:cubicBezTo>
                  <a:close/>
                  <a:moveTo>
                    <a:pt x="168462" y="301783"/>
                  </a:moveTo>
                  <a:cubicBezTo>
                    <a:pt x="168130" y="302115"/>
                    <a:pt x="168130" y="302115"/>
                    <a:pt x="168462" y="301783"/>
                  </a:cubicBezTo>
                  <a:cubicBezTo>
                    <a:pt x="168130" y="302115"/>
                    <a:pt x="168130" y="302115"/>
                    <a:pt x="168462" y="301783"/>
                  </a:cubicBezTo>
                  <a:close/>
                </a:path>
              </a:pathLst>
            </a:custGeom>
            <a:solidFill>
              <a:srgbClr val="ED1C24"/>
            </a:solidFill>
            <a:ln w="3240">
              <a:noFill/>
            </a:ln>
          </p:spPr>
          <p:style>
            <a:lnRef idx="0">
              <a:scrgbClr r="0" g="0" b="0"/>
            </a:lnRef>
            <a:fillRef idx="0">
              <a:scrgbClr r="0" g="0" b="0"/>
            </a:fillRef>
            <a:effectRef idx="0">
              <a:scrgbClr r="0" g="0" b="0"/>
            </a:effectRef>
            <a:fontRef idx="minor"/>
          </p:style>
        </p:sp>
        <p:sp>
          <p:nvSpPr>
            <p:cNvPr id="383" name="CustomShape 47"/>
            <p:cNvSpPr/>
            <p:nvPr/>
          </p:nvSpPr>
          <p:spPr>
            <a:xfrm>
              <a:off x="6787800" y="4283280"/>
              <a:ext cx="208440" cy="412920"/>
            </a:xfrm>
            <a:custGeom>
              <a:avLst/>
              <a:gdLst/>
              <a:ahLst/>
              <a:cxnLst/>
              <a:rect l="l" t="t" r="r" b="b"/>
              <a:pathLst>
                <a:path w="142651" h="281985">
                  <a:moveTo>
                    <a:pt x="73980" y="0"/>
                  </a:moveTo>
                  <a:cubicBezTo>
                    <a:pt x="110472" y="16919"/>
                    <a:pt x="134026" y="44454"/>
                    <a:pt x="141988" y="84264"/>
                  </a:cubicBezTo>
                  <a:cubicBezTo>
                    <a:pt x="142320" y="85923"/>
                    <a:pt x="143978" y="116112"/>
                    <a:pt x="143978" y="129713"/>
                  </a:cubicBezTo>
                  <a:cubicBezTo>
                    <a:pt x="140993" y="146300"/>
                    <a:pt x="140661" y="163220"/>
                    <a:pt x="133362" y="179143"/>
                  </a:cubicBezTo>
                  <a:cubicBezTo>
                    <a:pt x="118102" y="213313"/>
                    <a:pt x="95875" y="241844"/>
                    <a:pt x="65354" y="263407"/>
                  </a:cubicBezTo>
                  <a:cubicBezTo>
                    <a:pt x="47440" y="276014"/>
                    <a:pt x="27203" y="281322"/>
                    <a:pt x="5640" y="282980"/>
                  </a:cubicBezTo>
                  <a:cubicBezTo>
                    <a:pt x="3649" y="282980"/>
                    <a:pt x="1990" y="282980"/>
                    <a:pt x="0" y="282980"/>
                  </a:cubicBezTo>
                  <a:cubicBezTo>
                    <a:pt x="2986" y="276345"/>
                    <a:pt x="58719" y="220280"/>
                    <a:pt x="72321" y="182461"/>
                  </a:cubicBezTo>
                  <a:cubicBezTo>
                    <a:pt x="85259" y="145637"/>
                    <a:pt x="88908" y="107818"/>
                    <a:pt x="85591" y="69003"/>
                  </a:cubicBezTo>
                  <a:cubicBezTo>
                    <a:pt x="83600" y="45449"/>
                    <a:pt x="78624" y="22891"/>
                    <a:pt x="73980" y="0"/>
                  </a:cubicBezTo>
                  <a:close/>
                </a:path>
              </a:pathLst>
            </a:custGeom>
            <a:solidFill>
              <a:srgbClr val="CF504F"/>
            </a:solidFill>
            <a:ln w="3240">
              <a:noFill/>
            </a:ln>
          </p:spPr>
          <p:style>
            <a:lnRef idx="0">
              <a:scrgbClr r="0" g="0" b="0"/>
            </a:lnRef>
            <a:fillRef idx="0">
              <a:scrgbClr r="0" g="0" b="0"/>
            </a:fillRef>
            <a:effectRef idx="0">
              <a:scrgbClr r="0" g="0" b="0"/>
            </a:effectRef>
            <a:fontRef idx="minor"/>
          </p:style>
        </p:sp>
        <p:sp>
          <p:nvSpPr>
            <p:cNvPr id="384" name="CustomShape 48"/>
            <p:cNvSpPr/>
            <p:nvPr/>
          </p:nvSpPr>
          <p:spPr>
            <a:xfrm>
              <a:off x="6659280" y="4051080"/>
              <a:ext cx="271800" cy="267120"/>
            </a:xfrm>
            <a:custGeom>
              <a:avLst/>
              <a:gdLst/>
              <a:ahLst/>
              <a:cxnLst/>
              <a:rect l="l" t="t" r="r" b="b"/>
              <a:pathLst>
                <a:path w="185778" h="182460">
                  <a:moveTo>
                    <a:pt x="176358" y="32524"/>
                  </a:moveTo>
                  <a:cubicBezTo>
                    <a:pt x="146500" y="37168"/>
                    <a:pt x="122615" y="51765"/>
                    <a:pt x="105364" y="76646"/>
                  </a:cubicBezTo>
                  <a:cubicBezTo>
                    <a:pt x="102046" y="81291"/>
                    <a:pt x="100056" y="86930"/>
                    <a:pt x="95411" y="90579"/>
                  </a:cubicBezTo>
                  <a:cubicBezTo>
                    <a:pt x="94748" y="86598"/>
                    <a:pt x="94084" y="82618"/>
                    <a:pt x="93089" y="78968"/>
                  </a:cubicBezTo>
                  <a:cubicBezTo>
                    <a:pt x="80151" y="38163"/>
                    <a:pt x="54938" y="9965"/>
                    <a:pt x="11479" y="1671"/>
                  </a:cubicBezTo>
                  <a:cubicBezTo>
                    <a:pt x="-464" y="-1315"/>
                    <a:pt x="-795" y="-1315"/>
                    <a:pt x="532" y="10297"/>
                  </a:cubicBezTo>
                  <a:cubicBezTo>
                    <a:pt x="3849" y="36173"/>
                    <a:pt x="14797" y="58400"/>
                    <a:pt x="35697" y="74656"/>
                  </a:cubicBezTo>
                  <a:cubicBezTo>
                    <a:pt x="50625" y="86267"/>
                    <a:pt x="67876" y="92570"/>
                    <a:pt x="86454" y="95887"/>
                  </a:cubicBezTo>
                  <a:cubicBezTo>
                    <a:pt x="91762" y="96883"/>
                    <a:pt x="93089" y="97878"/>
                    <a:pt x="90435" y="103186"/>
                  </a:cubicBezTo>
                  <a:cubicBezTo>
                    <a:pt x="84464" y="115460"/>
                    <a:pt x="80151" y="128399"/>
                    <a:pt x="76502" y="141669"/>
                  </a:cubicBezTo>
                  <a:cubicBezTo>
                    <a:pt x="74179" y="152616"/>
                    <a:pt x="71857" y="163564"/>
                    <a:pt x="69867" y="174511"/>
                  </a:cubicBezTo>
                  <a:cubicBezTo>
                    <a:pt x="68871" y="179488"/>
                    <a:pt x="69535" y="182473"/>
                    <a:pt x="75838" y="182805"/>
                  </a:cubicBezTo>
                  <a:cubicBezTo>
                    <a:pt x="80814" y="182805"/>
                    <a:pt x="84132" y="183469"/>
                    <a:pt x="85127" y="176834"/>
                  </a:cubicBezTo>
                  <a:cubicBezTo>
                    <a:pt x="86454" y="165223"/>
                    <a:pt x="89108" y="153611"/>
                    <a:pt x="92757" y="142664"/>
                  </a:cubicBezTo>
                  <a:cubicBezTo>
                    <a:pt x="98065" y="122427"/>
                    <a:pt x="106027" y="102854"/>
                    <a:pt x="118302" y="85935"/>
                  </a:cubicBezTo>
                  <a:cubicBezTo>
                    <a:pt x="133894" y="64371"/>
                    <a:pt x="154131" y="50438"/>
                    <a:pt x="181334" y="47784"/>
                  </a:cubicBezTo>
                  <a:cubicBezTo>
                    <a:pt x="184983" y="47452"/>
                    <a:pt x="186310" y="46457"/>
                    <a:pt x="186642" y="42476"/>
                  </a:cubicBezTo>
                  <a:cubicBezTo>
                    <a:pt x="187305" y="33851"/>
                    <a:pt x="184319" y="31197"/>
                    <a:pt x="176358" y="32524"/>
                  </a:cubicBezTo>
                  <a:close/>
                </a:path>
              </a:pathLst>
            </a:custGeom>
            <a:solidFill>
              <a:srgbClr val="47A267"/>
            </a:solidFill>
            <a:ln w="3240">
              <a:noFill/>
            </a:ln>
          </p:spPr>
          <p:style>
            <a:lnRef idx="0">
              <a:scrgbClr r="0" g="0" b="0"/>
            </a:lnRef>
            <a:fillRef idx="0">
              <a:scrgbClr r="0" g="0" b="0"/>
            </a:fillRef>
            <a:effectRef idx="0">
              <a:scrgbClr r="0" g="0" b="0"/>
            </a:effectRef>
            <a:fontRef idx="minor"/>
          </p:style>
        </p:sp>
      </p:grpSp>
      <p:grpSp>
        <p:nvGrpSpPr>
          <p:cNvPr id="385" name="Group 49"/>
          <p:cNvGrpSpPr/>
          <p:nvPr/>
        </p:nvGrpSpPr>
        <p:grpSpPr>
          <a:xfrm>
            <a:off x="6869880" y="4133160"/>
            <a:ext cx="332640" cy="660240"/>
            <a:chOff x="6869880" y="4133160"/>
            <a:chExt cx="332640" cy="660240"/>
          </a:xfrm>
        </p:grpSpPr>
        <p:sp>
          <p:nvSpPr>
            <p:cNvPr id="386" name="CustomShape 50"/>
            <p:cNvSpPr/>
            <p:nvPr/>
          </p:nvSpPr>
          <p:spPr>
            <a:xfrm>
              <a:off x="6869880" y="4273200"/>
              <a:ext cx="330120" cy="520200"/>
            </a:xfrm>
            <a:custGeom>
              <a:avLst/>
              <a:gdLst/>
              <a:ahLst/>
              <a:cxnLst/>
              <a:rect l="l" t="t" r="r" b="b"/>
              <a:pathLst>
                <a:path w="225588" h="354969">
                  <a:moveTo>
                    <a:pt x="211655" y="195758"/>
                  </a:moveTo>
                  <a:cubicBezTo>
                    <a:pt x="201702" y="179502"/>
                    <a:pt x="191418" y="163579"/>
                    <a:pt x="184783" y="145332"/>
                  </a:cubicBezTo>
                  <a:cubicBezTo>
                    <a:pt x="169855" y="104528"/>
                    <a:pt x="155258" y="63391"/>
                    <a:pt x="140661" y="22586"/>
                  </a:cubicBezTo>
                  <a:cubicBezTo>
                    <a:pt x="136680" y="11307"/>
                    <a:pt x="131372" y="1686"/>
                    <a:pt x="117770" y="359"/>
                  </a:cubicBezTo>
                  <a:cubicBezTo>
                    <a:pt x="118102" y="3676"/>
                    <a:pt x="118102" y="6994"/>
                    <a:pt x="118434" y="10311"/>
                  </a:cubicBezTo>
                  <a:cubicBezTo>
                    <a:pt x="113126" y="7989"/>
                    <a:pt x="110140" y="2349"/>
                    <a:pt x="105164" y="27"/>
                  </a:cubicBezTo>
                  <a:cubicBezTo>
                    <a:pt x="90567" y="-636"/>
                    <a:pt x="87249" y="10975"/>
                    <a:pt x="83600" y="21259"/>
                  </a:cubicBezTo>
                  <a:cubicBezTo>
                    <a:pt x="74975" y="45145"/>
                    <a:pt x="66349" y="69362"/>
                    <a:pt x="57724" y="93580"/>
                  </a:cubicBezTo>
                  <a:cubicBezTo>
                    <a:pt x="47108" y="122774"/>
                    <a:pt x="38814" y="152963"/>
                    <a:pt x="21232" y="179171"/>
                  </a:cubicBezTo>
                  <a:cubicBezTo>
                    <a:pt x="8957" y="197748"/>
                    <a:pt x="663" y="217322"/>
                    <a:pt x="0" y="239549"/>
                  </a:cubicBezTo>
                  <a:cubicBezTo>
                    <a:pt x="0" y="252155"/>
                    <a:pt x="0" y="264430"/>
                    <a:pt x="0" y="277036"/>
                  </a:cubicBezTo>
                  <a:cubicBezTo>
                    <a:pt x="2654" y="305898"/>
                    <a:pt x="19573" y="325803"/>
                    <a:pt x="42464" y="340732"/>
                  </a:cubicBezTo>
                  <a:cubicBezTo>
                    <a:pt x="66349" y="356324"/>
                    <a:pt x="93221" y="355992"/>
                    <a:pt x="120092" y="354001"/>
                  </a:cubicBezTo>
                  <a:cubicBezTo>
                    <a:pt x="120424" y="354001"/>
                    <a:pt x="120424" y="353670"/>
                    <a:pt x="120756" y="353670"/>
                  </a:cubicBezTo>
                  <a:cubicBezTo>
                    <a:pt x="156253" y="352674"/>
                    <a:pt x="187769" y="341727"/>
                    <a:pt x="210328" y="312533"/>
                  </a:cubicBezTo>
                  <a:cubicBezTo>
                    <a:pt x="234545" y="280354"/>
                    <a:pt x="234877" y="233909"/>
                    <a:pt x="211655" y="195758"/>
                  </a:cubicBezTo>
                  <a:close/>
                </a:path>
              </a:pathLst>
            </a:custGeom>
            <a:solidFill>
              <a:srgbClr val="D9E021"/>
            </a:solidFill>
            <a:ln w="3240">
              <a:noFill/>
            </a:ln>
          </p:spPr>
          <p:style>
            <a:lnRef idx="0">
              <a:scrgbClr r="0" g="0" b="0"/>
            </a:lnRef>
            <a:fillRef idx="0">
              <a:scrgbClr r="0" g="0" b="0"/>
            </a:fillRef>
            <a:effectRef idx="0">
              <a:scrgbClr r="0" g="0" b="0"/>
            </a:effectRef>
            <a:fontRef idx="minor"/>
          </p:style>
        </p:sp>
        <p:sp>
          <p:nvSpPr>
            <p:cNvPr id="387" name="CustomShape 51"/>
            <p:cNvSpPr/>
            <p:nvPr/>
          </p:nvSpPr>
          <p:spPr>
            <a:xfrm>
              <a:off x="7042680" y="4273920"/>
              <a:ext cx="159840" cy="515160"/>
            </a:xfrm>
            <a:custGeom>
              <a:avLst/>
              <a:gdLst/>
              <a:ahLst/>
              <a:cxnLst/>
              <a:rect l="l" t="t" r="r" b="b"/>
              <a:pathLst>
                <a:path w="109476" h="351651">
                  <a:moveTo>
                    <a:pt x="663" y="12275"/>
                  </a:moveTo>
                  <a:cubicBezTo>
                    <a:pt x="332" y="8294"/>
                    <a:pt x="332" y="3981"/>
                    <a:pt x="0" y="0"/>
                  </a:cubicBezTo>
                  <a:cubicBezTo>
                    <a:pt x="13602" y="1327"/>
                    <a:pt x="18910" y="10948"/>
                    <a:pt x="22891" y="22227"/>
                  </a:cubicBezTo>
                  <a:cubicBezTo>
                    <a:pt x="37487" y="63364"/>
                    <a:pt x="52084" y="104169"/>
                    <a:pt x="67013" y="144974"/>
                  </a:cubicBezTo>
                  <a:cubicBezTo>
                    <a:pt x="73648" y="162888"/>
                    <a:pt x="83932" y="179143"/>
                    <a:pt x="93884" y="195399"/>
                  </a:cubicBezTo>
                  <a:cubicBezTo>
                    <a:pt x="117107" y="233550"/>
                    <a:pt x="116775" y="279995"/>
                    <a:pt x="92557" y="311511"/>
                  </a:cubicBezTo>
                  <a:cubicBezTo>
                    <a:pt x="69667" y="341700"/>
                    <a:pt x="37156" y="352316"/>
                    <a:pt x="663" y="352979"/>
                  </a:cubicBezTo>
                  <a:cubicBezTo>
                    <a:pt x="16587" y="330420"/>
                    <a:pt x="21564" y="304544"/>
                    <a:pt x="25544" y="278004"/>
                  </a:cubicBezTo>
                  <a:cubicBezTo>
                    <a:pt x="28199" y="258431"/>
                    <a:pt x="27535" y="238526"/>
                    <a:pt x="27535" y="218953"/>
                  </a:cubicBezTo>
                  <a:cubicBezTo>
                    <a:pt x="27867" y="165542"/>
                    <a:pt x="20568" y="112794"/>
                    <a:pt x="11943" y="60378"/>
                  </a:cubicBezTo>
                  <a:cubicBezTo>
                    <a:pt x="9952" y="47440"/>
                    <a:pt x="7298" y="34502"/>
                    <a:pt x="4976" y="21564"/>
                  </a:cubicBezTo>
                  <a:cubicBezTo>
                    <a:pt x="4313" y="17914"/>
                    <a:pt x="3981" y="14597"/>
                    <a:pt x="663" y="12275"/>
                  </a:cubicBezTo>
                  <a:close/>
                </a:path>
              </a:pathLst>
            </a:custGeom>
            <a:solidFill>
              <a:srgbClr val="C2BB4A"/>
            </a:solidFill>
            <a:ln w="3240">
              <a:noFill/>
            </a:ln>
          </p:spPr>
          <p:style>
            <a:lnRef idx="0">
              <a:scrgbClr r="0" g="0" b="0"/>
            </a:lnRef>
            <a:fillRef idx="0">
              <a:scrgbClr r="0" g="0" b="0"/>
            </a:fillRef>
            <a:effectRef idx="0">
              <a:scrgbClr r="0" g="0" b="0"/>
            </a:effectRef>
            <a:fontRef idx="minor"/>
          </p:style>
        </p:sp>
        <p:sp>
          <p:nvSpPr>
            <p:cNvPr id="388" name="CustomShape 52"/>
            <p:cNvSpPr/>
            <p:nvPr/>
          </p:nvSpPr>
          <p:spPr>
            <a:xfrm>
              <a:off x="6941520" y="4133160"/>
              <a:ext cx="159840" cy="159840"/>
            </a:xfrm>
            <a:custGeom>
              <a:avLst/>
              <a:gdLst/>
              <a:ahLst/>
              <a:cxnLst/>
              <a:rect l="l" t="t" r="r" b="b"/>
              <a:pathLst>
                <a:path w="109476" h="109476">
                  <a:moveTo>
                    <a:pt x="63449" y="56397"/>
                  </a:moveTo>
                  <a:cubicBezTo>
                    <a:pt x="91979" y="52084"/>
                    <a:pt x="110889" y="29526"/>
                    <a:pt x="111220" y="0"/>
                  </a:cubicBezTo>
                  <a:cubicBezTo>
                    <a:pt x="109230" y="0"/>
                    <a:pt x="106908" y="0"/>
                    <a:pt x="104917" y="0"/>
                  </a:cubicBezTo>
                  <a:cubicBezTo>
                    <a:pt x="104917" y="663"/>
                    <a:pt x="104917" y="1327"/>
                    <a:pt x="104917" y="1659"/>
                  </a:cubicBezTo>
                  <a:cubicBezTo>
                    <a:pt x="101600" y="1659"/>
                    <a:pt x="98282" y="2322"/>
                    <a:pt x="94965" y="3649"/>
                  </a:cubicBezTo>
                  <a:cubicBezTo>
                    <a:pt x="72406" y="13270"/>
                    <a:pt x="58141" y="29857"/>
                    <a:pt x="52170" y="53743"/>
                  </a:cubicBezTo>
                  <a:cubicBezTo>
                    <a:pt x="41554" y="36824"/>
                    <a:pt x="28615" y="23222"/>
                    <a:pt x="7715" y="19905"/>
                  </a:cubicBezTo>
                  <a:cubicBezTo>
                    <a:pt x="4398" y="19241"/>
                    <a:pt x="417" y="17583"/>
                    <a:pt x="85" y="23222"/>
                  </a:cubicBezTo>
                  <a:cubicBezTo>
                    <a:pt x="-578" y="28199"/>
                    <a:pt x="2739" y="28862"/>
                    <a:pt x="6388" y="29194"/>
                  </a:cubicBezTo>
                  <a:cubicBezTo>
                    <a:pt x="17004" y="30189"/>
                    <a:pt x="25298" y="35497"/>
                    <a:pt x="32265" y="42795"/>
                  </a:cubicBezTo>
                  <a:cubicBezTo>
                    <a:pt x="46530" y="58056"/>
                    <a:pt x="53828" y="76965"/>
                    <a:pt x="57146" y="97534"/>
                  </a:cubicBezTo>
                  <a:cubicBezTo>
                    <a:pt x="60131" y="102842"/>
                    <a:pt x="58141" y="113789"/>
                    <a:pt x="70084" y="108481"/>
                  </a:cubicBezTo>
                  <a:cubicBezTo>
                    <a:pt x="74728" y="104169"/>
                    <a:pt x="73401" y="100188"/>
                    <a:pt x="69420" y="96207"/>
                  </a:cubicBezTo>
                  <a:cubicBezTo>
                    <a:pt x="67430" y="85591"/>
                    <a:pt x="61790" y="76634"/>
                    <a:pt x="57477" y="67013"/>
                  </a:cubicBezTo>
                  <a:cubicBezTo>
                    <a:pt x="54160" y="59051"/>
                    <a:pt x="56482" y="57392"/>
                    <a:pt x="63449" y="56397"/>
                  </a:cubicBezTo>
                  <a:close/>
                </a:path>
              </a:pathLst>
            </a:custGeom>
            <a:solidFill>
              <a:srgbClr val="48A267"/>
            </a:solidFill>
            <a:ln w="3240">
              <a:noFill/>
            </a:ln>
          </p:spPr>
          <p:style>
            <a:lnRef idx="0">
              <a:scrgbClr r="0" g="0" b="0"/>
            </a:lnRef>
            <a:fillRef idx="0">
              <a:scrgbClr r="0" g="0" b="0"/>
            </a:fillRef>
            <a:effectRef idx="0">
              <a:scrgbClr r="0" g="0" b="0"/>
            </a:effectRef>
            <a:fontRef idx="minor"/>
          </p:style>
        </p:sp>
      </p:grpSp>
      <p:grpSp>
        <p:nvGrpSpPr>
          <p:cNvPr id="389" name="Group 53"/>
          <p:cNvGrpSpPr/>
          <p:nvPr/>
        </p:nvGrpSpPr>
        <p:grpSpPr>
          <a:xfrm>
            <a:off x="7639560" y="4496760"/>
            <a:ext cx="456480" cy="572400"/>
            <a:chOff x="7639560" y="4496760"/>
            <a:chExt cx="456480" cy="572400"/>
          </a:xfrm>
        </p:grpSpPr>
        <p:sp>
          <p:nvSpPr>
            <p:cNvPr id="390" name="CustomShape 54"/>
            <p:cNvSpPr/>
            <p:nvPr/>
          </p:nvSpPr>
          <p:spPr>
            <a:xfrm>
              <a:off x="7639560" y="4610160"/>
              <a:ext cx="456480" cy="456480"/>
            </a:xfrm>
            <a:custGeom>
              <a:avLst/>
              <a:gdLst/>
              <a:ahLst/>
              <a:cxnLst/>
              <a:rect l="l" t="t" r="r" b="b"/>
              <a:pathLst>
                <a:path w="1657350" h="1657350">
                  <a:moveTo>
                    <a:pt x="1663065" y="831533"/>
                  </a:moveTo>
                  <a:cubicBezTo>
                    <a:pt x="1663065" y="1290775"/>
                    <a:pt x="1290775" y="1663065"/>
                    <a:pt x="831533" y="1663065"/>
                  </a:cubicBezTo>
                  <a:cubicBezTo>
                    <a:pt x="372290" y="1663065"/>
                    <a:pt x="0" y="1290775"/>
                    <a:pt x="0" y="831533"/>
                  </a:cubicBezTo>
                  <a:cubicBezTo>
                    <a:pt x="0" y="372290"/>
                    <a:pt x="372290" y="0"/>
                    <a:pt x="831533" y="0"/>
                  </a:cubicBezTo>
                  <a:cubicBezTo>
                    <a:pt x="1290775" y="0"/>
                    <a:pt x="1663065" y="372290"/>
                    <a:pt x="1663065" y="831533"/>
                  </a:cubicBezTo>
                  <a:close/>
                </a:path>
              </a:pathLst>
            </a:custGeom>
            <a:solidFill>
              <a:srgbClr val="FAA932"/>
            </a:solidFill>
            <a:ln w="9360">
              <a:noFill/>
            </a:ln>
          </p:spPr>
          <p:style>
            <a:lnRef idx="0">
              <a:scrgbClr r="0" g="0" b="0"/>
            </a:lnRef>
            <a:fillRef idx="0">
              <a:scrgbClr r="0" g="0" b="0"/>
            </a:fillRef>
            <a:effectRef idx="0">
              <a:scrgbClr r="0" g="0" b="0"/>
            </a:effectRef>
            <a:fontRef idx="minor"/>
          </p:style>
        </p:sp>
        <p:sp>
          <p:nvSpPr>
            <p:cNvPr id="391" name="CustomShape 55"/>
            <p:cNvSpPr/>
            <p:nvPr/>
          </p:nvSpPr>
          <p:spPr>
            <a:xfrm>
              <a:off x="7749720" y="4678200"/>
              <a:ext cx="346320" cy="390960"/>
            </a:xfrm>
            <a:custGeom>
              <a:avLst/>
              <a:gdLst/>
              <a:ahLst/>
              <a:cxnLst/>
              <a:rect l="l" t="t" r="r" b="b"/>
              <a:pathLst>
                <a:path w="1257300" h="1419225">
                  <a:moveTo>
                    <a:pt x="1014413" y="0"/>
                  </a:moveTo>
                  <a:cubicBezTo>
                    <a:pt x="1141095" y="285750"/>
                    <a:pt x="1054418" y="679132"/>
                    <a:pt x="773430" y="974407"/>
                  </a:cubicBezTo>
                  <a:cubicBezTo>
                    <a:pt x="549593" y="1209675"/>
                    <a:pt x="256222" y="1323975"/>
                    <a:pt x="0" y="1303973"/>
                  </a:cubicBezTo>
                  <a:cubicBezTo>
                    <a:pt x="125730" y="1381125"/>
                    <a:pt x="274320" y="1425893"/>
                    <a:pt x="433388" y="1425893"/>
                  </a:cubicBezTo>
                  <a:cubicBezTo>
                    <a:pt x="892493" y="1425893"/>
                    <a:pt x="1264920" y="1053465"/>
                    <a:pt x="1264920" y="594360"/>
                  </a:cubicBezTo>
                  <a:cubicBezTo>
                    <a:pt x="1263968" y="360998"/>
                    <a:pt x="1168718" y="150495"/>
                    <a:pt x="1014413" y="0"/>
                  </a:cubicBezTo>
                  <a:close/>
                </a:path>
              </a:pathLst>
            </a:custGeom>
            <a:solidFill>
              <a:srgbClr val="F7931E"/>
            </a:solidFill>
            <a:ln w="9360">
              <a:noFill/>
            </a:ln>
          </p:spPr>
          <p:style>
            <a:lnRef idx="0">
              <a:scrgbClr r="0" g="0" b="0"/>
            </a:lnRef>
            <a:fillRef idx="0">
              <a:scrgbClr r="0" g="0" b="0"/>
            </a:fillRef>
            <a:effectRef idx="0">
              <a:scrgbClr r="0" g="0" b="0"/>
            </a:effectRef>
            <a:fontRef idx="minor"/>
          </p:style>
        </p:sp>
        <p:sp>
          <p:nvSpPr>
            <p:cNvPr id="392" name="CustomShape 56"/>
            <p:cNvSpPr/>
            <p:nvPr/>
          </p:nvSpPr>
          <p:spPr>
            <a:xfrm>
              <a:off x="7868520" y="4496760"/>
              <a:ext cx="201600" cy="136080"/>
            </a:xfrm>
            <a:custGeom>
              <a:avLst/>
              <a:gdLst/>
              <a:ahLst/>
              <a:cxnLst/>
              <a:rect l="l" t="t" r="r" b="b"/>
              <a:pathLst>
                <a:path w="733425" h="495300">
                  <a:moveTo>
                    <a:pt x="2128" y="437759"/>
                  </a:moveTo>
                  <a:cubicBezTo>
                    <a:pt x="18320" y="332984"/>
                    <a:pt x="39275" y="229161"/>
                    <a:pt x="99282" y="138674"/>
                  </a:cubicBezTo>
                  <a:cubicBezTo>
                    <a:pt x="141193" y="75809"/>
                    <a:pt x="195485" y="30089"/>
                    <a:pt x="268828" y="8181"/>
                  </a:cubicBezTo>
                  <a:cubicBezTo>
                    <a:pt x="281210" y="4371"/>
                    <a:pt x="300260" y="-11821"/>
                    <a:pt x="305975" y="15801"/>
                  </a:cubicBezTo>
                  <a:cubicBezTo>
                    <a:pt x="309785" y="34851"/>
                    <a:pt x="315500" y="52949"/>
                    <a:pt x="286925" y="65331"/>
                  </a:cubicBezTo>
                  <a:cubicBezTo>
                    <a:pt x="177387" y="111051"/>
                    <a:pt x="125953" y="176774"/>
                    <a:pt x="89757" y="313934"/>
                  </a:cubicBezTo>
                  <a:cubicBezTo>
                    <a:pt x="170720" y="247259"/>
                    <a:pt x="254540" y="203444"/>
                    <a:pt x="347885" y="180584"/>
                  </a:cubicBezTo>
                  <a:cubicBezTo>
                    <a:pt x="371697" y="170106"/>
                    <a:pt x="396462" y="171059"/>
                    <a:pt x="420275" y="179631"/>
                  </a:cubicBezTo>
                  <a:cubicBezTo>
                    <a:pt x="528860" y="207254"/>
                    <a:pt x="626015" y="264404"/>
                    <a:pt x="732695" y="294884"/>
                  </a:cubicBezTo>
                  <a:cubicBezTo>
                    <a:pt x="733648" y="294884"/>
                    <a:pt x="735553" y="296789"/>
                    <a:pt x="735553" y="297741"/>
                  </a:cubicBezTo>
                  <a:cubicBezTo>
                    <a:pt x="735553" y="298694"/>
                    <a:pt x="733648" y="300599"/>
                    <a:pt x="732695" y="301551"/>
                  </a:cubicBezTo>
                  <a:cubicBezTo>
                    <a:pt x="526955" y="356796"/>
                    <a:pt x="320262" y="372036"/>
                    <a:pt x="109760" y="336794"/>
                  </a:cubicBezTo>
                  <a:cubicBezTo>
                    <a:pt x="98330" y="334889"/>
                    <a:pt x="87853" y="331079"/>
                    <a:pt x="78328" y="340604"/>
                  </a:cubicBezTo>
                  <a:cubicBezTo>
                    <a:pt x="73565" y="374894"/>
                    <a:pt x="67850" y="410136"/>
                    <a:pt x="63087" y="444426"/>
                  </a:cubicBezTo>
                  <a:cubicBezTo>
                    <a:pt x="62135" y="455856"/>
                    <a:pt x="59278" y="466334"/>
                    <a:pt x="59278" y="477764"/>
                  </a:cubicBezTo>
                  <a:cubicBezTo>
                    <a:pt x="59278" y="501576"/>
                    <a:pt x="42132" y="500624"/>
                    <a:pt x="25940" y="500624"/>
                  </a:cubicBezTo>
                  <a:cubicBezTo>
                    <a:pt x="8795" y="500624"/>
                    <a:pt x="-1682" y="495861"/>
                    <a:pt x="222" y="475859"/>
                  </a:cubicBezTo>
                  <a:cubicBezTo>
                    <a:pt x="3080" y="463476"/>
                    <a:pt x="2128" y="451094"/>
                    <a:pt x="2128" y="437759"/>
                  </a:cubicBezTo>
                  <a:close/>
                </a:path>
              </a:pathLst>
            </a:custGeom>
            <a:solidFill>
              <a:srgbClr val="57B877"/>
            </a:solidFill>
            <a:ln w="9360">
              <a:noFill/>
            </a:ln>
          </p:spPr>
          <p:style>
            <a:lnRef idx="0">
              <a:scrgbClr r="0" g="0" b="0"/>
            </a:lnRef>
            <a:fillRef idx="0">
              <a:scrgbClr r="0" g="0" b="0"/>
            </a:fillRef>
            <a:effectRef idx="0">
              <a:scrgbClr r="0" g="0" b="0"/>
            </a:effectRef>
            <a:fontRef idx="minor"/>
          </p:style>
        </p:sp>
      </p:grpSp>
      <p:grpSp>
        <p:nvGrpSpPr>
          <p:cNvPr id="393" name="Group 57"/>
          <p:cNvGrpSpPr/>
          <p:nvPr/>
        </p:nvGrpSpPr>
        <p:grpSpPr>
          <a:xfrm>
            <a:off x="5889240" y="3616920"/>
            <a:ext cx="894960" cy="1121040"/>
            <a:chOff x="5889240" y="3616920"/>
            <a:chExt cx="894960" cy="1121040"/>
          </a:xfrm>
        </p:grpSpPr>
        <p:sp>
          <p:nvSpPr>
            <p:cNvPr id="394" name="CustomShape 58"/>
            <p:cNvSpPr/>
            <p:nvPr/>
          </p:nvSpPr>
          <p:spPr>
            <a:xfrm rot="18811200">
              <a:off x="6292440" y="4271760"/>
              <a:ext cx="423000" cy="370080"/>
            </a:xfrm>
            <a:custGeom>
              <a:avLst/>
              <a:gdLst/>
              <a:ahLst/>
              <a:cxnLst/>
              <a:rect l="l" t="t" r="r" b="b"/>
              <a:pathLst>
                <a:path w="1641760" h="1436528">
                  <a:moveTo>
                    <a:pt x="904455" y="23137"/>
                  </a:moveTo>
                  <a:lnTo>
                    <a:pt x="1113846" y="102745"/>
                  </a:lnTo>
                  <a:lnTo>
                    <a:pt x="1113791" y="106680"/>
                  </a:lnTo>
                  <a:cubicBezTo>
                    <a:pt x="1118994" y="122577"/>
                    <a:pt x="1134602" y="135872"/>
                    <a:pt x="1157726" y="148589"/>
                  </a:cubicBezTo>
                  <a:cubicBezTo>
                    <a:pt x="1254841" y="201772"/>
                    <a:pt x="1351957" y="259578"/>
                    <a:pt x="1435198" y="335884"/>
                  </a:cubicBezTo>
                  <a:cubicBezTo>
                    <a:pt x="1585495" y="474621"/>
                    <a:pt x="1696484" y="631856"/>
                    <a:pt x="1613243" y="844585"/>
                  </a:cubicBezTo>
                  <a:cubicBezTo>
                    <a:pt x="1523065" y="1075813"/>
                    <a:pt x="1377390" y="1253857"/>
                    <a:pt x="1106855" y="1274668"/>
                  </a:cubicBezTo>
                  <a:cubicBezTo>
                    <a:pt x="988928" y="1283917"/>
                    <a:pt x="868690" y="1272355"/>
                    <a:pt x="748451" y="1281604"/>
                  </a:cubicBezTo>
                  <a:cubicBezTo>
                    <a:pt x="637462" y="1290853"/>
                    <a:pt x="510288" y="1283917"/>
                    <a:pt x="459418" y="1436528"/>
                  </a:cubicBezTo>
                  <a:cubicBezTo>
                    <a:pt x="373863" y="1145181"/>
                    <a:pt x="179632" y="913953"/>
                    <a:pt x="54769" y="648040"/>
                  </a:cubicBezTo>
                  <a:cubicBezTo>
                    <a:pt x="-97842" y="319697"/>
                    <a:pt x="80205" y="30664"/>
                    <a:pt x="443231" y="5227"/>
                  </a:cubicBezTo>
                  <a:cubicBezTo>
                    <a:pt x="565783" y="-4022"/>
                    <a:pt x="690645" y="-4022"/>
                    <a:pt x="810884" y="30664"/>
                  </a:cubicBezTo>
                  <a:cubicBezTo>
                    <a:pt x="855973" y="43381"/>
                    <a:pt x="884877" y="41646"/>
                    <a:pt x="902796" y="26038"/>
                  </a:cubicBezTo>
                  <a:close/>
                </a:path>
              </a:pathLst>
            </a:custGeom>
            <a:solidFill>
              <a:srgbClr val="FBF6D5"/>
            </a:solidFill>
            <a:ln w="6120">
              <a:noFill/>
            </a:ln>
          </p:spPr>
          <p:style>
            <a:lnRef idx="0">
              <a:scrgbClr r="0" g="0" b="0"/>
            </a:lnRef>
            <a:fillRef idx="0">
              <a:scrgbClr r="0" g="0" b="0"/>
            </a:fillRef>
            <a:effectRef idx="0">
              <a:scrgbClr r="0" g="0" b="0"/>
            </a:effectRef>
            <a:fontRef idx="minor"/>
          </p:style>
        </p:sp>
        <p:sp>
          <p:nvSpPr>
            <p:cNvPr id="395" name="CustomShape 59"/>
            <p:cNvSpPr/>
            <p:nvPr/>
          </p:nvSpPr>
          <p:spPr>
            <a:xfrm rot="18811200">
              <a:off x="6042960" y="3692880"/>
              <a:ext cx="480960" cy="630720"/>
            </a:xfrm>
            <a:custGeom>
              <a:avLst/>
              <a:gdLst/>
              <a:ahLst/>
              <a:cxnLst/>
              <a:rect l="l" t="t" r="r" b="b"/>
              <a:pathLst>
                <a:path w="1865369" h="2446103">
                  <a:moveTo>
                    <a:pt x="1456632" y="13187"/>
                  </a:moveTo>
                  <a:cubicBezTo>
                    <a:pt x="1519064" y="47872"/>
                    <a:pt x="1523689" y="112616"/>
                    <a:pt x="1516751" y="175046"/>
                  </a:cubicBezTo>
                  <a:cubicBezTo>
                    <a:pt x="1505191" y="311472"/>
                    <a:pt x="1456632" y="436335"/>
                    <a:pt x="1401137" y="561197"/>
                  </a:cubicBezTo>
                  <a:cubicBezTo>
                    <a:pt x="1373390" y="623628"/>
                    <a:pt x="1368765" y="662937"/>
                    <a:pt x="1442758" y="697620"/>
                  </a:cubicBezTo>
                  <a:cubicBezTo>
                    <a:pt x="1528313" y="736930"/>
                    <a:pt x="1523689" y="801674"/>
                    <a:pt x="1456632" y="861793"/>
                  </a:cubicBezTo>
                  <a:cubicBezTo>
                    <a:pt x="1440447" y="877978"/>
                    <a:pt x="1421949" y="894165"/>
                    <a:pt x="1401137" y="901101"/>
                  </a:cubicBezTo>
                  <a:cubicBezTo>
                    <a:pt x="1158349" y="1000530"/>
                    <a:pt x="1031173" y="1204010"/>
                    <a:pt x="917873" y="1423675"/>
                  </a:cubicBezTo>
                  <a:cubicBezTo>
                    <a:pt x="774512" y="1705773"/>
                    <a:pt x="642711" y="1990184"/>
                    <a:pt x="524786" y="2297715"/>
                  </a:cubicBezTo>
                  <a:cubicBezTo>
                    <a:pt x="582592" y="2290780"/>
                    <a:pt x="605714" y="2251470"/>
                    <a:pt x="631151" y="2223723"/>
                  </a:cubicBezTo>
                  <a:cubicBezTo>
                    <a:pt x="793010" y="2047990"/>
                    <a:pt x="899375" y="1839885"/>
                    <a:pt x="964118" y="1610971"/>
                  </a:cubicBezTo>
                  <a:cubicBezTo>
                    <a:pt x="994177" y="1499981"/>
                    <a:pt x="1017299" y="1384368"/>
                    <a:pt x="1070483" y="1280314"/>
                  </a:cubicBezTo>
                  <a:cubicBezTo>
                    <a:pt x="1100541" y="1217884"/>
                    <a:pt x="1139851" y="1162389"/>
                    <a:pt x="1223093" y="1217884"/>
                  </a:cubicBezTo>
                  <a:cubicBezTo>
                    <a:pt x="1264714" y="1245631"/>
                    <a:pt x="1294773" y="1213259"/>
                    <a:pt x="1327144" y="1194761"/>
                  </a:cubicBezTo>
                  <a:cubicBezTo>
                    <a:pt x="1438133" y="1127704"/>
                    <a:pt x="1549123" y="1053711"/>
                    <a:pt x="1671675" y="1007465"/>
                  </a:cubicBezTo>
                  <a:cubicBezTo>
                    <a:pt x="1727169" y="986656"/>
                    <a:pt x="1794224" y="945035"/>
                    <a:pt x="1842783" y="1000530"/>
                  </a:cubicBezTo>
                  <a:cubicBezTo>
                    <a:pt x="1895964" y="1060649"/>
                    <a:pt x="1842783" y="1125393"/>
                    <a:pt x="1810411" y="1180887"/>
                  </a:cubicBezTo>
                  <a:cubicBezTo>
                    <a:pt x="1752603" y="1282628"/>
                    <a:pt x="1680923" y="1372805"/>
                    <a:pt x="1599993" y="1456047"/>
                  </a:cubicBezTo>
                  <a:cubicBezTo>
                    <a:pt x="1546812" y="1511541"/>
                    <a:pt x="1537562" y="1548538"/>
                    <a:pt x="1609242" y="1599408"/>
                  </a:cubicBezTo>
                  <a:cubicBezTo>
                    <a:pt x="1710982" y="1673401"/>
                    <a:pt x="1699422" y="1731209"/>
                    <a:pt x="1581494" y="1775141"/>
                  </a:cubicBezTo>
                  <a:cubicBezTo>
                    <a:pt x="1512126" y="1800577"/>
                    <a:pt x="1440447" y="1819075"/>
                    <a:pt x="1368765" y="1830635"/>
                  </a:cubicBezTo>
                  <a:cubicBezTo>
                    <a:pt x="1005739" y="1881506"/>
                    <a:pt x="781447" y="2128920"/>
                    <a:pt x="568718" y="2392520"/>
                  </a:cubicBezTo>
                  <a:cubicBezTo>
                    <a:pt x="559469" y="2404082"/>
                    <a:pt x="553544" y="2414487"/>
                    <a:pt x="550581" y="2423989"/>
                  </a:cubicBezTo>
                  <a:lnTo>
                    <a:pt x="550275" y="2446103"/>
                  </a:lnTo>
                  <a:lnTo>
                    <a:pt x="340884" y="2366495"/>
                  </a:lnTo>
                  <a:lnTo>
                    <a:pt x="358518" y="2335652"/>
                  </a:lnTo>
                  <a:cubicBezTo>
                    <a:pt x="362637" y="2320984"/>
                    <a:pt x="364660" y="2302919"/>
                    <a:pt x="365238" y="2281531"/>
                  </a:cubicBezTo>
                  <a:cubicBezTo>
                    <a:pt x="381425" y="1900004"/>
                    <a:pt x="339804" y="1534664"/>
                    <a:pt x="108576" y="1213259"/>
                  </a:cubicBezTo>
                  <a:cubicBezTo>
                    <a:pt x="69267" y="1157765"/>
                    <a:pt x="39208" y="1093021"/>
                    <a:pt x="11461" y="1030588"/>
                  </a:cubicBezTo>
                  <a:cubicBezTo>
                    <a:pt x="-18600" y="958909"/>
                    <a:pt x="11461" y="910350"/>
                    <a:pt x="90078" y="921912"/>
                  </a:cubicBezTo>
                  <a:cubicBezTo>
                    <a:pt x="194129" y="938097"/>
                    <a:pt x="205692" y="889540"/>
                    <a:pt x="201068" y="806299"/>
                  </a:cubicBezTo>
                  <a:cubicBezTo>
                    <a:pt x="196443" y="672187"/>
                    <a:pt x="191818" y="535761"/>
                    <a:pt x="226501" y="403963"/>
                  </a:cubicBezTo>
                  <a:cubicBezTo>
                    <a:pt x="238064" y="357717"/>
                    <a:pt x="249624" y="309158"/>
                    <a:pt x="305119" y="299909"/>
                  </a:cubicBezTo>
                  <a:cubicBezTo>
                    <a:pt x="358302" y="290660"/>
                    <a:pt x="390674" y="329970"/>
                    <a:pt x="416108" y="369277"/>
                  </a:cubicBezTo>
                  <a:cubicBezTo>
                    <a:pt x="494725" y="489516"/>
                    <a:pt x="534035" y="628252"/>
                    <a:pt x="573343" y="764678"/>
                  </a:cubicBezTo>
                  <a:cubicBezTo>
                    <a:pt x="589530" y="824797"/>
                    <a:pt x="605714" y="871042"/>
                    <a:pt x="684332" y="873353"/>
                  </a:cubicBezTo>
                  <a:cubicBezTo>
                    <a:pt x="746764" y="875667"/>
                    <a:pt x="753700" y="924223"/>
                    <a:pt x="744451" y="975093"/>
                  </a:cubicBezTo>
                  <a:cubicBezTo>
                    <a:pt x="725953" y="1088396"/>
                    <a:pt x="672772" y="1185512"/>
                    <a:pt x="617277" y="1282627"/>
                  </a:cubicBezTo>
                  <a:cubicBezTo>
                    <a:pt x="464667" y="1548538"/>
                    <a:pt x="423046" y="1839885"/>
                    <a:pt x="439231" y="2140481"/>
                  </a:cubicBezTo>
                  <a:cubicBezTo>
                    <a:pt x="439231" y="2158979"/>
                    <a:pt x="436920" y="2184415"/>
                    <a:pt x="478540" y="2212163"/>
                  </a:cubicBezTo>
                  <a:cubicBezTo>
                    <a:pt x="661209" y="1726584"/>
                    <a:pt x="903999" y="1266440"/>
                    <a:pt x="809195" y="727681"/>
                  </a:cubicBezTo>
                  <a:cubicBezTo>
                    <a:pt x="799946" y="679122"/>
                    <a:pt x="799946" y="628252"/>
                    <a:pt x="804570" y="577382"/>
                  </a:cubicBezTo>
                  <a:cubicBezTo>
                    <a:pt x="809195" y="503389"/>
                    <a:pt x="790697" y="403963"/>
                    <a:pt x="927122" y="461768"/>
                  </a:cubicBezTo>
                  <a:cubicBezTo>
                    <a:pt x="973367" y="480267"/>
                    <a:pt x="989552" y="427085"/>
                    <a:pt x="1010364" y="397025"/>
                  </a:cubicBezTo>
                  <a:cubicBezTo>
                    <a:pt x="1095917" y="276786"/>
                    <a:pt x="1181472" y="158861"/>
                    <a:pt x="1292461" y="64057"/>
                  </a:cubicBezTo>
                  <a:cubicBezTo>
                    <a:pt x="1338707" y="24749"/>
                    <a:pt x="1387263" y="-23810"/>
                    <a:pt x="1456632" y="13187"/>
                  </a:cubicBezTo>
                  <a:close/>
                </a:path>
              </a:pathLst>
            </a:custGeom>
            <a:solidFill>
              <a:srgbClr val="57B877"/>
            </a:solidFill>
            <a:ln w="9360">
              <a:noFill/>
            </a:ln>
          </p:spPr>
          <p:style>
            <a:lnRef idx="0">
              <a:scrgbClr r="0" g="0" b="0"/>
            </a:lnRef>
            <a:fillRef idx="0">
              <a:scrgbClr r="0" g="0" b="0"/>
            </a:fillRef>
            <a:effectRef idx="0">
              <a:scrgbClr r="0" g="0" b="0"/>
            </a:effectRef>
            <a:fontRef idx="minor"/>
          </p:style>
        </p:sp>
      </p:grpSp>
      <p:grpSp>
        <p:nvGrpSpPr>
          <p:cNvPr id="396" name="Group 60"/>
          <p:cNvGrpSpPr/>
          <p:nvPr/>
        </p:nvGrpSpPr>
        <p:grpSpPr>
          <a:xfrm>
            <a:off x="7174080" y="4162320"/>
            <a:ext cx="363240" cy="744120"/>
            <a:chOff x="7174080" y="4162320"/>
            <a:chExt cx="363240" cy="744120"/>
          </a:xfrm>
        </p:grpSpPr>
        <p:sp>
          <p:nvSpPr>
            <p:cNvPr id="397" name="CustomShape 61"/>
            <p:cNvSpPr/>
            <p:nvPr/>
          </p:nvSpPr>
          <p:spPr>
            <a:xfrm>
              <a:off x="7178040" y="4183200"/>
              <a:ext cx="359280" cy="723240"/>
            </a:xfrm>
            <a:custGeom>
              <a:avLst/>
              <a:gdLst/>
              <a:ahLst/>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rgbClr val="662D91"/>
            </a:solidFill>
            <a:ln w="3240">
              <a:noFill/>
            </a:ln>
          </p:spPr>
          <p:style>
            <a:lnRef idx="0">
              <a:scrgbClr r="0" g="0" b="0"/>
            </a:lnRef>
            <a:fillRef idx="0">
              <a:scrgbClr r="0" g="0" b="0"/>
            </a:fillRef>
            <a:effectRef idx="0">
              <a:scrgbClr r="0" g="0" b="0"/>
            </a:effectRef>
            <a:fontRef idx="minor"/>
          </p:style>
        </p:sp>
        <p:sp>
          <p:nvSpPr>
            <p:cNvPr id="398" name="CustomShape 62"/>
            <p:cNvSpPr/>
            <p:nvPr/>
          </p:nvSpPr>
          <p:spPr>
            <a:xfrm>
              <a:off x="7174080" y="4162320"/>
              <a:ext cx="208440" cy="208440"/>
            </a:xfrm>
            <a:custGeom>
              <a:avLst/>
              <a:gdLst/>
              <a:ahLst/>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rgbClr val="57B877"/>
            </a:solidFill>
            <a:ln w="9360">
              <a:noFill/>
            </a:ln>
          </p:spPr>
          <p:style>
            <a:lnRef idx="0">
              <a:scrgbClr r="0" g="0" b="0"/>
            </a:lnRef>
            <a:fillRef idx="0">
              <a:scrgbClr r="0" g="0" b="0"/>
            </a:fillRef>
            <a:effectRef idx="0">
              <a:scrgbClr r="0" g="0" b="0"/>
            </a:effectRef>
            <a:fontRef idx="minor"/>
          </p:style>
        </p:sp>
      </p:grpSp>
      <p:grpSp>
        <p:nvGrpSpPr>
          <p:cNvPr id="399" name="Group 63"/>
          <p:cNvGrpSpPr/>
          <p:nvPr/>
        </p:nvGrpSpPr>
        <p:grpSpPr>
          <a:xfrm>
            <a:off x="7304040" y="4066560"/>
            <a:ext cx="548640" cy="908640"/>
            <a:chOff x="7304040" y="4066560"/>
            <a:chExt cx="548640" cy="908640"/>
          </a:xfrm>
        </p:grpSpPr>
        <p:sp>
          <p:nvSpPr>
            <p:cNvPr id="400" name="CustomShape 64"/>
            <p:cNvSpPr/>
            <p:nvPr/>
          </p:nvSpPr>
          <p:spPr>
            <a:xfrm rot="589200">
              <a:off x="7544880" y="4451760"/>
              <a:ext cx="113400" cy="148320"/>
            </a:xfrm>
            <a:custGeom>
              <a:avLst/>
              <a:gdLst/>
              <a:ahLst/>
              <a:cxnLst/>
              <a:rect l="l" t="t" r="r" b="b"/>
              <a:pathLst>
                <a:path w="242621" h="316811">
                  <a:moveTo>
                    <a:pt x="189033" y="2023"/>
                  </a:moveTo>
                  <a:cubicBezTo>
                    <a:pt x="193244" y="-3191"/>
                    <a:pt x="192442" y="3226"/>
                    <a:pt x="192642" y="4028"/>
                  </a:cubicBezTo>
                  <a:cubicBezTo>
                    <a:pt x="197254" y="21673"/>
                    <a:pt x="200863" y="39519"/>
                    <a:pt x="203470" y="57565"/>
                  </a:cubicBezTo>
                  <a:cubicBezTo>
                    <a:pt x="206678" y="80022"/>
                    <a:pt x="208483" y="102480"/>
                    <a:pt x="209285" y="125138"/>
                  </a:cubicBezTo>
                  <a:cubicBezTo>
                    <a:pt x="209285" y="127143"/>
                    <a:pt x="209084" y="129148"/>
                    <a:pt x="210889" y="130552"/>
                  </a:cubicBezTo>
                  <a:cubicBezTo>
                    <a:pt x="207079" y="148197"/>
                    <a:pt x="203470" y="165842"/>
                    <a:pt x="199460" y="183287"/>
                  </a:cubicBezTo>
                  <a:cubicBezTo>
                    <a:pt x="198257" y="188701"/>
                    <a:pt x="198858" y="191508"/>
                    <a:pt x="205275" y="189703"/>
                  </a:cubicBezTo>
                  <a:cubicBezTo>
                    <a:pt x="210087" y="188300"/>
                    <a:pt x="213696" y="190907"/>
                    <a:pt x="216704" y="194516"/>
                  </a:cubicBezTo>
                  <a:cubicBezTo>
                    <a:pt x="223120" y="202135"/>
                    <a:pt x="227732" y="210757"/>
                    <a:pt x="230940" y="219780"/>
                  </a:cubicBezTo>
                  <a:cubicBezTo>
                    <a:pt x="235753" y="233215"/>
                    <a:pt x="240164" y="246850"/>
                    <a:pt x="243172" y="260886"/>
                  </a:cubicBezTo>
                  <a:cubicBezTo>
                    <a:pt x="244174" y="262289"/>
                    <a:pt x="244174" y="263693"/>
                    <a:pt x="243573" y="265097"/>
                  </a:cubicBezTo>
                  <a:cubicBezTo>
                    <a:pt x="237357" y="265498"/>
                    <a:pt x="236755" y="260284"/>
                    <a:pt x="235953" y="256675"/>
                  </a:cubicBezTo>
                  <a:cubicBezTo>
                    <a:pt x="231341" y="236223"/>
                    <a:pt x="222519" y="217575"/>
                    <a:pt x="212694" y="199328"/>
                  </a:cubicBezTo>
                  <a:cubicBezTo>
                    <a:pt x="210488" y="195117"/>
                    <a:pt x="207079" y="192711"/>
                    <a:pt x="202066" y="195117"/>
                  </a:cubicBezTo>
                  <a:cubicBezTo>
                    <a:pt x="200462" y="199128"/>
                    <a:pt x="198257" y="203138"/>
                    <a:pt x="197254" y="207349"/>
                  </a:cubicBezTo>
                  <a:cubicBezTo>
                    <a:pt x="191439" y="233816"/>
                    <a:pt x="157552" y="254670"/>
                    <a:pt x="128678" y="250258"/>
                  </a:cubicBezTo>
                  <a:cubicBezTo>
                    <a:pt x="118252" y="248654"/>
                    <a:pt x="107825" y="247652"/>
                    <a:pt x="97799" y="244644"/>
                  </a:cubicBezTo>
                  <a:cubicBezTo>
                    <a:pt x="85367" y="240834"/>
                    <a:pt x="75542" y="233816"/>
                    <a:pt x="69126" y="222187"/>
                  </a:cubicBezTo>
                  <a:cubicBezTo>
                    <a:pt x="66519" y="217575"/>
                    <a:pt x="63913" y="212762"/>
                    <a:pt x="60103" y="208953"/>
                  </a:cubicBezTo>
                  <a:cubicBezTo>
                    <a:pt x="56293" y="205143"/>
                    <a:pt x="53486" y="204742"/>
                    <a:pt x="52283" y="210958"/>
                  </a:cubicBezTo>
                  <a:cubicBezTo>
                    <a:pt x="51080" y="212161"/>
                    <a:pt x="49676" y="212161"/>
                    <a:pt x="48072" y="212361"/>
                  </a:cubicBezTo>
                  <a:cubicBezTo>
                    <a:pt x="45064" y="212963"/>
                    <a:pt x="44663" y="215570"/>
                    <a:pt x="43661" y="217775"/>
                  </a:cubicBezTo>
                  <a:cubicBezTo>
                    <a:pt x="39650" y="226999"/>
                    <a:pt x="37244" y="236624"/>
                    <a:pt x="34437" y="246248"/>
                  </a:cubicBezTo>
                  <a:cubicBezTo>
                    <a:pt x="30627" y="260084"/>
                    <a:pt x="25614" y="273518"/>
                    <a:pt x="20000" y="286752"/>
                  </a:cubicBezTo>
                  <a:cubicBezTo>
                    <a:pt x="18597" y="290161"/>
                    <a:pt x="17594" y="293569"/>
                    <a:pt x="17794" y="297379"/>
                  </a:cubicBezTo>
                  <a:cubicBezTo>
                    <a:pt x="16190" y="301189"/>
                    <a:pt x="14185" y="304798"/>
                    <a:pt x="12381" y="308407"/>
                  </a:cubicBezTo>
                  <a:cubicBezTo>
                    <a:pt x="7769" y="310814"/>
                    <a:pt x="6766" y="317832"/>
                    <a:pt x="350" y="318233"/>
                  </a:cubicBezTo>
                  <a:cubicBezTo>
                    <a:pt x="-252" y="317230"/>
                    <a:pt x="-51" y="316227"/>
                    <a:pt x="751" y="315225"/>
                  </a:cubicBezTo>
                  <a:cubicBezTo>
                    <a:pt x="15388" y="289760"/>
                    <a:pt x="24612" y="262490"/>
                    <a:pt x="32031" y="234217"/>
                  </a:cubicBezTo>
                  <a:cubicBezTo>
                    <a:pt x="33836" y="227199"/>
                    <a:pt x="36643" y="220382"/>
                    <a:pt x="39049" y="213364"/>
                  </a:cubicBezTo>
                  <a:cubicBezTo>
                    <a:pt x="41455" y="206948"/>
                    <a:pt x="43460" y="201333"/>
                    <a:pt x="52082" y="199729"/>
                  </a:cubicBezTo>
                  <a:cubicBezTo>
                    <a:pt x="60303" y="198125"/>
                    <a:pt x="57897" y="190505"/>
                    <a:pt x="56293" y="184490"/>
                  </a:cubicBezTo>
                  <a:cubicBezTo>
                    <a:pt x="81959" y="180680"/>
                    <a:pt x="102612" y="167647"/>
                    <a:pt x="120457" y="149601"/>
                  </a:cubicBezTo>
                  <a:cubicBezTo>
                    <a:pt x="123265" y="146794"/>
                    <a:pt x="125671" y="143786"/>
                    <a:pt x="128077" y="140778"/>
                  </a:cubicBezTo>
                  <a:cubicBezTo>
                    <a:pt x="128277" y="135565"/>
                    <a:pt x="131085" y="131354"/>
                    <a:pt x="134092" y="127344"/>
                  </a:cubicBezTo>
                  <a:cubicBezTo>
                    <a:pt x="138103" y="122130"/>
                    <a:pt x="140910" y="116516"/>
                    <a:pt x="144519" y="111102"/>
                  </a:cubicBezTo>
                  <a:cubicBezTo>
                    <a:pt x="149532" y="106490"/>
                    <a:pt x="150735" y="99673"/>
                    <a:pt x="153542" y="93858"/>
                  </a:cubicBezTo>
                  <a:cubicBezTo>
                    <a:pt x="161763" y="76614"/>
                    <a:pt x="169784" y="59169"/>
                    <a:pt x="173593" y="40321"/>
                  </a:cubicBezTo>
                  <a:cubicBezTo>
                    <a:pt x="180812" y="31699"/>
                    <a:pt x="178807" y="20269"/>
                    <a:pt x="182616" y="10645"/>
                  </a:cubicBezTo>
                  <a:cubicBezTo>
                    <a:pt x="184622" y="7437"/>
                    <a:pt x="184421" y="3226"/>
                    <a:pt x="189033" y="2023"/>
                  </a:cubicBezTo>
                  <a:close/>
                </a:path>
              </a:pathLst>
            </a:custGeom>
            <a:solidFill>
              <a:srgbClr val="DBDBDB"/>
            </a:solidFill>
            <a:ln w="2160">
              <a:noFill/>
            </a:ln>
          </p:spPr>
          <p:style>
            <a:lnRef idx="0">
              <a:scrgbClr r="0" g="0" b="0"/>
            </a:lnRef>
            <a:fillRef idx="0">
              <a:scrgbClr r="0" g="0" b="0"/>
            </a:fillRef>
            <a:effectRef idx="0">
              <a:scrgbClr r="0" g="0" b="0"/>
            </a:effectRef>
            <a:fontRef idx="minor"/>
          </p:style>
        </p:sp>
        <p:sp>
          <p:nvSpPr>
            <p:cNvPr id="401" name="CustomShape 65"/>
            <p:cNvSpPr/>
            <p:nvPr/>
          </p:nvSpPr>
          <p:spPr>
            <a:xfrm rot="589200">
              <a:off x="7530840" y="4084560"/>
              <a:ext cx="252000" cy="461160"/>
            </a:xfrm>
            <a:custGeom>
              <a:avLst/>
              <a:gdLst/>
              <a:ahLst/>
              <a:cxnLst/>
              <a:rect l="l" t="t" r="r" b="b"/>
              <a:pathLst>
                <a:path w="537376" h="982516">
                  <a:moveTo>
                    <a:pt x="536062" y="24639"/>
                  </a:moveTo>
                  <a:cubicBezTo>
                    <a:pt x="533856" y="23636"/>
                    <a:pt x="533054" y="25441"/>
                    <a:pt x="532252" y="26844"/>
                  </a:cubicBezTo>
                  <a:cubicBezTo>
                    <a:pt x="530247" y="30854"/>
                    <a:pt x="528442" y="34664"/>
                    <a:pt x="526637" y="38674"/>
                  </a:cubicBezTo>
                  <a:cubicBezTo>
                    <a:pt x="525033" y="41682"/>
                    <a:pt x="523429" y="44690"/>
                    <a:pt x="521825" y="47698"/>
                  </a:cubicBezTo>
                  <a:cubicBezTo>
                    <a:pt x="472900" y="143142"/>
                    <a:pt x="432998" y="242396"/>
                    <a:pt x="398910" y="343856"/>
                  </a:cubicBezTo>
                  <a:cubicBezTo>
                    <a:pt x="358808" y="463362"/>
                    <a:pt x="327127" y="585274"/>
                    <a:pt x="299255" y="708189"/>
                  </a:cubicBezTo>
                  <a:cubicBezTo>
                    <a:pt x="293641" y="733454"/>
                    <a:pt x="287224" y="758518"/>
                    <a:pt x="283014" y="783983"/>
                  </a:cubicBezTo>
                  <a:lnTo>
                    <a:pt x="283014" y="783983"/>
                  </a:lnTo>
                  <a:cubicBezTo>
                    <a:pt x="276196" y="808847"/>
                    <a:pt x="272386" y="834312"/>
                    <a:pt x="266170" y="859376"/>
                  </a:cubicBezTo>
                  <a:cubicBezTo>
                    <a:pt x="265769" y="857572"/>
                    <a:pt x="265769" y="855968"/>
                    <a:pt x="265769" y="854364"/>
                  </a:cubicBezTo>
                  <a:cubicBezTo>
                    <a:pt x="266371" y="829500"/>
                    <a:pt x="265569" y="804636"/>
                    <a:pt x="263764" y="779772"/>
                  </a:cubicBezTo>
                  <a:cubicBezTo>
                    <a:pt x="260556" y="738868"/>
                    <a:pt x="255944" y="698163"/>
                    <a:pt x="252937" y="657259"/>
                  </a:cubicBezTo>
                  <a:cubicBezTo>
                    <a:pt x="248124" y="590488"/>
                    <a:pt x="245117" y="523717"/>
                    <a:pt x="246119" y="456745"/>
                  </a:cubicBezTo>
                  <a:cubicBezTo>
                    <a:pt x="246721" y="417846"/>
                    <a:pt x="248325" y="379146"/>
                    <a:pt x="252335" y="340648"/>
                  </a:cubicBezTo>
                  <a:cubicBezTo>
                    <a:pt x="255142" y="312576"/>
                    <a:pt x="259554" y="284504"/>
                    <a:pt x="264967" y="256833"/>
                  </a:cubicBezTo>
                  <a:cubicBezTo>
                    <a:pt x="265368" y="254828"/>
                    <a:pt x="266772" y="252221"/>
                    <a:pt x="263564" y="251419"/>
                  </a:cubicBezTo>
                  <a:cubicBezTo>
                    <a:pt x="260556" y="250617"/>
                    <a:pt x="260155" y="253424"/>
                    <a:pt x="259353" y="255430"/>
                  </a:cubicBezTo>
                  <a:cubicBezTo>
                    <a:pt x="257147" y="261846"/>
                    <a:pt x="254942" y="268262"/>
                    <a:pt x="252736" y="274679"/>
                  </a:cubicBezTo>
                  <a:cubicBezTo>
                    <a:pt x="252135" y="276082"/>
                    <a:pt x="251533" y="277286"/>
                    <a:pt x="251132" y="278689"/>
                  </a:cubicBezTo>
                  <a:cubicBezTo>
                    <a:pt x="235091" y="329219"/>
                    <a:pt x="226669" y="380951"/>
                    <a:pt x="223461" y="433686"/>
                  </a:cubicBezTo>
                  <a:cubicBezTo>
                    <a:pt x="220052" y="487624"/>
                    <a:pt x="221255" y="541562"/>
                    <a:pt x="223662" y="595501"/>
                  </a:cubicBezTo>
                  <a:cubicBezTo>
                    <a:pt x="226870" y="667084"/>
                    <a:pt x="229276" y="738868"/>
                    <a:pt x="230880" y="810652"/>
                  </a:cubicBezTo>
                  <a:cubicBezTo>
                    <a:pt x="231682" y="816466"/>
                    <a:pt x="231682" y="822081"/>
                    <a:pt x="230680" y="827896"/>
                  </a:cubicBezTo>
                  <a:cubicBezTo>
                    <a:pt x="230680" y="828297"/>
                    <a:pt x="230078" y="827896"/>
                    <a:pt x="229878" y="827294"/>
                  </a:cubicBezTo>
                  <a:cubicBezTo>
                    <a:pt x="229878" y="827094"/>
                    <a:pt x="229677" y="826893"/>
                    <a:pt x="229477" y="826693"/>
                  </a:cubicBezTo>
                  <a:cubicBezTo>
                    <a:pt x="229276" y="824086"/>
                    <a:pt x="229276" y="821279"/>
                    <a:pt x="228875" y="818672"/>
                  </a:cubicBezTo>
                  <a:cubicBezTo>
                    <a:pt x="221255" y="759521"/>
                    <a:pt x="212834" y="700369"/>
                    <a:pt x="203009" y="641418"/>
                  </a:cubicBezTo>
                  <a:cubicBezTo>
                    <a:pt x="190577" y="566426"/>
                    <a:pt x="176140" y="491635"/>
                    <a:pt x="157292" y="418046"/>
                  </a:cubicBezTo>
                  <a:cubicBezTo>
                    <a:pt x="122803" y="283501"/>
                    <a:pt x="84906" y="149759"/>
                    <a:pt x="46207" y="16417"/>
                  </a:cubicBezTo>
                  <a:cubicBezTo>
                    <a:pt x="45004" y="12006"/>
                    <a:pt x="43601" y="7394"/>
                    <a:pt x="41796" y="3184"/>
                  </a:cubicBezTo>
                  <a:cubicBezTo>
                    <a:pt x="39991" y="-827"/>
                    <a:pt x="37585" y="-1428"/>
                    <a:pt x="35981" y="3585"/>
                  </a:cubicBezTo>
                  <a:cubicBezTo>
                    <a:pt x="36182" y="5991"/>
                    <a:pt x="36182" y="8397"/>
                    <a:pt x="36583" y="10803"/>
                  </a:cubicBezTo>
                  <a:cubicBezTo>
                    <a:pt x="51822" y="97425"/>
                    <a:pt x="71071" y="183245"/>
                    <a:pt x="88917" y="269466"/>
                  </a:cubicBezTo>
                  <a:cubicBezTo>
                    <a:pt x="109369" y="368118"/>
                    <a:pt x="129621" y="466570"/>
                    <a:pt x="148469" y="565424"/>
                  </a:cubicBezTo>
                  <a:cubicBezTo>
                    <a:pt x="165513" y="655053"/>
                    <a:pt x="180752" y="744883"/>
                    <a:pt x="193384" y="835114"/>
                  </a:cubicBezTo>
                  <a:cubicBezTo>
                    <a:pt x="194587" y="844338"/>
                    <a:pt x="195790" y="853561"/>
                    <a:pt x="196993" y="862785"/>
                  </a:cubicBezTo>
                  <a:cubicBezTo>
                    <a:pt x="195389" y="861381"/>
                    <a:pt x="194788" y="859777"/>
                    <a:pt x="194387" y="858173"/>
                  </a:cubicBezTo>
                  <a:cubicBezTo>
                    <a:pt x="181955" y="806441"/>
                    <a:pt x="164911" y="756112"/>
                    <a:pt x="144058" y="707187"/>
                  </a:cubicBezTo>
                  <a:cubicBezTo>
                    <a:pt x="133832" y="682924"/>
                    <a:pt x="122803" y="659063"/>
                    <a:pt x="109168" y="636405"/>
                  </a:cubicBezTo>
                  <a:cubicBezTo>
                    <a:pt x="90521" y="602318"/>
                    <a:pt x="69467" y="570035"/>
                    <a:pt x="40192" y="543768"/>
                  </a:cubicBezTo>
                  <a:cubicBezTo>
                    <a:pt x="40192" y="543768"/>
                    <a:pt x="40192" y="543768"/>
                    <a:pt x="40192" y="543768"/>
                  </a:cubicBezTo>
                  <a:cubicBezTo>
                    <a:pt x="34978" y="537352"/>
                    <a:pt x="28562" y="531938"/>
                    <a:pt x="22346" y="526524"/>
                  </a:cubicBezTo>
                  <a:cubicBezTo>
                    <a:pt x="18135" y="522915"/>
                    <a:pt x="13724" y="519305"/>
                    <a:pt x="9112" y="516298"/>
                  </a:cubicBezTo>
                  <a:cubicBezTo>
                    <a:pt x="6907" y="514894"/>
                    <a:pt x="4099" y="511886"/>
                    <a:pt x="1292" y="514493"/>
                  </a:cubicBezTo>
                  <a:cubicBezTo>
                    <a:pt x="-1515" y="517100"/>
                    <a:pt x="891" y="520107"/>
                    <a:pt x="2495" y="522313"/>
                  </a:cubicBezTo>
                  <a:cubicBezTo>
                    <a:pt x="5904" y="527326"/>
                    <a:pt x="9513" y="532339"/>
                    <a:pt x="13323" y="536951"/>
                  </a:cubicBezTo>
                  <a:cubicBezTo>
                    <a:pt x="28362" y="555398"/>
                    <a:pt x="41796" y="574647"/>
                    <a:pt x="53626" y="595300"/>
                  </a:cubicBezTo>
                  <a:cubicBezTo>
                    <a:pt x="78891" y="639614"/>
                    <a:pt x="96135" y="687135"/>
                    <a:pt x="110572" y="735860"/>
                  </a:cubicBezTo>
                  <a:cubicBezTo>
                    <a:pt x="134433" y="816065"/>
                    <a:pt x="149873" y="898276"/>
                    <a:pt x="164711" y="980487"/>
                  </a:cubicBezTo>
                  <a:cubicBezTo>
                    <a:pt x="168721" y="984296"/>
                    <a:pt x="173333" y="983093"/>
                    <a:pt x="177744" y="981690"/>
                  </a:cubicBezTo>
                  <a:cubicBezTo>
                    <a:pt x="197795" y="975273"/>
                    <a:pt x="215441" y="964646"/>
                    <a:pt x="230279" y="949607"/>
                  </a:cubicBezTo>
                  <a:cubicBezTo>
                    <a:pt x="233888" y="945998"/>
                    <a:pt x="238500" y="942389"/>
                    <a:pt x="239101" y="936574"/>
                  </a:cubicBezTo>
                  <a:cubicBezTo>
                    <a:pt x="239101" y="935772"/>
                    <a:pt x="238901" y="934970"/>
                    <a:pt x="238901" y="934368"/>
                  </a:cubicBezTo>
                  <a:cubicBezTo>
                    <a:pt x="245518" y="926548"/>
                    <a:pt x="251332" y="918327"/>
                    <a:pt x="255944" y="909104"/>
                  </a:cubicBezTo>
                  <a:cubicBezTo>
                    <a:pt x="269780" y="887248"/>
                    <a:pt x="278803" y="863186"/>
                    <a:pt x="286222" y="838523"/>
                  </a:cubicBezTo>
                  <a:cubicBezTo>
                    <a:pt x="290633" y="826091"/>
                    <a:pt x="294042" y="813258"/>
                    <a:pt x="296448" y="800225"/>
                  </a:cubicBezTo>
                  <a:cubicBezTo>
                    <a:pt x="297451" y="801027"/>
                    <a:pt x="298453" y="802029"/>
                    <a:pt x="298654" y="803634"/>
                  </a:cubicBezTo>
                  <a:cubicBezTo>
                    <a:pt x="301060" y="821279"/>
                    <a:pt x="305672" y="838322"/>
                    <a:pt x="307877" y="855968"/>
                  </a:cubicBezTo>
                  <a:cubicBezTo>
                    <a:pt x="310684" y="876821"/>
                    <a:pt x="311687" y="897674"/>
                    <a:pt x="313692" y="918327"/>
                  </a:cubicBezTo>
                  <a:cubicBezTo>
                    <a:pt x="313893" y="921536"/>
                    <a:pt x="312890" y="926147"/>
                    <a:pt x="318505" y="926348"/>
                  </a:cubicBezTo>
                  <a:cubicBezTo>
                    <a:pt x="322314" y="903489"/>
                    <a:pt x="326525" y="880831"/>
                    <a:pt x="330134" y="857973"/>
                  </a:cubicBezTo>
                  <a:cubicBezTo>
                    <a:pt x="342366" y="779973"/>
                    <a:pt x="352391" y="701572"/>
                    <a:pt x="365425" y="623773"/>
                  </a:cubicBezTo>
                  <a:cubicBezTo>
                    <a:pt x="377054" y="554195"/>
                    <a:pt x="391491" y="485419"/>
                    <a:pt x="408736" y="417043"/>
                  </a:cubicBezTo>
                  <a:cubicBezTo>
                    <a:pt x="441018" y="289717"/>
                    <a:pt x="483527" y="165800"/>
                    <a:pt x="531851" y="43687"/>
                  </a:cubicBezTo>
                  <a:cubicBezTo>
                    <a:pt x="533655" y="38875"/>
                    <a:pt x="535460" y="34063"/>
                    <a:pt x="537465" y="29451"/>
                  </a:cubicBezTo>
                  <a:cubicBezTo>
                    <a:pt x="538067" y="27446"/>
                    <a:pt x="538468" y="25641"/>
                    <a:pt x="536062" y="24639"/>
                  </a:cubicBezTo>
                  <a:close/>
                </a:path>
              </a:pathLst>
            </a:custGeom>
            <a:solidFill>
              <a:srgbClr val="57B877"/>
            </a:solidFill>
            <a:ln w="9360">
              <a:noFill/>
            </a:ln>
          </p:spPr>
          <p:style>
            <a:lnRef idx="0">
              <a:scrgbClr r="0" g="0" b="0"/>
            </a:lnRef>
            <a:fillRef idx="0">
              <a:scrgbClr r="0" g="0" b="0"/>
            </a:fillRef>
            <a:effectRef idx="0">
              <a:scrgbClr r="0" g="0" b="0"/>
            </a:effectRef>
            <a:fontRef idx="minor"/>
          </p:style>
        </p:sp>
        <p:sp>
          <p:nvSpPr>
            <p:cNvPr id="402" name="CustomShape 66"/>
            <p:cNvSpPr/>
            <p:nvPr/>
          </p:nvSpPr>
          <p:spPr>
            <a:xfrm rot="589200">
              <a:off x="7482240" y="4920840"/>
              <a:ext cx="98280" cy="14400"/>
            </a:xfrm>
            <a:custGeom>
              <a:avLst/>
              <a:gdLst/>
              <a:ahLst/>
              <a:cxnLst/>
              <a:rect l="l" t="t" r="r" b="b"/>
              <a:pathLst>
                <a:path w="210539" h="32082">
                  <a:moveTo>
                    <a:pt x="206143" y="15531"/>
                  </a:moveTo>
                  <a:cubicBezTo>
                    <a:pt x="203938" y="14529"/>
                    <a:pt x="201531" y="13927"/>
                    <a:pt x="199326" y="13125"/>
                  </a:cubicBezTo>
                  <a:cubicBezTo>
                    <a:pt x="182282" y="7711"/>
                    <a:pt x="164637" y="5706"/>
                    <a:pt x="146992" y="3300"/>
                  </a:cubicBezTo>
                  <a:cubicBezTo>
                    <a:pt x="145187" y="3099"/>
                    <a:pt x="142982" y="1896"/>
                    <a:pt x="141177" y="4704"/>
                  </a:cubicBezTo>
                  <a:cubicBezTo>
                    <a:pt x="143984" y="5105"/>
                    <a:pt x="146591" y="5706"/>
                    <a:pt x="149197" y="6107"/>
                  </a:cubicBezTo>
                  <a:cubicBezTo>
                    <a:pt x="162431" y="8313"/>
                    <a:pt x="175866" y="9917"/>
                    <a:pt x="188298" y="14930"/>
                  </a:cubicBezTo>
                  <a:cubicBezTo>
                    <a:pt x="191305" y="16133"/>
                    <a:pt x="196318" y="16333"/>
                    <a:pt x="196118" y="20143"/>
                  </a:cubicBezTo>
                  <a:cubicBezTo>
                    <a:pt x="195917" y="23552"/>
                    <a:pt x="191105" y="22950"/>
                    <a:pt x="188097" y="23752"/>
                  </a:cubicBezTo>
                  <a:cubicBezTo>
                    <a:pt x="187897" y="23752"/>
                    <a:pt x="187696" y="23752"/>
                    <a:pt x="187295" y="23953"/>
                  </a:cubicBezTo>
                  <a:cubicBezTo>
                    <a:pt x="171053" y="27362"/>
                    <a:pt x="154411" y="26961"/>
                    <a:pt x="137768" y="28765"/>
                  </a:cubicBezTo>
                  <a:cubicBezTo>
                    <a:pt x="117917" y="30770"/>
                    <a:pt x="98066" y="29367"/>
                    <a:pt x="78216" y="26760"/>
                  </a:cubicBezTo>
                  <a:cubicBezTo>
                    <a:pt x="80622" y="26760"/>
                    <a:pt x="83028" y="26560"/>
                    <a:pt x="85434" y="26760"/>
                  </a:cubicBezTo>
                  <a:cubicBezTo>
                    <a:pt x="104683" y="27763"/>
                    <a:pt x="123933" y="28765"/>
                    <a:pt x="143182" y="26760"/>
                  </a:cubicBezTo>
                  <a:cubicBezTo>
                    <a:pt x="154411" y="25557"/>
                    <a:pt x="165640" y="25156"/>
                    <a:pt x="176467" y="22349"/>
                  </a:cubicBezTo>
                  <a:cubicBezTo>
                    <a:pt x="178272" y="21948"/>
                    <a:pt x="180678" y="21346"/>
                    <a:pt x="180678" y="18940"/>
                  </a:cubicBezTo>
                  <a:cubicBezTo>
                    <a:pt x="180678" y="16534"/>
                    <a:pt x="178673" y="15732"/>
                    <a:pt x="176868" y="15130"/>
                  </a:cubicBezTo>
                  <a:cubicBezTo>
                    <a:pt x="171655" y="13526"/>
                    <a:pt x="166642" y="11521"/>
                    <a:pt x="161429" y="10920"/>
                  </a:cubicBezTo>
                  <a:cubicBezTo>
                    <a:pt x="130550" y="6909"/>
                    <a:pt x="99270" y="4303"/>
                    <a:pt x="68190" y="5105"/>
                  </a:cubicBezTo>
                  <a:cubicBezTo>
                    <a:pt x="57162" y="5305"/>
                    <a:pt x="45732" y="6709"/>
                    <a:pt x="35707" y="12925"/>
                  </a:cubicBezTo>
                  <a:cubicBezTo>
                    <a:pt x="34103" y="13927"/>
                    <a:pt x="31897" y="14729"/>
                    <a:pt x="32098" y="17135"/>
                  </a:cubicBezTo>
                  <a:cubicBezTo>
                    <a:pt x="32298" y="19943"/>
                    <a:pt x="34704" y="20344"/>
                    <a:pt x="36910" y="20945"/>
                  </a:cubicBezTo>
                  <a:cubicBezTo>
                    <a:pt x="40720" y="21747"/>
                    <a:pt x="44329" y="22349"/>
                    <a:pt x="47537" y="25156"/>
                  </a:cubicBezTo>
                  <a:cubicBezTo>
                    <a:pt x="38313" y="23953"/>
                    <a:pt x="29090" y="25156"/>
                    <a:pt x="20067" y="22549"/>
                  </a:cubicBezTo>
                  <a:cubicBezTo>
                    <a:pt x="18262" y="21948"/>
                    <a:pt x="15655" y="21948"/>
                    <a:pt x="15254" y="19742"/>
                  </a:cubicBezTo>
                  <a:cubicBezTo>
                    <a:pt x="14653" y="16935"/>
                    <a:pt x="17460" y="16133"/>
                    <a:pt x="19265" y="15130"/>
                  </a:cubicBezTo>
                  <a:cubicBezTo>
                    <a:pt x="26283" y="11120"/>
                    <a:pt x="33902" y="8313"/>
                    <a:pt x="41722" y="6709"/>
                  </a:cubicBezTo>
                  <a:cubicBezTo>
                    <a:pt x="69995" y="894"/>
                    <a:pt x="98668" y="4303"/>
                    <a:pt x="127141" y="4303"/>
                  </a:cubicBezTo>
                  <a:cubicBezTo>
                    <a:pt x="128745" y="4303"/>
                    <a:pt x="130349" y="5706"/>
                    <a:pt x="132154" y="2899"/>
                  </a:cubicBezTo>
                  <a:cubicBezTo>
                    <a:pt x="125737" y="2498"/>
                    <a:pt x="119722" y="2097"/>
                    <a:pt x="113907" y="1696"/>
                  </a:cubicBezTo>
                  <a:cubicBezTo>
                    <a:pt x="84231" y="-911"/>
                    <a:pt x="54555" y="-1512"/>
                    <a:pt x="25481" y="7310"/>
                  </a:cubicBezTo>
                  <a:cubicBezTo>
                    <a:pt x="17661" y="9717"/>
                    <a:pt x="9640" y="12323"/>
                    <a:pt x="2823" y="17336"/>
                  </a:cubicBezTo>
                  <a:cubicBezTo>
                    <a:pt x="-1188" y="20344"/>
                    <a:pt x="-987" y="22750"/>
                    <a:pt x="3825" y="24554"/>
                  </a:cubicBezTo>
                  <a:cubicBezTo>
                    <a:pt x="5630" y="25156"/>
                    <a:pt x="7635" y="25557"/>
                    <a:pt x="9440" y="25958"/>
                  </a:cubicBezTo>
                  <a:cubicBezTo>
                    <a:pt x="35707" y="29968"/>
                    <a:pt x="62175" y="31773"/>
                    <a:pt x="88843" y="32976"/>
                  </a:cubicBezTo>
                  <a:cubicBezTo>
                    <a:pt x="119321" y="34380"/>
                    <a:pt x="149799" y="33578"/>
                    <a:pt x="180077" y="30169"/>
                  </a:cubicBezTo>
                  <a:cubicBezTo>
                    <a:pt x="189100" y="29166"/>
                    <a:pt x="198123" y="28164"/>
                    <a:pt x="206544" y="24554"/>
                  </a:cubicBezTo>
                  <a:cubicBezTo>
                    <a:pt x="208349" y="23752"/>
                    <a:pt x="210354" y="22950"/>
                    <a:pt x="210555" y="20745"/>
                  </a:cubicBezTo>
                  <a:cubicBezTo>
                    <a:pt x="210555" y="17135"/>
                    <a:pt x="208148" y="16333"/>
                    <a:pt x="206143" y="15531"/>
                  </a:cubicBezTo>
                  <a:close/>
                  <a:moveTo>
                    <a:pt x="50545" y="17938"/>
                  </a:moveTo>
                  <a:cubicBezTo>
                    <a:pt x="50545" y="15331"/>
                    <a:pt x="53553" y="15331"/>
                    <a:pt x="55558" y="14729"/>
                  </a:cubicBezTo>
                  <a:cubicBezTo>
                    <a:pt x="69193" y="10117"/>
                    <a:pt x="83429" y="10719"/>
                    <a:pt x="97465" y="9516"/>
                  </a:cubicBezTo>
                  <a:cubicBezTo>
                    <a:pt x="117516" y="7912"/>
                    <a:pt x="137367" y="7310"/>
                    <a:pt x="157017" y="11521"/>
                  </a:cubicBezTo>
                  <a:cubicBezTo>
                    <a:pt x="159424" y="12123"/>
                    <a:pt x="163434" y="11521"/>
                    <a:pt x="163434" y="14930"/>
                  </a:cubicBezTo>
                  <a:cubicBezTo>
                    <a:pt x="163434" y="17737"/>
                    <a:pt x="159624" y="17135"/>
                    <a:pt x="157418" y="17737"/>
                  </a:cubicBezTo>
                  <a:cubicBezTo>
                    <a:pt x="123732" y="24955"/>
                    <a:pt x="89845" y="24755"/>
                    <a:pt x="55758" y="20544"/>
                  </a:cubicBezTo>
                  <a:cubicBezTo>
                    <a:pt x="53753" y="20143"/>
                    <a:pt x="50545" y="20544"/>
                    <a:pt x="50545" y="17938"/>
                  </a:cubicBezTo>
                  <a:close/>
                </a:path>
              </a:pathLst>
            </a:custGeom>
            <a:solidFill>
              <a:srgbClr val="CFCFCF"/>
            </a:solidFill>
            <a:ln w="2160">
              <a:noFill/>
            </a:ln>
          </p:spPr>
          <p:style>
            <a:lnRef idx="0">
              <a:scrgbClr r="0" g="0" b="0"/>
            </a:lnRef>
            <a:fillRef idx="0">
              <a:scrgbClr r="0" g="0" b="0"/>
            </a:fillRef>
            <a:effectRef idx="0">
              <a:scrgbClr r="0" g="0" b="0"/>
            </a:effectRef>
            <a:fontRef idx="minor"/>
          </p:style>
        </p:sp>
        <p:sp>
          <p:nvSpPr>
            <p:cNvPr id="403" name="CustomShape 67"/>
            <p:cNvSpPr/>
            <p:nvPr/>
          </p:nvSpPr>
          <p:spPr>
            <a:xfrm rot="589200">
              <a:off x="7517160" y="4926960"/>
              <a:ext cx="31320" cy="2880"/>
            </a:xfrm>
            <a:custGeom>
              <a:avLst/>
              <a:gdLst/>
              <a:ahLst/>
              <a:cxnLst/>
              <a:rect l="l" t="t" r="r" b="b"/>
              <a:pathLst>
                <a:path w="68174" h="8020">
                  <a:moveTo>
                    <a:pt x="57547" y="8722"/>
                  </a:moveTo>
                  <a:cubicBezTo>
                    <a:pt x="61558" y="8522"/>
                    <a:pt x="66169" y="8522"/>
                    <a:pt x="69979" y="5915"/>
                  </a:cubicBezTo>
                  <a:cubicBezTo>
                    <a:pt x="68977" y="2907"/>
                    <a:pt x="66771" y="3308"/>
                    <a:pt x="64966" y="3108"/>
                  </a:cubicBezTo>
                  <a:cubicBezTo>
                    <a:pt x="57948" y="2306"/>
                    <a:pt x="50930" y="1303"/>
                    <a:pt x="43912" y="702"/>
                  </a:cubicBezTo>
                  <a:cubicBezTo>
                    <a:pt x="31080" y="-301"/>
                    <a:pt x="18046" y="-100"/>
                    <a:pt x="5213" y="501"/>
                  </a:cubicBezTo>
                  <a:cubicBezTo>
                    <a:pt x="3208" y="501"/>
                    <a:pt x="0" y="702"/>
                    <a:pt x="0" y="3308"/>
                  </a:cubicBezTo>
                  <a:cubicBezTo>
                    <a:pt x="0" y="6316"/>
                    <a:pt x="3208" y="5514"/>
                    <a:pt x="5213" y="6116"/>
                  </a:cubicBezTo>
                  <a:cubicBezTo>
                    <a:pt x="22458" y="9925"/>
                    <a:pt x="39902" y="9324"/>
                    <a:pt x="57547" y="8722"/>
                  </a:cubicBezTo>
                  <a:close/>
                </a:path>
              </a:pathLst>
            </a:custGeom>
            <a:solidFill>
              <a:srgbClr val="CFCFCF"/>
            </a:solidFill>
            <a:ln w="2160">
              <a:noFill/>
            </a:ln>
          </p:spPr>
          <p:style>
            <a:lnRef idx="0">
              <a:scrgbClr r="0" g="0" b="0"/>
            </a:lnRef>
            <a:fillRef idx="0">
              <a:scrgbClr r="0" g="0" b="0"/>
            </a:fillRef>
            <a:effectRef idx="0">
              <a:scrgbClr r="0" g="0" b="0"/>
            </a:effectRef>
            <a:fontRef idx="minor"/>
          </p:style>
        </p:sp>
        <p:sp>
          <p:nvSpPr>
            <p:cNvPr id="404" name="CustomShape 68"/>
            <p:cNvSpPr/>
            <p:nvPr/>
          </p:nvSpPr>
          <p:spPr>
            <a:xfrm rot="589200">
              <a:off x="7333920" y="4542120"/>
              <a:ext cx="488520" cy="394200"/>
            </a:xfrm>
            <a:custGeom>
              <a:avLst/>
              <a:gdLst/>
              <a:ahLst/>
              <a:cxnLst/>
              <a:rect l="l" t="t" r="r" b="b"/>
              <a:pathLst>
                <a:path w="1040664" h="840151">
                  <a:moveTo>
                    <a:pt x="1040878" y="482369"/>
                  </a:moveTo>
                  <a:cubicBezTo>
                    <a:pt x="1040477" y="477556"/>
                    <a:pt x="1040076" y="472744"/>
                    <a:pt x="1039274" y="467932"/>
                  </a:cubicBezTo>
                  <a:cubicBezTo>
                    <a:pt x="1030251" y="404770"/>
                    <a:pt x="1000374" y="352837"/>
                    <a:pt x="954256" y="309526"/>
                  </a:cubicBezTo>
                  <a:cubicBezTo>
                    <a:pt x="939218" y="294287"/>
                    <a:pt x="922575" y="281253"/>
                    <a:pt x="904529" y="270025"/>
                  </a:cubicBezTo>
                  <a:cubicBezTo>
                    <a:pt x="904529" y="270025"/>
                    <a:pt x="904529" y="270025"/>
                    <a:pt x="904529" y="270025"/>
                  </a:cubicBezTo>
                  <a:cubicBezTo>
                    <a:pt x="903125" y="269022"/>
                    <a:pt x="901922" y="267819"/>
                    <a:pt x="900518" y="266817"/>
                  </a:cubicBezTo>
                  <a:cubicBezTo>
                    <a:pt x="860817" y="241953"/>
                    <a:pt x="818308" y="223105"/>
                    <a:pt x="773393" y="209670"/>
                  </a:cubicBezTo>
                  <a:cubicBezTo>
                    <a:pt x="750534" y="202853"/>
                    <a:pt x="727074" y="197639"/>
                    <a:pt x="705018" y="188015"/>
                  </a:cubicBezTo>
                  <a:cubicBezTo>
                    <a:pt x="695995" y="181598"/>
                    <a:pt x="685167" y="178190"/>
                    <a:pt x="676745" y="170570"/>
                  </a:cubicBezTo>
                  <a:cubicBezTo>
                    <a:pt x="668324" y="163753"/>
                    <a:pt x="658499" y="158339"/>
                    <a:pt x="651681" y="149516"/>
                  </a:cubicBezTo>
                  <a:cubicBezTo>
                    <a:pt x="648273" y="145706"/>
                    <a:pt x="644463" y="142498"/>
                    <a:pt x="641054" y="138488"/>
                  </a:cubicBezTo>
                  <a:cubicBezTo>
                    <a:pt x="621003" y="113624"/>
                    <a:pt x="610777" y="84550"/>
                    <a:pt x="601954" y="54473"/>
                  </a:cubicBezTo>
                  <a:cubicBezTo>
                    <a:pt x="596540" y="36226"/>
                    <a:pt x="590324" y="18380"/>
                    <a:pt x="578895" y="2740"/>
                  </a:cubicBezTo>
                  <a:cubicBezTo>
                    <a:pt x="577090" y="134"/>
                    <a:pt x="574484" y="-267"/>
                    <a:pt x="571476" y="134"/>
                  </a:cubicBezTo>
                  <a:cubicBezTo>
                    <a:pt x="564859" y="3141"/>
                    <a:pt x="564057" y="9758"/>
                    <a:pt x="562854" y="15373"/>
                  </a:cubicBezTo>
                  <a:cubicBezTo>
                    <a:pt x="558242" y="34822"/>
                    <a:pt x="531373" y="53871"/>
                    <a:pt x="509317" y="54272"/>
                  </a:cubicBezTo>
                  <a:cubicBezTo>
                    <a:pt x="498288" y="54473"/>
                    <a:pt x="487461" y="52067"/>
                    <a:pt x="476834" y="50262"/>
                  </a:cubicBezTo>
                  <a:cubicBezTo>
                    <a:pt x="460592" y="47455"/>
                    <a:pt x="447759" y="39635"/>
                    <a:pt x="440140" y="24396"/>
                  </a:cubicBezTo>
                  <a:cubicBezTo>
                    <a:pt x="438535" y="21187"/>
                    <a:pt x="436330" y="18180"/>
                    <a:pt x="433723" y="15573"/>
                  </a:cubicBezTo>
                  <a:cubicBezTo>
                    <a:pt x="426705" y="8355"/>
                    <a:pt x="424299" y="8756"/>
                    <a:pt x="418885" y="17177"/>
                  </a:cubicBezTo>
                  <a:cubicBezTo>
                    <a:pt x="414875" y="32015"/>
                    <a:pt x="410263" y="46853"/>
                    <a:pt x="405451" y="61491"/>
                  </a:cubicBezTo>
                  <a:cubicBezTo>
                    <a:pt x="396428" y="89162"/>
                    <a:pt x="385800" y="115629"/>
                    <a:pt x="367754" y="139089"/>
                  </a:cubicBezTo>
                  <a:cubicBezTo>
                    <a:pt x="349106" y="163352"/>
                    <a:pt x="328053" y="184405"/>
                    <a:pt x="303189" y="201650"/>
                  </a:cubicBezTo>
                  <a:cubicBezTo>
                    <a:pt x="319230" y="188817"/>
                    <a:pt x="333466" y="174179"/>
                    <a:pt x="347502" y="159341"/>
                  </a:cubicBezTo>
                  <a:cubicBezTo>
                    <a:pt x="351112" y="155532"/>
                    <a:pt x="354721" y="151922"/>
                    <a:pt x="358130" y="147711"/>
                  </a:cubicBezTo>
                  <a:cubicBezTo>
                    <a:pt x="361137" y="144904"/>
                    <a:pt x="364145" y="142097"/>
                    <a:pt x="367353" y="139490"/>
                  </a:cubicBezTo>
                  <a:cubicBezTo>
                    <a:pt x="368155" y="138287"/>
                    <a:pt x="368957" y="137084"/>
                    <a:pt x="369759" y="135681"/>
                  </a:cubicBezTo>
                  <a:cubicBezTo>
                    <a:pt x="369358" y="132071"/>
                    <a:pt x="373168" y="129064"/>
                    <a:pt x="370962" y="125254"/>
                  </a:cubicBezTo>
                  <a:cubicBezTo>
                    <a:pt x="370962" y="124251"/>
                    <a:pt x="370962" y="123249"/>
                    <a:pt x="370962" y="122246"/>
                  </a:cubicBezTo>
                  <a:cubicBezTo>
                    <a:pt x="369759" y="123650"/>
                    <a:pt x="368356" y="125053"/>
                    <a:pt x="367153" y="126658"/>
                  </a:cubicBezTo>
                  <a:cubicBezTo>
                    <a:pt x="342088" y="161146"/>
                    <a:pt x="312011" y="190421"/>
                    <a:pt x="276721" y="214282"/>
                  </a:cubicBezTo>
                  <a:cubicBezTo>
                    <a:pt x="232007" y="244560"/>
                    <a:pt x="183683" y="268621"/>
                    <a:pt x="136963" y="295490"/>
                  </a:cubicBezTo>
                  <a:cubicBezTo>
                    <a:pt x="106485" y="312935"/>
                    <a:pt x="78213" y="333187"/>
                    <a:pt x="54352" y="359053"/>
                  </a:cubicBezTo>
                  <a:cubicBezTo>
                    <a:pt x="51143" y="362662"/>
                    <a:pt x="47334" y="366071"/>
                    <a:pt x="47133" y="371485"/>
                  </a:cubicBezTo>
                  <a:cubicBezTo>
                    <a:pt x="35303" y="387927"/>
                    <a:pt x="25077" y="405171"/>
                    <a:pt x="18259" y="424420"/>
                  </a:cubicBezTo>
                  <a:cubicBezTo>
                    <a:pt x="11241" y="443870"/>
                    <a:pt x="6028" y="463721"/>
                    <a:pt x="3020" y="484173"/>
                  </a:cubicBezTo>
                  <a:cubicBezTo>
                    <a:pt x="3020" y="484173"/>
                    <a:pt x="3020" y="484173"/>
                    <a:pt x="3020" y="484173"/>
                  </a:cubicBezTo>
                  <a:cubicBezTo>
                    <a:pt x="213" y="491392"/>
                    <a:pt x="-589" y="498811"/>
                    <a:pt x="414" y="506430"/>
                  </a:cubicBezTo>
                  <a:cubicBezTo>
                    <a:pt x="3020" y="530692"/>
                    <a:pt x="4624" y="555355"/>
                    <a:pt x="10640" y="579217"/>
                  </a:cubicBezTo>
                  <a:cubicBezTo>
                    <a:pt x="13447" y="590646"/>
                    <a:pt x="14851" y="602677"/>
                    <a:pt x="20665" y="613304"/>
                  </a:cubicBezTo>
                  <a:cubicBezTo>
                    <a:pt x="21267" y="615108"/>
                    <a:pt x="22069" y="616913"/>
                    <a:pt x="22671" y="618718"/>
                  </a:cubicBezTo>
                  <a:cubicBezTo>
                    <a:pt x="41118" y="671854"/>
                    <a:pt x="74403" y="713561"/>
                    <a:pt x="120120" y="745643"/>
                  </a:cubicBezTo>
                  <a:cubicBezTo>
                    <a:pt x="151801" y="767900"/>
                    <a:pt x="186891" y="783740"/>
                    <a:pt x="222783" y="797776"/>
                  </a:cubicBezTo>
                  <a:cubicBezTo>
                    <a:pt x="225791" y="798177"/>
                    <a:pt x="228598" y="798779"/>
                    <a:pt x="231606" y="799180"/>
                  </a:cubicBezTo>
                  <a:cubicBezTo>
                    <a:pt x="231606" y="799180"/>
                    <a:pt x="231606" y="799180"/>
                    <a:pt x="231606" y="799180"/>
                  </a:cubicBezTo>
                  <a:lnTo>
                    <a:pt x="231606" y="799180"/>
                  </a:lnTo>
                  <a:cubicBezTo>
                    <a:pt x="250855" y="807401"/>
                    <a:pt x="270505" y="814018"/>
                    <a:pt x="290356" y="821036"/>
                  </a:cubicBezTo>
                  <a:cubicBezTo>
                    <a:pt x="310808" y="828254"/>
                    <a:pt x="330659" y="836475"/>
                    <a:pt x="352114" y="840486"/>
                  </a:cubicBezTo>
                  <a:cubicBezTo>
                    <a:pt x="355322" y="841087"/>
                    <a:pt x="359734" y="844296"/>
                    <a:pt x="360736" y="838080"/>
                  </a:cubicBezTo>
                  <a:cubicBezTo>
                    <a:pt x="361739" y="838080"/>
                    <a:pt x="362541" y="838080"/>
                    <a:pt x="363543" y="837879"/>
                  </a:cubicBezTo>
                  <a:cubicBezTo>
                    <a:pt x="366952" y="836877"/>
                    <a:pt x="369559" y="834671"/>
                    <a:pt x="372366" y="832866"/>
                  </a:cubicBezTo>
                  <a:cubicBezTo>
                    <a:pt x="384397" y="824445"/>
                    <a:pt x="397430" y="818028"/>
                    <a:pt x="412268" y="815622"/>
                  </a:cubicBezTo>
                  <a:cubicBezTo>
                    <a:pt x="422093" y="814018"/>
                    <a:pt x="431919" y="812614"/>
                    <a:pt x="441744" y="811010"/>
                  </a:cubicBezTo>
                  <a:cubicBezTo>
                    <a:pt x="464001" y="807201"/>
                    <a:pt x="486258" y="807201"/>
                    <a:pt x="508515" y="810609"/>
                  </a:cubicBezTo>
                  <a:cubicBezTo>
                    <a:pt x="529168" y="813817"/>
                    <a:pt x="549620" y="817627"/>
                    <a:pt x="570473" y="819632"/>
                  </a:cubicBezTo>
                  <a:cubicBezTo>
                    <a:pt x="584910" y="821036"/>
                    <a:pt x="597944" y="825046"/>
                    <a:pt x="608972" y="834671"/>
                  </a:cubicBezTo>
                  <a:cubicBezTo>
                    <a:pt x="610777" y="836275"/>
                    <a:pt x="613183" y="837077"/>
                    <a:pt x="615789" y="837077"/>
                  </a:cubicBezTo>
                  <a:cubicBezTo>
                    <a:pt x="616190" y="837278"/>
                    <a:pt x="616792" y="837478"/>
                    <a:pt x="617193" y="837478"/>
                  </a:cubicBezTo>
                  <a:cubicBezTo>
                    <a:pt x="624010" y="838681"/>
                    <a:pt x="630828" y="839082"/>
                    <a:pt x="637645" y="836475"/>
                  </a:cubicBezTo>
                  <a:cubicBezTo>
                    <a:pt x="654087" y="832866"/>
                    <a:pt x="670730" y="829859"/>
                    <a:pt x="687373" y="826851"/>
                  </a:cubicBezTo>
                  <a:cubicBezTo>
                    <a:pt x="704416" y="821637"/>
                    <a:pt x="721861" y="817828"/>
                    <a:pt x="739105" y="813416"/>
                  </a:cubicBezTo>
                  <a:cubicBezTo>
                    <a:pt x="764971" y="806799"/>
                    <a:pt x="790036" y="798378"/>
                    <a:pt x="814899" y="788954"/>
                  </a:cubicBezTo>
                  <a:cubicBezTo>
                    <a:pt x="839161" y="779730"/>
                    <a:pt x="862421" y="768301"/>
                    <a:pt x="885079" y="756070"/>
                  </a:cubicBezTo>
                  <a:cubicBezTo>
                    <a:pt x="907737" y="742435"/>
                    <a:pt x="930395" y="728800"/>
                    <a:pt x="950446" y="711355"/>
                  </a:cubicBezTo>
                  <a:cubicBezTo>
                    <a:pt x="957063" y="704538"/>
                    <a:pt x="964683" y="698723"/>
                    <a:pt x="970698" y="691304"/>
                  </a:cubicBezTo>
                  <a:cubicBezTo>
                    <a:pt x="977716" y="683083"/>
                    <a:pt x="986138" y="675864"/>
                    <a:pt x="990750" y="665638"/>
                  </a:cubicBezTo>
                  <a:cubicBezTo>
                    <a:pt x="999372" y="653006"/>
                    <a:pt x="1008595" y="640574"/>
                    <a:pt x="1014410" y="626337"/>
                  </a:cubicBezTo>
                  <a:cubicBezTo>
                    <a:pt x="1014410" y="626337"/>
                    <a:pt x="1014410" y="626337"/>
                    <a:pt x="1014410" y="626337"/>
                  </a:cubicBezTo>
                  <a:cubicBezTo>
                    <a:pt x="1022030" y="613504"/>
                    <a:pt x="1025839" y="599067"/>
                    <a:pt x="1030251" y="585031"/>
                  </a:cubicBezTo>
                  <a:lnTo>
                    <a:pt x="1030251" y="585031"/>
                  </a:lnTo>
                  <a:lnTo>
                    <a:pt x="1030251" y="585031"/>
                  </a:lnTo>
                  <a:cubicBezTo>
                    <a:pt x="1036868" y="567186"/>
                    <a:pt x="1039073" y="548338"/>
                    <a:pt x="1040677" y="529489"/>
                  </a:cubicBezTo>
                  <a:lnTo>
                    <a:pt x="1040677" y="529489"/>
                  </a:lnTo>
                  <a:cubicBezTo>
                    <a:pt x="1040677" y="529489"/>
                    <a:pt x="1040677" y="529489"/>
                    <a:pt x="1040677" y="529489"/>
                  </a:cubicBezTo>
                  <a:cubicBezTo>
                    <a:pt x="1041078" y="529489"/>
                    <a:pt x="1041479" y="529489"/>
                    <a:pt x="1041880" y="529289"/>
                  </a:cubicBezTo>
                  <a:cubicBezTo>
                    <a:pt x="1041880" y="513649"/>
                    <a:pt x="1041880" y="498009"/>
                    <a:pt x="1041880" y="482369"/>
                  </a:cubicBezTo>
                  <a:cubicBezTo>
                    <a:pt x="1041680" y="482369"/>
                    <a:pt x="1041279" y="482369"/>
                    <a:pt x="1040878" y="482369"/>
                  </a:cubicBezTo>
                  <a:close/>
                  <a:moveTo>
                    <a:pt x="326849" y="830661"/>
                  </a:moveTo>
                  <a:cubicBezTo>
                    <a:pt x="294767" y="819231"/>
                    <a:pt x="262685" y="807802"/>
                    <a:pt x="231004" y="795370"/>
                  </a:cubicBezTo>
                  <a:cubicBezTo>
                    <a:pt x="229801" y="793967"/>
                    <a:pt x="227595" y="793766"/>
                    <a:pt x="225991" y="793165"/>
                  </a:cubicBezTo>
                  <a:cubicBezTo>
                    <a:pt x="210752" y="787350"/>
                    <a:pt x="195714" y="780933"/>
                    <a:pt x="181076" y="774116"/>
                  </a:cubicBezTo>
                  <a:cubicBezTo>
                    <a:pt x="153606" y="761283"/>
                    <a:pt x="127940" y="746044"/>
                    <a:pt x="104681" y="727196"/>
                  </a:cubicBezTo>
                  <a:cubicBezTo>
                    <a:pt x="103277" y="725993"/>
                    <a:pt x="102074" y="724990"/>
                    <a:pt x="100670" y="723787"/>
                  </a:cubicBezTo>
                  <a:cubicBezTo>
                    <a:pt x="99267" y="722584"/>
                    <a:pt x="97663" y="721381"/>
                    <a:pt x="96259" y="720178"/>
                  </a:cubicBezTo>
                  <a:cubicBezTo>
                    <a:pt x="95858" y="719777"/>
                    <a:pt x="95457" y="719376"/>
                    <a:pt x="95056" y="718975"/>
                  </a:cubicBezTo>
                  <a:cubicBezTo>
                    <a:pt x="121524" y="741833"/>
                    <a:pt x="151801" y="758877"/>
                    <a:pt x="183683" y="773314"/>
                  </a:cubicBezTo>
                  <a:cubicBezTo>
                    <a:pt x="206341" y="783740"/>
                    <a:pt x="229801" y="792362"/>
                    <a:pt x="253261" y="800985"/>
                  </a:cubicBezTo>
                  <a:cubicBezTo>
                    <a:pt x="284140" y="812213"/>
                    <a:pt x="315019" y="823643"/>
                    <a:pt x="346299" y="833668"/>
                  </a:cubicBezTo>
                  <a:cubicBezTo>
                    <a:pt x="349909" y="834871"/>
                    <a:pt x="353317" y="836676"/>
                    <a:pt x="357127" y="837478"/>
                  </a:cubicBezTo>
                  <a:cubicBezTo>
                    <a:pt x="346299" y="837478"/>
                    <a:pt x="336474" y="834270"/>
                    <a:pt x="326849" y="830661"/>
                  </a:cubicBezTo>
                  <a:close/>
                </a:path>
              </a:pathLst>
            </a:custGeom>
            <a:solidFill>
              <a:srgbClr val="C69C6D"/>
            </a:solidFill>
            <a:ln w="2160">
              <a:noFill/>
            </a:ln>
          </p:spPr>
          <p:style>
            <a:lnRef idx="0">
              <a:scrgbClr r="0" g="0" b="0"/>
            </a:lnRef>
            <a:fillRef idx="0">
              <a:scrgbClr r="0" g="0" b="0"/>
            </a:fillRef>
            <a:effectRef idx="0">
              <a:scrgbClr r="0" g="0" b="0"/>
            </a:effectRef>
            <a:fontRef idx="minor"/>
          </p:style>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6095880" y="360"/>
            <a:ext cx="6095160" cy="68572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grpSp>
        <p:nvGrpSpPr>
          <p:cNvPr id="406" name="Group 2"/>
          <p:cNvGrpSpPr/>
          <p:nvPr/>
        </p:nvGrpSpPr>
        <p:grpSpPr>
          <a:xfrm>
            <a:off x="2121120" y="4443120"/>
            <a:ext cx="2028960" cy="1687680"/>
            <a:chOff x="2121120" y="4443120"/>
            <a:chExt cx="2028960" cy="1687680"/>
          </a:xfrm>
        </p:grpSpPr>
        <p:sp>
          <p:nvSpPr>
            <p:cNvPr id="407" name="CustomShape 3"/>
            <p:cNvSpPr/>
            <p:nvPr/>
          </p:nvSpPr>
          <p:spPr>
            <a:xfrm>
              <a:off x="2279160" y="4443120"/>
              <a:ext cx="1559160" cy="1485360"/>
            </a:xfrm>
            <a:custGeom>
              <a:avLst/>
              <a:gdLst/>
              <a:ahLst/>
              <a:cxnLst/>
              <a:rect l="l" t="t" r="r" b="b"/>
              <a:pathLst>
                <a:path w="785809" h="748582">
                  <a:moveTo>
                    <a:pt x="248670" y="744933"/>
                  </a:moveTo>
                  <a:cubicBezTo>
                    <a:pt x="251437" y="745404"/>
                    <a:pt x="254144" y="746581"/>
                    <a:pt x="256813" y="747052"/>
                  </a:cubicBezTo>
                  <a:cubicBezTo>
                    <a:pt x="251476" y="747052"/>
                    <a:pt x="245982" y="747052"/>
                    <a:pt x="240174" y="747052"/>
                  </a:cubicBezTo>
                  <a:cubicBezTo>
                    <a:pt x="243078" y="744697"/>
                    <a:pt x="245904" y="744462"/>
                    <a:pt x="248670" y="744933"/>
                  </a:cubicBezTo>
                  <a:close/>
                  <a:moveTo>
                    <a:pt x="219533" y="743716"/>
                  </a:moveTo>
                  <a:cubicBezTo>
                    <a:pt x="222006" y="744344"/>
                    <a:pt x="224556" y="746110"/>
                    <a:pt x="226989" y="746424"/>
                  </a:cubicBezTo>
                  <a:cubicBezTo>
                    <a:pt x="222280" y="748935"/>
                    <a:pt x="217571" y="748307"/>
                    <a:pt x="212549" y="747836"/>
                  </a:cubicBezTo>
                  <a:cubicBezTo>
                    <a:pt x="214668" y="743598"/>
                    <a:pt x="217061" y="743088"/>
                    <a:pt x="219533" y="743716"/>
                  </a:cubicBezTo>
                  <a:close/>
                  <a:moveTo>
                    <a:pt x="276765" y="743049"/>
                  </a:moveTo>
                  <a:cubicBezTo>
                    <a:pt x="280865" y="742814"/>
                    <a:pt x="285770" y="743913"/>
                    <a:pt x="291500" y="746424"/>
                  </a:cubicBezTo>
                  <a:cubicBezTo>
                    <a:pt x="282709" y="749720"/>
                    <a:pt x="274861" y="748464"/>
                    <a:pt x="266856" y="747680"/>
                  </a:cubicBezTo>
                  <a:cubicBezTo>
                    <a:pt x="269368" y="744854"/>
                    <a:pt x="272664" y="743285"/>
                    <a:pt x="276765" y="743049"/>
                  </a:cubicBezTo>
                  <a:close/>
                  <a:moveTo>
                    <a:pt x="332122" y="737845"/>
                  </a:moveTo>
                  <a:cubicBezTo>
                    <a:pt x="338744" y="737036"/>
                    <a:pt x="345101" y="739008"/>
                    <a:pt x="351458" y="741244"/>
                  </a:cubicBezTo>
                  <a:cubicBezTo>
                    <a:pt x="352557" y="741558"/>
                    <a:pt x="353028" y="742343"/>
                    <a:pt x="352714" y="743285"/>
                  </a:cubicBezTo>
                  <a:cubicBezTo>
                    <a:pt x="352243" y="745012"/>
                    <a:pt x="350987" y="746425"/>
                    <a:pt x="349261" y="746739"/>
                  </a:cubicBezTo>
                  <a:cubicBezTo>
                    <a:pt x="344866" y="747524"/>
                    <a:pt x="340314" y="747994"/>
                    <a:pt x="335762" y="748465"/>
                  </a:cubicBezTo>
                  <a:cubicBezTo>
                    <a:pt x="332466" y="748151"/>
                    <a:pt x="329170" y="747994"/>
                    <a:pt x="325873" y="747680"/>
                  </a:cubicBezTo>
                  <a:cubicBezTo>
                    <a:pt x="323833" y="747524"/>
                    <a:pt x="322263" y="746582"/>
                    <a:pt x="322420" y="744070"/>
                  </a:cubicBezTo>
                  <a:cubicBezTo>
                    <a:pt x="322577" y="742029"/>
                    <a:pt x="323205" y="740616"/>
                    <a:pt x="325402" y="739675"/>
                  </a:cubicBezTo>
                  <a:cubicBezTo>
                    <a:pt x="327678" y="738694"/>
                    <a:pt x="329915" y="738115"/>
                    <a:pt x="332122" y="737845"/>
                  </a:cubicBezTo>
                  <a:close/>
                  <a:moveTo>
                    <a:pt x="310673" y="737656"/>
                  </a:moveTo>
                  <a:cubicBezTo>
                    <a:pt x="314514" y="738016"/>
                    <a:pt x="318575" y="741048"/>
                    <a:pt x="319281" y="744697"/>
                  </a:cubicBezTo>
                  <a:cubicBezTo>
                    <a:pt x="319909" y="747680"/>
                    <a:pt x="318026" y="747837"/>
                    <a:pt x="315985" y="747837"/>
                  </a:cubicBezTo>
                  <a:cubicBezTo>
                    <a:pt x="309864" y="747680"/>
                    <a:pt x="303742" y="747680"/>
                    <a:pt x="296365" y="747680"/>
                  </a:cubicBezTo>
                  <a:cubicBezTo>
                    <a:pt x="299662" y="742657"/>
                    <a:pt x="303114" y="740145"/>
                    <a:pt x="307039" y="738262"/>
                  </a:cubicBezTo>
                  <a:cubicBezTo>
                    <a:pt x="308137" y="737712"/>
                    <a:pt x="309393" y="737535"/>
                    <a:pt x="310673" y="737656"/>
                  </a:cubicBezTo>
                  <a:close/>
                  <a:moveTo>
                    <a:pt x="374169" y="736141"/>
                  </a:moveTo>
                  <a:cubicBezTo>
                    <a:pt x="375513" y="736457"/>
                    <a:pt x="376886" y="737164"/>
                    <a:pt x="378299" y="738419"/>
                  </a:cubicBezTo>
                  <a:cubicBezTo>
                    <a:pt x="379712" y="739675"/>
                    <a:pt x="381909" y="738105"/>
                    <a:pt x="383793" y="737634"/>
                  </a:cubicBezTo>
                  <a:cubicBezTo>
                    <a:pt x="386147" y="736849"/>
                    <a:pt x="388973" y="736222"/>
                    <a:pt x="389601" y="739675"/>
                  </a:cubicBezTo>
                  <a:cubicBezTo>
                    <a:pt x="390071" y="742814"/>
                    <a:pt x="388659" y="745326"/>
                    <a:pt x="384891" y="745483"/>
                  </a:cubicBezTo>
                  <a:cubicBezTo>
                    <a:pt x="383322" y="745640"/>
                    <a:pt x="381595" y="745483"/>
                    <a:pt x="380497" y="745483"/>
                  </a:cubicBezTo>
                  <a:cubicBezTo>
                    <a:pt x="376729" y="745169"/>
                    <a:pt x="373590" y="745483"/>
                    <a:pt x="370765" y="747210"/>
                  </a:cubicBezTo>
                  <a:cubicBezTo>
                    <a:pt x="368567" y="748623"/>
                    <a:pt x="366213" y="748779"/>
                    <a:pt x="363858" y="747995"/>
                  </a:cubicBezTo>
                  <a:cubicBezTo>
                    <a:pt x="361190" y="747210"/>
                    <a:pt x="357266" y="747367"/>
                    <a:pt x="356795" y="744070"/>
                  </a:cubicBezTo>
                  <a:cubicBezTo>
                    <a:pt x="356481" y="741088"/>
                    <a:pt x="360248" y="740617"/>
                    <a:pt x="362603" y="739518"/>
                  </a:cubicBezTo>
                  <a:cubicBezTo>
                    <a:pt x="366370" y="737752"/>
                    <a:pt x="370137" y="735192"/>
                    <a:pt x="374169" y="736141"/>
                  </a:cubicBezTo>
                  <a:close/>
                  <a:moveTo>
                    <a:pt x="421933" y="734495"/>
                  </a:moveTo>
                  <a:cubicBezTo>
                    <a:pt x="424602" y="734652"/>
                    <a:pt x="424288" y="736222"/>
                    <a:pt x="423503" y="737948"/>
                  </a:cubicBezTo>
                  <a:cubicBezTo>
                    <a:pt x="421463" y="742029"/>
                    <a:pt x="418480" y="744541"/>
                    <a:pt x="413771" y="743756"/>
                  </a:cubicBezTo>
                  <a:cubicBezTo>
                    <a:pt x="408749" y="742814"/>
                    <a:pt x="403726" y="742814"/>
                    <a:pt x="399017" y="744855"/>
                  </a:cubicBezTo>
                  <a:cubicBezTo>
                    <a:pt x="396505" y="745797"/>
                    <a:pt x="394622" y="745169"/>
                    <a:pt x="394152" y="742500"/>
                  </a:cubicBezTo>
                  <a:cubicBezTo>
                    <a:pt x="393681" y="740303"/>
                    <a:pt x="393837" y="737791"/>
                    <a:pt x="396349" y="737007"/>
                  </a:cubicBezTo>
                  <a:cubicBezTo>
                    <a:pt x="404668" y="734809"/>
                    <a:pt x="413300" y="734024"/>
                    <a:pt x="421933" y="734495"/>
                  </a:cubicBezTo>
                  <a:close/>
                  <a:moveTo>
                    <a:pt x="438572" y="730256"/>
                  </a:moveTo>
                  <a:cubicBezTo>
                    <a:pt x="442809" y="731041"/>
                    <a:pt x="447205" y="731826"/>
                    <a:pt x="451757" y="732611"/>
                  </a:cubicBezTo>
                  <a:cubicBezTo>
                    <a:pt x="453483" y="732925"/>
                    <a:pt x="455210" y="733396"/>
                    <a:pt x="455367" y="735437"/>
                  </a:cubicBezTo>
                  <a:cubicBezTo>
                    <a:pt x="455367" y="737477"/>
                    <a:pt x="453326" y="737320"/>
                    <a:pt x="452227" y="737634"/>
                  </a:cubicBezTo>
                  <a:cubicBezTo>
                    <a:pt x="445164" y="739360"/>
                    <a:pt x="438101" y="740930"/>
                    <a:pt x="431194" y="742657"/>
                  </a:cubicBezTo>
                  <a:cubicBezTo>
                    <a:pt x="428212" y="743442"/>
                    <a:pt x="427113" y="742029"/>
                    <a:pt x="427427" y="739360"/>
                  </a:cubicBezTo>
                  <a:cubicBezTo>
                    <a:pt x="427898" y="733239"/>
                    <a:pt x="432136" y="729943"/>
                    <a:pt x="438572" y="730256"/>
                  </a:cubicBezTo>
                  <a:close/>
                  <a:moveTo>
                    <a:pt x="474908" y="726804"/>
                  </a:moveTo>
                  <a:cubicBezTo>
                    <a:pt x="479381" y="726215"/>
                    <a:pt x="484247" y="726961"/>
                    <a:pt x="490212" y="729001"/>
                  </a:cubicBezTo>
                  <a:cubicBezTo>
                    <a:pt x="486288" y="733710"/>
                    <a:pt x="467923" y="738733"/>
                    <a:pt x="462430" y="736536"/>
                  </a:cubicBezTo>
                  <a:cubicBezTo>
                    <a:pt x="460075" y="735594"/>
                    <a:pt x="459447" y="734495"/>
                    <a:pt x="461959" y="732612"/>
                  </a:cubicBezTo>
                  <a:cubicBezTo>
                    <a:pt x="466354" y="729315"/>
                    <a:pt x="470435" y="727392"/>
                    <a:pt x="474908" y="726804"/>
                  </a:cubicBezTo>
                  <a:close/>
                  <a:moveTo>
                    <a:pt x="514600" y="720751"/>
                  </a:moveTo>
                  <a:cubicBezTo>
                    <a:pt x="516670" y="720888"/>
                    <a:pt x="518701" y="721389"/>
                    <a:pt x="520663" y="722252"/>
                  </a:cubicBezTo>
                  <a:cubicBezTo>
                    <a:pt x="513443" y="729473"/>
                    <a:pt x="504182" y="728060"/>
                    <a:pt x="495705" y="729316"/>
                  </a:cubicBezTo>
                  <a:cubicBezTo>
                    <a:pt x="501827" y="723194"/>
                    <a:pt x="508390" y="720339"/>
                    <a:pt x="514600" y="720751"/>
                  </a:cubicBezTo>
                  <a:close/>
                  <a:moveTo>
                    <a:pt x="195437" y="715020"/>
                  </a:moveTo>
                  <a:cubicBezTo>
                    <a:pt x="197166" y="714738"/>
                    <a:pt x="198814" y="714757"/>
                    <a:pt x="200148" y="715189"/>
                  </a:cubicBezTo>
                  <a:cubicBezTo>
                    <a:pt x="201090" y="715503"/>
                    <a:pt x="202032" y="715817"/>
                    <a:pt x="202816" y="716445"/>
                  </a:cubicBezTo>
                  <a:cubicBezTo>
                    <a:pt x="205799" y="718485"/>
                    <a:pt x="211292" y="717544"/>
                    <a:pt x="212234" y="720682"/>
                  </a:cubicBezTo>
                  <a:cubicBezTo>
                    <a:pt x="213804" y="726019"/>
                    <a:pt x="213961" y="732141"/>
                    <a:pt x="213804" y="737634"/>
                  </a:cubicBezTo>
                  <a:cubicBezTo>
                    <a:pt x="213490" y="741873"/>
                    <a:pt x="207996" y="744383"/>
                    <a:pt x="203445" y="744070"/>
                  </a:cubicBezTo>
                  <a:cubicBezTo>
                    <a:pt x="191829" y="743913"/>
                    <a:pt x="182725" y="733711"/>
                    <a:pt x="183981" y="722723"/>
                  </a:cubicBezTo>
                  <a:cubicBezTo>
                    <a:pt x="184334" y="719427"/>
                    <a:pt x="190250" y="715866"/>
                    <a:pt x="195437" y="715020"/>
                  </a:cubicBezTo>
                  <a:close/>
                  <a:moveTo>
                    <a:pt x="165997" y="713462"/>
                  </a:moveTo>
                  <a:cubicBezTo>
                    <a:pt x="167295" y="713394"/>
                    <a:pt x="168678" y="713619"/>
                    <a:pt x="170169" y="714247"/>
                  </a:cubicBezTo>
                  <a:cubicBezTo>
                    <a:pt x="175506" y="716445"/>
                    <a:pt x="181157" y="718642"/>
                    <a:pt x="180529" y="726176"/>
                  </a:cubicBezTo>
                  <a:cubicBezTo>
                    <a:pt x="180372" y="727746"/>
                    <a:pt x="180686" y="729472"/>
                    <a:pt x="181000" y="731199"/>
                  </a:cubicBezTo>
                  <a:cubicBezTo>
                    <a:pt x="183040" y="740303"/>
                    <a:pt x="181628" y="742029"/>
                    <a:pt x="172524" y="742029"/>
                  </a:cubicBezTo>
                  <a:cubicBezTo>
                    <a:pt x="164989" y="742029"/>
                    <a:pt x="158711" y="739675"/>
                    <a:pt x="155885" y="731827"/>
                  </a:cubicBezTo>
                  <a:cubicBezTo>
                    <a:pt x="154316" y="727589"/>
                    <a:pt x="151804" y="722880"/>
                    <a:pt x="156042" y="719113"/>
                  </a:cubicBezTo>
                  <a:cubicBezTo>
                    <a:pt x="158986" y="716523"/>
                    <a:pt x="162105" y="713668"/>
                    <a:pt x="165997" y="713462"/>
                  </a:cubicBezTo>
                  <a:close/>
                  <a:moveTo>
                    <a:pt x="231141" y="713305"/>
                  </a:moveTo>
                  <a:cubicBezTo>
                    <a:pt x="237329" y="712657"/>
                    <a:pt x="240802" y="716248"/>
                    <a:pt x="242686" y="724606"/>
                  </a:cubicBezTo>
                  <a:cubicBezTo>
                    <a:pt x="243628" y="727746"/>
                    <a:pt x="244569" y="731041"/>
                    <a:pt x="244256" y="734652"/>
                  </a:cubicBezTo>
                  <a:cubicBezTo>
                    <a:pt x="245197" y="740145"/>
                    <a:pt x="242058" y="741715"/>
                    <a:pt x="237035" y="741715"/>
                  </a:cubicBezTo>
                  <a:cubicBezTo>
                    <a:pt x="226989" y="741715"/>
                    <a:pt x="220240" y="738105"/>
                    <a:pt x="217415" y="731198"/>
                  </a:cubicBezTo>
                  <a:cubicBezTo>
                    <a:pt x="214589" y="723821"/>
                    <a:pt x="216787" y="718328"/>
                    <a:pt x="224007" y="715345"/>
                  </a:cubicBezTo>
                  <a:cubicBezTo>
                    <a:pt x="226715" y="714207"/>
                    <a:pt x="229079" y="713521"/>
                    <a:pt x="231141" y="713305"/>
                  </a:cubicBezTo>
                  <a:close/>
                  <a:moveTo>
                    <a:pt x="261678" y="712206"/>
                  </a:moveTo>
                  <a:cubicBezTo>
                    <a:pt x="266700" y="711735"/>
                    <a:pt x="270154" y="713305"/>
                    <a:pt x="269840" y="719270"/>
                  </a:cubicBezTo>
                  <a:cubicBezTo>
                    <a:pt x="269526" y="723037"/>
                    <a:pt x="270310" y="726804"/>
                    <a:pt x="271409" y="730571"/>
                  </a:cubicBezTo>
                  <a:cubicBezTo>
                    <a:pt x="273450" y="738576"/>
                    <a:pt x="270938" y="741558"/>
                    <a:pt x="262933" y="741558"/>
                  </a:cubicBezTo>
                  <a:cubicBezTo>
                    <a:pt x="257910" y="741715"/>
                    <a:pt x="254143" y="739832"/>
                    <a:pt x="251318" y="735594"/>
                  </a:cubicBezTo>
                  <a:cubicBezTo>
                    <a:pt x="248649" y="731513"/>
                    <a:pt x="246766" y="727118"/>
                    <a:pt x="245196" y="722566"/>
                  </a:cubicBezTo>
                  <a:cubicBezTo>
                    <a:pt x="243470" y="717700"/>
                    <a:pt x="244725" y="714718"/>
                    <a:pt x="250376" y="714247"/>
                  </a:cubicBezTo>
                  <a:cubicBezTo>
                    <a:pt x="254143" y="713933"/>
                    <a:pt x="257910" y="712520"/>
                    <a:pt x="261678" y="712206"/>
                  </a:cubicBezTo>
                  <a:close/>
                  <a:moveTo>
                    <a:pt x="107541" y="711421"/>
                  </a:moveTo>
                  <a:cubicBezTo>
                    <a:pt x="117587" y="711421"/>
                    <a:pt x="122924" y="717073"/>
                    <a:pt x="122924" y="727903"/>
                  </a:cubicBezTo>
                  <a:cubicBezTo>
                    <a:pt x="123395" y="731984"/>
                    <a:pt x="122296" y="735437"/>
                    <a:pt x="116488" y="735280"/>
                  </a:cubicBezTo>
                  <a:cubicBezTo>
                    <a:pt x="105815" y="734966"/>
                    <a:pt x="96711" y="728217"/>
                    <a:pt x="96554" y="720054"/>
                  </a:cubicBezTo>
                  <a:cubicBezTo>
                    <a:pt x="96397" y="714561"/>
                    <a:pt x="100635" y="711264"/>
                    <a:pt x="107541" y="711421"/>
                  </a:cubicBezTo>
                  <a:close/>
                  <a:moveTo>
                    <a:pt x="290243" y="710794"/>
                  </a:moveTo>
                  <a:cubicBezTo>
                    <a:pt x="296522" y="709224"/>
                    <a:pt x="302173" y="715032"/>
                    <a:pt x="302173" y="723822"/>
                  </a:cubicBezTo>
                  <a:cubicBezTo>
                    <a:pt x="302173" y="724450"/>
                    <a:pt x="302173" y="726334"/>
                    <a:pt x="302487" y="728374"/>
                  </a:cubicBezTo>
                  <a:cubicBezTo>
                    <a:pt x="303586" y="737007"/>
                    <a:pt x="302958" y="737792"/>
                    <a:pt x="294168" y="738577"/>
                  </a:cubicBezTo>
                  <a:cubicBezTo>
                    <a:pt x="281611" y="739676"/>
                    <a:pt x="274234" y="734025"/>
                    <a:pt x="273606" y="722880"/>
                  </a:cubicBezTo>
                  <a:cubicBezTo>
                    <a:pt x="273292" y="718172"/>
                    <a:pt x="275019" y="714718"/>
                    <a:pt x="280042" y="714090"/>
                  </a:cubicBezTo>
                  <a:cubicBezTo>
                    <a:pt x="283808" y="713619"/>
                    <a:pt x="286790" y="711579"/>
                    <a:pt x="290243" y="710794"/>
                  </a:cubicBezTo>
                  <a:close/>
                  <a:moveTo>
                    <a:pt x="325187" y="710789"/>
                  </a:moveTo>
                  <a:cubicBezTo>
                    <a:pt x="330897" y="711451"/>
                    <a:pt x="332545" y="714718"/>
                    <a:pt x="332780" y="721781"/>
                  </a:cubicBezTo>
                  <a:cubicBezTo>
                    <a:pt x="333094" y="732141"/>
                    <a:pt x="331054" y="735437"/>
                    <a:pt x="323677" y="735594"/>
                  </a:cubicBezTo>
                  <a:cubicBezTo>
                    <a:pt x="313317" y="735908"/>
                    <a:pt x="304056" y="728374"/>
                    <a:pt x="304213" y="718328"/>
                  </a:cubicBezTo>
                  <a:cubicBezTo>
                    <a:pt x="304370" y="709224"/>
                    <a:pt x="312846" y="711422"/>
                    <a:pt x="318026" y="710951"/>
                  </a:cubicBezTo>
                  <a:cubicBezTo>
                    <a:pt x="320930" y="710637"/>
                    <a:pt x="323284" y="710568"/>
                    <a:pt x="325187" y="710789"/>
                  </a:cubicBezTo>
                  <a:close/>
                  <a:moveTo>
                    <a:pt x="136579" y="710166"/>
                  </a:moveTo>
                  <a:cubicBezTo>
                    <a:pt x="138149" y="711736"/>
                    <a:pt x="139405" y="713933"/>
                    <a:pt x="141288" y="714561"/>
                  </a:cubicBezTo>
                  <a:cubicBezTo>
                    <a:pt x="150549" y="717857"/>
                    <a:pt x="149764" y="726647"/>
                    <a:pt x="151648" y="733710"/>
                  </a:cubicBezTo>
                  <a:cubicBezTo>
                    <a:pt x="152433" y="737007"/>
                    <a:pt x="150392" y="739360"/>
                    <a:pt x="147096" y="739988"/>
                  </a:cubicBezTo>
                  <a:cubicBezTo>
                    <a:pt x="133911" y="742343"/>
                    <a:pt x="123551" y="730885"/>
                    <a:pt x="127161" y="717857"/>
                  </a:cubicBezTo>
                  <a:cubicBezTo>
                    <a:pt x="127789" y="715345"/>
                    <a:pt x="129359" y="715031"/>
                    <a:pt x="131400" y="715188"/>
                  </a:cubicBezTo>
                  <a:cubicBezTo>
                    <a:pt x="134225" y="715188"/>
                    <a:pt x="136265" y="714561"/>
                    <a:pt x="135637" y="711108"/>
                  </a:cubicBezTo>
                  <a:cubicBezTo>
                    <a:pt x="135951" y="710637"/>
                    <a:pt x="136265" y="710480"/>
                    <a:pt x="136579" y="710166"/>
                  </a:cubicBezTo>
                  <a:close/>
                  <a:moveTo>
                    <a:pt x="76130" y="709401"/>
                  </a:moveTo>
                  <a:cubicBezTo>
                    <a:pt x="78386" y="709067"/>
                    <a:pt x="80701" y="709224"/>
                    <a:pt x="83212" y="710480"/>
                  </a:cubicBezTo>
                  <a:cubicBezTo>
                    <a:pt x="88549" y="713148"/>
                    <a:pt x="93101" y="715188"/>
                    <a:pt x="92944" y="722566"/>
                  </a:cubicBezTo>
                  <a:cubicBezTo>
                    <a:pt x="92787" y="728060"/>
                    <a:pt x="95770" y="733083"/>
                    <a:pt x="100478" y="737007"/>
                  </a:cubicBezTo>
                  <a:cubicBezTo>
                    <a:pt x="90590" y="728845"/>
                    <a:pt x="76620" y="731513"/>
                    <a:pt x="67359" y="722723"/>
                  </a:cubicBezTo>
                  <a:cubicBezTo>
                    <a:pt x="65319" y="720683"/>
                    <a:pt x="62494" y="719113"/>
                    <a:pt x="63279" y="715659"/>
                  </a:cubicBezTo>
                  <a:cubicBezTo>
                    <a:pt x="63907" y="712678"/>
                    <a:pt x="66888" y="712050"/>
                    <a:pt x="69400" y="711265"/>
                  </a:cubicBezTo>
                  <a:cubicBezTo>
                    <a:pt x="71676" y="710558"/>
                    <a:pt x="73874" y="709734"/>
                    <a:pt x="76130" y="709401"/>
                  </a:cubicBezTo>
                  <a:close/>
                  <a:moveTo>
                    <a:pt x="388254" y="707026"/>
                  </a:moveTo>
                  <a:cubicBezTo>
                    <a:pt x="390189" y="706821"/>
                    <a:pt x="392191" y="707105"/>
                    <a:pt x="394309" y="708282"/>
                  </a:cubicBezTo>
                  <a:cubicBezTo>
                    <a:pt x="399489" y="711108"/>
                    <a:pt x="406082" y="723037"/>
                    <a:pt x="404669" y="728844"/>
                  </a:cubicBezTo>
                  <a:cubicBezTo>
                    <a:pt x="404355" y="729943"/>
                    <a:pt x="403727" y="730414"/>
                    <a:pt x="402628" y="730571"/>
                  </a:cubicBezTo>
                  <a:cubicBezTo>
                    <a:pt x="396978" y="731670"/>
                    <a:pt x="391171" y="732926"/>
                    <a:pt x="386619" y="733868"/>
                  </a:cubicBezTo>
                  <a:cubicBezTo>
                    <a:pt x="375003" y="733711"/>
                    <a:pt x="367312" y="723508"/>
                    <a:pt x="369980" y="713619"/>
                  </a:cubicBezTo>
                  <a:cubicBezTo>
                    <a:pt x="370294" y="712677"/>
                    <a:pt x="370922" y="711108"/>
                    <a:pt x="371236" y="711265"/>
                  </a:cubicBezTo>
                  <a:cubicBezTo>
                    <a:pt x="377240" y="712677"/>
                    <a:pt x="382449" y="707645"/>
                    <a:pt x="388254" y="707026"/>
                  </a:cubicBezTo>
                  <a:close/>
                  <a:moveTo>
                    <a:pt x="348613" y="705164"/>
                  </a:moveTo>
                  <a:lnTo>
                    <a:pt x="354831" y="706100"/>
                  </a:lnTo>
                  <a:cubicBezTo>
                    <a:pt x="360946" y="708263"/>
                    <a:pt x="365978" y="713737"/>
                    <a:pt x="366685" y="719741"/>
                  </a:cubicBezTo>
                  <a:cubicBezTo>
                    <a:pt x="366998" y="722095"/>
                    <a:pt x="367312" y="724606"/>
                    <a:pt x="368254" y="726804"/>
                  </a:cubicBezTo>
                  <a:cubicBezTo>
                    <a:pt x="370609" y="732925"/>
                    <a:pt x="368411" y="735437"/>
                    <a:pt x="362290" y="735280"/>
                  </a:cubicBezTo>
                  <a:cubicBezTo>
                    <a:pt x="359150" y="735280"/>
                    <a:pt x="356011" y="735280"/>
                    <a:pt x="352872" y="735280"/>
                  </a:cubicBezTo>
                  <a:cubicBezTo>
                    <a:pt x="340943" y="735437"/>
                    <a:pt x="337175" y="732140"/>
                    <a:pt x="336077" y="720212"/>
                  </a:cubicBezTo>
                  <a:cubicBezTo>
                    <a:pt x="335763" y="716444"/>
                    <a:pt x="337803" y="713933"/>
                    <a:pt x="340472" y="711736"/>
                  </a:cubicBezTo>
                  <a:cubicBezTo>
                    <a:pt x="341806" y="710637"/>
                    <a:pt x="343376" y="709813"/>
                    <a:pt x="344847" y="708851"/>
                  </a:cubicBezTo>
                  <a:close/>
                  <a:moveTo>
                    <a:pt x="348477" y="705143"/>
                  </a:moveTo>
                  <a:cubicBezTo>
                    <a:pt x="348477" y="705143"/>
                    <a:pt x="348634" y="704986"/>
                    <a:pt x="348634" y="705143"/>
                  </a:cubicBezTo>
                  <a:lnTo>
                    <a:pt x="348613" y="705164"/>
                  </a:lnTo>
                  <a:close/>
                  <a:moveTo>
                    <a:pt x="45628" y="702803"/>
                  </a:moveTo>
                  <a:cubicBezTo>
                    <a:pt x="46111" y="702563"/>
                    <a:pt x="46641" y="702553"/>
                    <a:pt x="47269" y="702946"/>
                  </a:cubicBezTo>
                  <a:cubicBezTo>
                    <a:pt x="51507" y="705614"/>
                    <a:pt x="55588" y="708753"/>
                    <a:pt x="58100" y="713305"/>
                  </a:cubicBezTo>
                  <a:cubicBezTo>
                    <a:pt x="60768" y="718014"/>
                    <a:pt x="56844" y="721938"/>
                    <a:pt x="49467" y="721468"/>
                  </a:cubicBezTo>
                  <a:cubicBezTo>
                    <a:pt x="45385" y="720997"/>
                    <a:pt x="40833" y="718642"/>
                    <a:pt x="36281" y="716601"/>
                  </a:cubicBezTo>
                  <a:cubicBezTo>
                    <a:pt x="34241" y="715659"/>
                    <a:pt x="32985" y="713619"/>
                    <a:pt x="33142" y="711265"/>
                  </a:cubicBezTo>
                  <a:cubicBezTo>
                    <a:pt x="33299" y="708596"/>
                    <a:pt x="35497" y="707968"/>
                    <a:pt x="37694" y="707654"/>
                  </a:cubicBezTo>
                  <a:cubicBezTo>
                    <a:pt x="38793" y="707497"/>
                    <a:pt x="39892" y="706713"/>
                    <a:pt x="41147" y="706555"/>
                  </a:cubicBezTo>
                  <a:cubicBezTo>
                    <a:pt x="43149" y="706320"/>
                    <a:pt x="44179" y="703524"/>
                    <a:pt x="45628" y="702803"/>
                  </a:cubicBezTo>
                  <a:close/>
                  <a:moveTo>
                    <a:pt x="419893" y="702318"/>
                  </a:moveTo>
                  <a:cubicBezTo>
                    <a:pt x="424131" y="701376"/>
                    <a:pt x="427270" y="705457"/>
                    <a:pt x="431352" y="705928"/>
                  </a:cubicBezTo>
                  <a:cubicBezTo>
                    <a:pt x="437159" y="706713"/>
                    <a:pt x="435903" y="711108"/>
                    <a:pt x="435903" y="714875"/>
                  </a:cubicBezTo>
                  <a:cubicBezTo>
                    <a:pt x="435903" y="716445"/>
                    <a:pt x="436688" y="717543"/>
                    <a:pt x="437630" y="718642"/>
                  </a:cubicBezTo>
                  <a:cubicBezTo>
                    <a:pt x="442339" y="724920"/>
                    <a:pt x="442182" y="725548"/>
                    <a:pt x="434177" y="727432"/>
                  </a:cubicBezTo>
                  <a:cubicBezTo>
                    <a:pt x="429625" y="728688"/>
                    <a:pt x="424916" y="729316"/>
                    <a:pt x="422091" y="729787"/>
                  </a:cubicBezTo>
                  <a:cubicBezTo>
                    <a:pt x="411260" y="729630"/>
                    <a:pt x="402000" y="718642"/>
                    <a:pt x="405767" y="710794"/>
                  </a:cubicBezTo>
                  <a:cubicBezTo>
                    <a:pt x="407964" y="706242"/>
                    <a:pt x="414243" y="703417"/>
                    <a:pt x="419893" y="702318"/>
                  </a:cubicBezTo>
                  <a:close/>
                  <a:moveTo>
                    <a:pt x="459761" y="700592"/>
                  </a:moveTo>
                  <a:cubicBezTo>
                    <a:pt x="470121" y="703731"/>
                    <a:pt x="470121" y="703731"/>
                    <a:pt x="470278" y="715189"/>
                  </a:cubicBezTo>
                  <a:cubicBezTo>
                    <a:pt x="469807" y="718486"/>
                    <a:pt x="471847" y="723351"/>
                    <a:pt x="467295" y="725078"/>
                  </a:cubicBezTo>
                  <a:cubicBezTo>
                    <a:pt x="461017" y="727432"/>
                    <a:pt x="454582" y="729630"/>
                    <a:pt x="447675" y="727275"/>
                  </a:cubicBezTo>
                  <a:cubicBezTo>
                    <a:pt x="445321" y="726490"/>
                    <a:pt x="440298" y="710951"/>
                    <a:pt x="441240" y="708911"/>
                  </a:cubicBezTo>
                  <a:cubicBezTo>
                    <a:pt x="442182" y="706713"/>
                    <a:pt x="457407" y="699964"/>
                    <a:pt x="459761" y="700592"/>
                  </a:cubicBezTo>
                  <a:close/>
                  <a:moveTo>
                    <a:pt x="500415" y="697766"/>
                  </a:moveTo>
                  <a:cubicBezTo>
                    <a:pt x="501827" y="698394"/>
                    <a:pt x="501984" y="699336"/>
                    <a:pt x="502455" y="700434"/>
                  </a:cubicBezTo>
                  <a:cubicBezTo>
                    <a:pt x="509048" y="716287"/>
                    <a:pt x="504966" y="722252"/>
                    <a:pt x="487544" y="722410"/>
                  </a:cubicBezTo>
                  <a:cubicBezTo>
                    <a:pt x="478597" y="722567"/>
                    <a:pt x="472475" y="715974"/>
                    <a:pt x="473103" y="707184"/>
                  </a:cubicBezTo>
                  <a:cubicBezTo>
                    <a:pt x="473260" y="705143"/>
                    <a:pt x="473888" y="703417"/>
                    <a:pt x="475300" y="702004"/>
                  </a:cubicBezTo>
                  <a:cubicBezTo>
                    <a:pt x="478911" y="698708"/>
                    <a:pt x="496020" y="695883"/>
                    <a:pt x="500415" y="697766"/>
                  </a:cubicBezTo>
                  <a:close/>
                  <a:moveTo>
                    <a:pt x="9911" y="696353"/>
                  </a:moveTo>
                  <a:cubicBezTo>
                    <a:pt x="13836" y="701533"/>
                    <a:pt x="19015" y="704673"/>
                    <a:pt x="24509" y="707341"/>
                  </a:cubicBezTo>
                  <a:cubicBezTo>
                    <a:pt x="26236" y="708283"/>
                    <a:pt x="29375" y="707655"/>
                    <a:pt x="28590" y="710951"/>
                  </a:cubicBezTo>
                  <a:cubicBezTo>
                    <a:pt x="27962" y="713934"/>
                    <a:pt x="25765" y="715032"/>
                    <a:pt x="22783" y="715032"/>
                  </a:cubicBezTo>
                  <a:cubicBezTo>
                    <a:pt x="12266" y="715346"/>
                    <a:pt x="7086" y="707969"/>
                    <a:pt x="9911" y="696353"/>
                  </a:cubicBezTo>
                  <a:close/>
                  <a:moveTo>
                    <a:pt x="522702" y="689133"/>
                  </a:moveTo>
                  <a:cubicBezTo>
                    <a:pt x="534632" y="689290"/>
                    <a:pt x="538242" y="692743"/>
                    <a:pt x="538399" y="704672"/>
                  </a:cubicBezTo>
                  <a:cubicBezTo>
                    <a:pt x="538555" y="712834"/>
                    <a:pt x="534004" y="717229"/>
                    <a:pt x="525371" y="717386"/>
                  </a:cubicBezTo>
                  <a:cubicBezTo>
                    <a:pt x="516110" y="717543"/>
                    <a:pt x="508105" y="710166"/>
                    <a:pt x="507948" y="701690"/>
                  </a:cubicBezTo>
                  <a:cubicBezTo>
                    <a:pt x="507948" y="696667"/>
                    <a:pt x="516738" y="689133"/>
                    <a:pt x="522702" y="689133"/>
                  </a:cubicBezTo>
                  <a:close/>
                  <a:moveTo>
                    <a:pt x="561806" y="685327"/>
                  </a:moveTo>
                  <a:cubicBezTo>
                    <a:pt x="564454" y="685719"/>
                    <a:pt x="567044" y="686543"/>
                    <a:pt x="569163" y="687720"/>
                  </a:cubicBezTo>
                  <a:cubicBezTo>
                    <a:pt x="571675" y="689133"/>
                    <a:pt x="572616" y="695098"/>
                    <a:pt x="572616" y="699022"/>
                  </a:cubicBezTo>
                  <a:cubicBezTo>
                    <a:pt x="572773" y="707341"/>
                    <a:pt x="564454" y="707498"/>
                    <a:pt x="559589" y="710480"/>
                  </a:cubicBezTo>
                  <a:cubicBezTo>
                    <a:pt x="555821" y="712835"/>
                    <a:pt x="550956" y="715032"/>
                    <a:pt x="547031" y="710480"/>
                  </a:cubicBezTo>
                  <a:cubicBezTo>
                    <a:pt x="543736" y="706713"/>
                    <a:pt x="542480" y="702004"/>
                    <a:pt x="542323" y="696981"/>
                  </a:cubicBezTo>
                  <a:cubicBezTo>
                    <a:pt x="542009" y="688976"/>
                    <a:pt x="548601" y="686779"/>
                    <a:pt x="554095" y="685523"/>
                  </a:cubicBezTo>
                  <a:cubicBezTo>
                    <a:pt x="556449" y="684973"/>
                    <a:pt x="559157" y="684934"/>
                    <a:pt x="561806" y="685327"/>
                  </a:cubicBezTo>
                  <a:close/>
                  <a:moveTo>
                    <a:pt x="115389" y="684581"/>
                  </a:moveTo>
                  <a:cubicBezTo>
                    <a:pt x="118215" y="684581"/>
                    <a:pt x="121197" y="684581"/>
                    <a:pt x="124023" y="684895"/>
                  </a:cubicBezTo>
                  <a:cubicBezTo>
                    <a:pt x="133754" y="685994"/>
                    <a:pt x="134068" y="686151"/>
                    <a:pt x="132185" y="695882"/>
                  </a:cubicBezTo>
                  <a:cubicBezTo>
                    <a:pt x="131086" y="701533"/>
                    <a:pt x="134225" y="705614"/>
                    <a:pt x="136579" y="710009"/>
                  </a:cubicBezTo>
                  <a:cubicBezTo>
                    <a:pt x="136266" y="710480"/>
                    <a:pt x="135952" y="710637"/>
                    <a:pt x="135638" y="710951"/>
                  </a:cubicBezTo>
                  <a:cubicBezTo>
                    <a:pt x="131557" y="709852"/>
                    <a:pt x="127476" y="710794"/>
                    <a:pt x="123395" y="710794"/>
                  </a:cubicBezTo>
                  <a:cubicBezTo>
                    <a:pt x="113820" y="710794"/>
                    <a:pt x="105344" y="696039"/>
                    <a:pt x="110053" y="687720"/>
                  </a:cubicBezTo>
                  <a:cubicBezTo>
                    <a:pt x="111152" y="685680"/>
                    <a:pt x="113192" y="684738"/>
                    <a:pt x="115389" y="684581"/>
                  </a:cubicBezTo>
                  <a:close/>
                  <a:moveTo>
                    <a:pt x="23253" y="684464"/>
                  </a:moveTo>
                  <a:cubicBezTo>
                    <a:pt x="25451" y="684582"/>
                    <a:pt x="27570" y="685445"/>
                    <a:pt x="29846" y="687250"/>
                  </a:cubicBezTo>
                  <a:cubicBezTo>
                    <a:pt x="32200" y="689133"/>
                    <a:pt x="35496" y="690075"/>
                    <a:pt x="38793" y="689290"/>
                  </a:cubicBezTo>
                  <a:cubicBezTo>
                    <a:pt x="44757" y="687878"/>
                    <a:pt x="44600" y="691959"/>
                    <a:pt x="44914" y="695883"/>
                  </a:cubicBezTo>
                  <a:cubicBezTo>
                    <a:pt x="45385" y="700906"/>
                    <a:pt x="41618" y="702318"/>
                    <a:pt x="37851" y="703417"/>
                  </a:cubicBezTo>
                  <a:cubicBezTo>
                    <a:pt x="30631" y="705458"/>
                    <a:pt x="17759" y="700278"/>
                    <a:pt x="13836" y="693685"/>
                  </a:cubicBezTo>
                  <a:cubicBezTo>
                    <a:pt x="11795" y="690389"/>
                    <a:pt x="11481" y="688349"/>
                    <a:pt x="16190" y="686151"/>
                  </a:cubicBezTo>
                  <a:cubicBezTo>
                    <a:pt x="18780" y="684974"/>
                    <a:pt x="21056" y="684346"/>
                    <a:pt x="23253" y="684464"/>
                  </a:cubicBezTo>
                  <a:close/>
                  <a:moveTo>
                    <a:pt x="93258" y="684110"/>
                  </a:moveTo>
                  <a:cubicBezTo>
                    <a:pt x="95927" y="684738"/>
                    <a:pt x="99223" y="685366"/>
                    <a:pt x="102519" y="686151"/>
                  </a:cubicBezTo>
                  <a:cubicBezTo>
                    <a:pt x="102990" y="686308"/>
                    <a:pt x="103775" y="686308"/>
                    <a:pt x="103932" y="686465"/>
                  </a:cubicBezTo>
                  <a:cubicBezTo>
                    <a:pt x="106286" y="692272"/>
                    <a:pt x="106129" y="698551"/>
                    <a:pt x="106129" y="704515"/>
                  </a:cubicBezTo>
                  <a:cubicBezTo>
                    <a:pt x="106129" y="709067"/>
                    <a:pt x="100478" y="709695"/>
                    <a:pt x="96240" y="709538"/>
                  </a:cubicBezTo>
                  <a:cubicBezTo>
                    <a:pt x="88236" y="709067"/>
                    <a:pt x="78190" y="700277"/>
                    <a:pt x="76620" y="692429"/>
                  </a:cubicBezTo>
                  <a:cubicBezTo>
                    <a:pt x="75992" y="689447"/>
                    <a:pt x="77405" y="687877"/>
                    <a:pt x="79917" y="686936"/>
                  </a:cubicBezTo>
                  <a:cubicBezTo>
                    <a:pt x="84154" y="685523"/>
                    <a:pt x="88236" y="684424"/>
                    <a:pt x="93258" y="684110"/>
                  </a:cubicBezTo>
                  <a:close/>
                  <a:moveTo>
                    <a:pt x="177289" y="682985"/>
                  </a:moveTo>
                  <a:cubicBezTo>
                    <a:pt x="185051" y="683669"/>
                    <a:pt x="193321" y="689761"/>
                    <a:pt x="193556" y="696824"/>
                  </a:cubicBezTo>
                  <a:cubicBezTo>
                    <a:pt x="194184" y="711893"/>
                    <a:pt x="185238" y="717544"/>
                    <a:pt x="173465" y="711893"/>
                  </a:cubicBezTo>
                  <a:cubicBezTo>
                    <a:pt x="171896" y="711108"/>
                    <a:pt x="170640" y="710010"/>
                    <a:pt x="170326" y="708126"/>
                  </a:cubicBezTo>
                  <a:cubicBezTo>
                    <a:pt x="169384" y="702161"/>
                    <a:pt x="168129" y="696353"/>
                    <a:pt x="167344" y="690389"/>
                  </a:cubicBezTo>
                  <a:cubicBezTo>
                    <a:pt x="167030" y="687878"/>
                    <a:pt x="167344" y="685680"/>
                    <a:pt x="170012" y="684268"/>
                  </a:cubicBezTo>
                  <a:cubicBezTo>
                    <a:pt x="172170" y="683130"/>
                    <a:pt x="174701" y="682757"/>
                    <a:pt x="177289" y="682985"/>
                  </a:cubicBezTo>
                  <a:close/>
                  <a:moveTo>
                    <a:pt x="151880" y="682271"/>
                  </a:moveTo>
                  <a:cubicBezTo>
                    <a:pt x="153139" y="682462"/>
                    <a:pt x="154551" y="683012"/>
                    <a:pt x="156199" y="684110"/>
                  </a:cubicBezTo>
                  <a:cubicBezTo>
                    <a:pt x="165460" y="690546"/>
                    <a:pt x="163420" y="699179"/>
                    <a:pt x="164990" y="707027"/>
                  </a:cubicBezTo>
                  <a:cubicBezTo>
                    <a:pt x="165931" y="711422"/>
                    <a:pt x="161694" y="712992"/>
                    <a:pt x="157769" y="713462"/>
                  </a:cubicBezTo>
                  <a:cubicBezTo>
                    <a:pt x="145840" y="714875"/>
                    <a:pt x="138933" y="707969"/>
                    <a:pt x="138463" y="693999"/>
                  </a:cubicBezTo>
                  <a:cubicBezTo>
                    <a:pt x="138149" y="690232"/>
                    <a:pt x="138149" y="686151"/>
                    <a:pt x="142544" y="685052"/>
                  </a:cubicBezTo>
                  <a:cubicBezTo>
                    <a:pt x="145722" y="684346"/>
                    <a:pt x="148106" y="681697"/>
                    <a:pt x="151880" y="682271"/>
                  </a:cubicBezTo>
                  <a:close/>
                  <a:moveTo>
                    <a:pt x="212392" y="680343"/>
                  </a:moveTo>
                  <a:cubicBezTo>
                    <a:pt x="219926" y="680186"/>
                    <a:pt x="228088" y="691959"/>
                    <a:pt x="228245" y="703260"/>
                  </a:cubicBezTo>
                  <a:cubicBezTo>
                    <a:pt x="228402" y="709539"/>
                    <a:pt x="223694" y="713463"/>
                    <a:pt x="216003" y="713620"/>
                  </a:cubicBezTo>
                  <a:cubicBezTo>
                    <a:pt x="203916" y="713620"/>
                    <a:pt x="196853" y="707812"/>
                    <a:pt x="196539" y="697766"/>
                  </a:cubicBezTo>
                  <a:cubicBezTo>
                    <a:pt x="196382" y="691017"/>
                    <a:pt x="205957" y="680500"/>
                    <a:pt x="212392" y="680343"/>
                  </a:cubicBezTo>
                  <a:close/>
                  <a:moveTo>
                    <a:pt x="238813" y="678097"/>
                  </a:moveTo>
                  <a:cubicBezTo>
                    <a:pt x="245324" y="679038"/>
                    <a:pt x="253712" y="684306"/>
                    <a:pt x="254771" y="689133"/>
                  </a:cubicBezTo>
                  <a:cubicBezTo>
                    <a:pt x="255870" y="693999"/>
                    <a:pt x="257283" y="699022"/>
                    <a:pt x="259167" y="703574"/>
                  </a:cubicBezTo>
                  <a:cubicBezTo>
                    <a:pt x="260893" y="707812"/>
                    <a:pt x="259637" y="709067"/>
                    <a:pt x="255556" y="709381"/>
                  </a:cubicBezTo>
                  <a:cubicBezTo>
                    <a:pt x="251946" y="709538"/>
                    <a:pt x="248493" y="710323"/>
                    <a:pt x="244883" y="710951"/>
                  </a:cubicBezTo>
                  <a:cubicBezTo>
                    <a:pt x="242686" y="710951"/>
                    <a:pt x="240488" y="710323"/>
                    <a:pt x="238604" y="709381"/>
                  </a:cubicBezTo>
                  <a:cubicBezTo>
                    <a:pt x="233111" y="706556"/>
                    <a:pt x="226833" y="687563"/>
                    <a:pt x="229814" y="682227"/>
                  </a:cubicBezTo>
                  <a:cubicBezTo>
                    <a:pt x="230599" y="680814"/>
                    <a:pt x="231855" y="679558"/>
                    <a:pt x="233268" y="678774"/>
                  </a:cubicBezTo>
                  <a:cubicBezTo>
                    <a:pt x="234680" y="677949"/>
                    <a:pt x="236642" y="677783"/>
                    <a:pt x="238813" y="678097"/>
                  </a:cubicBezTo>
                  <a:close/>
                  <a:moveTo>
                    <a:pt x="278629" y="677832"/>
                  </a:moveTo>
                  <a:cubicBezTo>
                    <a:pt x="281140" y="677832"/>
                    <a:pt x="282552" y="679401"/>
                    <a:pt x="283338" y="681599"/>
                  </a:cubicBezTo>
                  <a:cubicBezTo>
                    <a:pt x="285378" y="688348"/>
                    <a:pt x="286634" y="695255"/>
                    <a:pt x="287418" y="702161"/>
                  </a:cubicBezTo>
                  <a:cubicBezTo>
                    <a:pt x="287889" y="705457"/>
                    <a:pt x="286790" y="707655"/>
                    <a:pt x="283338" y="708597"/>
                  </a:cubicBezTo>
                  <a:cubicBezTo>
                    <a:pt x="278315" y="710009"/>
                    <a:pt x="273292" y="713306"/>
                    <a:pt x="268741" y="707969"/>
                  </a:cubicBezTo>
                  <a:cubicBezTo>
                    <a:pt x="262619" y="701220"/>
                    <a:pt x="261834" y="692273"/>
                    <a:pt x="259323" y="684111"/>
                  </a:cubicBezTo>
                  <a:cubicBezTo>
                    <a:pt x="259009" y="683012"/>
                    <a:pt x="259323" y="682070"/>
                    <a:pt x="260422" y="681913"/>
                  </a:cubicBezTo>
                  <a:cubicBezTo>
                    <a:pt x="266543" y="680657"/>
                    <a:pt x="272194" y="677675"/>
                    <a:pt x="278629" y="677832"/>
                  </a:cubicBezTo>
                  <a:close/>
                  <a:moveTo>
                    <a:pt x="604323" y="677518"/>
                  </a:moveTo>
                  <a:cubicBezTo>
                    <a:pt x="609660" y="676890"/>
                    <a:pt x="609660" y="680343"/>
                    <a:pt x="609503" y="682698"/>
                  </a:cubicBezTo>
                  <a:cubicBezTo>
                    <a:pt x="609817" y="686779"/>
                    <a:pt x="609189" y="689290"/>
                    <a:pt x="606206" y="690389"/>
                  </a:cubicBezTo>
                  <a:cubicBezTo>
                    <a:pt x="598986" y="693214"/>
                    <a:pt x="591923" y="696039"/>
                    <a:pt x="584545" y="698551"/>
                  </a:cubicBezTo>
                  <a:cubicBezTo>
                    <a:pt x="582034" y="699493"/>
                    <a:pt x="578895" y="699650"/>
                    <a:pt x="577639" y="696510"/>
                  </a:cubicBezTo>
                  <a:cubicBezTo>
                    <a:pt x="576383" y="693057"/>
                    <a:pt x="575756" y="689133"/>
                    <a:pt x="575128" y="685523"/>
                  </a:cubicBezTo>
                  <a:cubicBezTo>
                    <a:pt x="575128" y="685366"/>
                    <a:pt x="575913" y="685052"/>
                    <a:pt x="576383" y="684895"/>
                  </a:cubicBezTo>
                  <a:cubicBezTo>
                    <a:pt x="585958" y="683169"/>
                    <a:pt x="594591" y="678617"/>
                    <a:pt x="604323" y="677518"/>
                  </a:cubicBezTo>
                  <a:close/>
                  <a:moveTo>
                    <a:pt x="336548" y="675321"/>
                  </a:moveTo>
                  <a:cubicBezTo>
                    <a:pt x="347693" y="677361"/>
                    <a:pt x="354913" y="692116"/>
                    <a:pt x="349576" y="702319"/>
                  </a:cubicBezTo>
                  <a:cubicBezTo>
                    <a:pt x="349105" y="703261"/>
                    <a:pt x="347378" y="703731"/>
                    <a:pt x="348634" y="705144"/>
                  </a:cubicBezTo>
                  <a:lnTo>
                    <a:pt x="348634" y="704987"/>
                  </a:lnTo>
                  <a:cubicBezTo>
                    <a:pt x="345181" y="704045"/>
                    <a:pt x="342356" y="706557"/>
                    <a:pt x="339373" y="707184"/>
                  </a:cubicBezTo>
                  <a:cubicBezTo>
                    <a:pt x="327130" y="710167"/>
                    <a:pt x="319753" y="705615"/>
                    <a:pt x="317869" y="693372"/>
                  </a:cubicBezTo>
                  <a:cubicBezTo>
                    <a:pt x="317241" y="689604"/>
                    <a:pt x="315672" y="685523"/>
                    <a:pt x="316613" y="682070"/>
                  </a:cubicBezTo>
                  <a:cubicBezTo>
                    <a:pt x="317712" y="677832"/>
                    <a:pt x="323206" y="679873"/>
                    <a:pt x="326345" y="677989"/>
                  </a:cubicBezTo>
                  <a:cubicBezTo>
                    <a:pt x="329328" y="676263"/>
                    <a:pt x="332467" y="674536"/>
                    <a:pt x="336548" y="675321"/>
                  </a:cubicBezTo>
                  <a:close/>
                  <a:moveTo>
                    <a:pt x="297778" y="674379"/>
                  </a:moveTo>
                  <a:cubicBezTo>
                    <a:pt x="299348" y="673908"/>
                    <a:pt x="299819" y="675164"/>
                    <a:pt x="300761" y="675478"/>
                  </a:cubicBezTo>
                  <a:cubicBezTo>
                    <a:pt x="312062" y="679245"/>
                    <a:pt x="315044" y="686622"/>
                    <a:pt x="312847" y="698394"/>
                  </a:cubicBezTo>
                  <a:cubicBezTo>
                    <a:pt x="311277" y="707655"/>
                    <a:pt x="312219" y="708440"/>
                    <a:pt x="302173" y="708440"/>
                  </a:cubicBezTo>
                  <a:cubicBezTo>
                    <a:pt x="296993" y="708754"/>
                    <a:pt x="292755" y="706871"/>
                    <a:pt x="291657" y="700121"/>
                  </a:cubicBezTo>
                  <a:cubicBezTo>
                    <a:pt x="291185" y="697139"/>
                    <a:pt x="289302" y="694313"/>
                    <a:pt x="288517" y="691331"/>
                  </a:cubicBezTo>
                  <a:cubicBezTo>
                    <a:pt x="286006" y="682227"/>
                    <a:pt x="289145" y="676890"/>
                    <a:pt x="297778" y="674379"/>
                  </a:cubicBezTo>
                  <a:close/>
                  <a:moveTo>
                    <a:pt x="11952" y="671867"/>
                  </a:moveTo>
                  <a:cubicBezTo>
                    <a:pt x="13836" y="672495"/>
                    <a:pt x="16033" y="672652"/>
                    <a:pt x="17759" y="673751"/>
                  </a:cubicBezTo>
                  <a:cubicBezTo>
                    <a:pt x="19015" y="674536"/>
                    <a:pt x="20271" y="676262"/>
                    <a:pt x="20585" y="677675"/>
                  </a:cubicBezTo>
                  <a:cubicBezTo>
                    <a:pt x="21213" y="680029"/>
                    <a:pt x="18544" y="679715"/>
                    <a:pt x="17288" y="680343"/>
                  </a:cubicBezTo>
                  <a:cubicBezTo>
                    <a:pt x="14934" y="681599"/>
                    <a:pt x="12580" y="682855"/>
                    <a:pt x="10225" y="683953"/>
                  </a:cubicBezTo>
                  <a:cubicBezTo>
                    <a:pt x="6301" y="685837"/>
                    <a:pt x="2691" y="686308"/>
                    <a:pt x="651" y="681599"/>
                  </a:cubicBezTo>
                  <a:cubicBezTo>
                    <a:pt x="-1547" y="676576"/>
                    <a:pt x="2220" y="674693"/>
                    <a:pt x="5987" y="673280"/>
                  </a:cubicBezTo>
                  <a:cubicBezTo>
                    <a:pt x="7714" y="672495"/>
                    <a:pt x="9754" y="672338"/>
                    <a:pt x="11952" y="671867"/>
                  </a:cubicBezTo>
                  <a:close/>
                  <a:moveTo>
                    <a:pt x="370569" y="669454"/>
                  </a:moveTo>
                  <a:cubicBezTo>
                    <a:pt x="373041" y="669749"/>
                    <a:pt x="375553" y="671083"/>
                    <a:pt x="378142" y="672338"/>
                  </a:cubicBezTo>
                  <a:cubicBezTo>
                    <a:pt x="383793" y="675164"/>
                    <a:pt x="379398" y="679715"/>
                    <a:pt x="380811" y="682698"/>
                  </a:cubicBezTo>
                  <a:cubicBezTo>
                    <a:pt x="380497" y="688034"/>
                    <a:pt x="380811" y="692743"/>
                    <a:pt x="382694" y="697452"/>
                  </a:cubicBezTo>
                  <a:cubicBezTo>
                    <a:pt x="384421" y="701533"/>
                    <a:pt x="382537" y="703730"/>
                    <a:pt x="378770" y="705143"/>
                  </a:cubicBezTo>
                  <a:cubicBezTo>
                    <a:pt x="370137" y="708753"/>
                    <a:pt x="361661" y="705928"/>
                    <a:pt x="357266" y="697609"/>
                  </a:cubicBezTo>
                  <a:cubicBezTo>
                    <a:pt x="355540" y="694470"/>
                    <a:pt x="354127" y="691174"/>
                    <a:pt x="352871" y="687720"/>
                  </a:cubicBezTo>
                  <a:cubicBezTo>
                    <a:pt x="350831" y="681756"/>
                    <a:pt x="352714" y="677361"/>
                    <a:pt x="358680" y="674850"/>
                  </a:cubicBezTo>
                  <a:cubicBezTo>
                    <a:pt x="360248" y="674222"/>
                    <a:pt x="362289" y="673908"/>
                    <a:pt x="363231" y="672809"/>
                  </a:cubicBezTo>
                  <a:cubicBezTo>
                    <a:pt x="365664" y="669905"/>
                    <a:pt x="368097" y="669160"/>
                    <a:pt x="370569" y="669454"/>
                  </a:cubicBezTo>
                  <a:close/>
                  <a:moveTo>
                    <a:pt x="629750" y="668414"/>
                  </a:moveTo>
                  <a:cubicBezTo>
                    <a:pt x="633204" y="669042"/>
                    <a:pt x="635872" y="668257"/>
                    <a:pt x="636814" y="670769"/>
                  </a:cubicBezTo>
                  <a:cubicBezTo>
                    <a:pt x="637913" y="673751"/>
                    <a:pt x="635244" y="674850"/>
                    <a:pt x="633517" y="676419"/>
                  </a:cubicBezTo>
                  <a:cubicBezTo>
                    <a:pt x="629437" y="679873"/>
                    <a:pt x="625041" y="682698"/>
                    <a:pt x="619862" y="684111"/>
                  </a:cubicBezTo>
                  <a:cubicBezTo>
                    <a:pt x="616409" y="685052"/>
                    <a:pt x="613426" y="684582"/>
                    <a:pt x="612798" y="680501"/>
                  </a:cubicBezTo>
                  <a:cubicBezTo>
                    <a:pt x="612327" y="677204"/>
                    <a:pt x="611856" y="673437"/>
                    <a:pt x="617036" y="673123"/>
                  </a:cubicBezTo>
                  <a:cubicBezTo>
                    <a:pt x="622216" y="672809"/>
                    <a:pt x="625826" y="667473"/>
                    <a:pt x="629750" y="668414"/>
                  </a:cubicBezTo>
                  <a:close/>
                  <a:moveTo>
                    <a:pt x="406760" y="667786"/>
                  </a:moveTo>
                  <a:cubicBezTo>
                    <a:pt x="408700" y="667963"/>
                    <a:pt x="410672" y="668414"/>
                    <a:pt x="412673" y="669199"/>
                  </a:cubicBezTo>
                  <a:cubicBezTo>
                    <a:pt x="414400" y="669827"/>
                    <a:pt x="414086" y="671553"/>
                    <a:pt x="414243" y="672966"/>
                  </a:cubicBezTo>
                  <a:cubicBezTo>
                    <a:pt x="415028" y="680344"/>
                    <a:pt x="415813" y="687878"/>
                    <a:pt x="419265" y="694627"/>
                  </a:cubicBezTo>
                  <a:cubicBezTo>
                    <a:pt x="420207" y="696354"/>
                    <a:pt x="420050" y="697767"/>
                    <a:pt x="417853" y="698551"/>
                  </a:cubicBezTo>
                  <a:cubicBezTo>
                    <a:pt x="411888" y="700749"/>
                    <a:pt x="405924" y="703260"/>
                    <a:pt x="399331" y="703574"/>
                  </a:cubicBezTo>
                  <a:cubicBezTo>
                    <a:pt x="392896" y="703888"/>
                    <a:pt x="389286" y="700906"/>
                    <a:pt x="388187" y="694784"/>
                  </a:cubicBezTo>
                  <a:cubicBezTo>
                    <a:pt x="387717" y="691488"/>
                    <a:pt x="387403" y="688035"/>
                    <a:pt x="387403" y="684738"/>
                  </a:cubicBezTo>
                  <a:cubicBezTo>
                    <a:pt x="387403" y="680344"/>
                    <a:pt x="385676" y="674693"/>
                    <a:pt x="390228" y="672024"/>
                  </a:cubicBezTo>
                  <a:cubicBezTo>
                    <a:pt x="395407" y="669199"/>
                    <a:pt x="400940" y="667257"/>
                    <a:pt x="406760" y="667786"/>
                  </a:cubicBezTo>
                  <a:close/>
                  <a:moveTo>
                    <a:pt x="50798" y="666911"/>
                  </a:moveTo>
                  <a:cubicBezTo>
                    <a:pt x="54411" y="667816"/>
                    <a:pt x="56412" y="671436"/>
                    <a:pt x="57001" y="675321"/>
                  </a:cubicBezTo>
                  <a:cubicBezTo>
                    <a:pt x="57942" y="681756"/>
                    <a:pt x="61082" y="684582"/>
                    <a:pt x="67203" y="685209"/>
                  </a:cubicBezTo>
                  <a:cubicBezTo>
                    <a:pt x="71441" y="685680"/>
                    <a:pt x="73482" y="688192"/>
                    <a:pt x="73011" y="692743"/>
                  </a:cubicBezTo>
                  <a:cubicBezTo>
                    <a:pt x="72854" y="695098"/>
                    <a:pt x="72069" y="697923"/>
                    <a:pt x="73482" y="699807"/>
                  </a:cubicBezTo>
                  <a:cubicBezTo>
                    <a:pt x="78819" y="706713"/>
                    <a:pt x="73168" y="706713"/>
                    <a:pt x="68930" y="707184"/>
                  </a:cubicBezTo>
                  <a:cubicBezTo>
                    <a:pt x="57472" y="708440"/>
                    <a:pt x="50722" y="702789"/>
                    <a:pt x="48682" y="691488"/>
                  </a:cubicBezTo>
                  <a:cubicBezTo>
                    <a:pt x="48054" y="686465"/>
                    <a:pt x="53234" y="687564"/>
                    <a:pt x="54333" y="684111"/>
                  </a:cubicBezTo>
                  <a:cubicBezTo>
                    <a:pt x="48996" y="682070"/>
                    <a:pt x="43973" y="683012"/>
                    <a:pt x="39107" y="683797"/>
                  </a:cubicBezTo>
                  <a:cubicBezTo>
                    <a:pt x="35968" y="684268"/>
                    <a:pt x="32829" y="684582"/>
                    <a:pt x="29846" y="683169"/>
                  </a:cubicBezTo>
                  <a:cubicBezTo>
                    <a:pt x="26864" y="681756"/>
                    <a:pt x="24667" y="679559"/>
                    <a:pt x="25138" y="675792"/>
                  </a:cubicBezTo>
                  <a:cubicBezTo>
                    <a:pt x="25609" y="671868"/>
                    <a:pt x="28120" y="669513"/>
                    <a:pt x="31887" y="669513"/>
                  </a:cubicBezTo>
                  <a:cubicBezTo>
                    <a:pt x="37067" y="669513"/>
                    <a:pt x="41776" y="668258"/>
                    <a:pt x="46641" y="667002"/>
                  </a:cubicBezTo>
                  <a:cubicBezTo>
                    <a:pt x="48211" y="666609"/>
                    <a:pt x="49594" y="666609"/>
                    <a:pt x="50798" y="666911"/>
                  </a:cubicBezTo>
                  <a:close/>
                  <a:moveTo>
                    <a:pt x="650391" y="664765"/>
                  </a:moveTo>
                  <a:cubicBezTo>
                    <a:pt x="653059" y="664804"/>
                    <a:pt x="655806" y="665275"/>
                    <a:pt x="658631" y="665903"/>
                  </a:cubicBezTo>
                  <a:cubicBezTo>
                    <a:pt x="653922" y="667943"/>
                    <a:pt x="649213" y="669984"/>
                    <a:pt x="644661" y="672182"/>
                  </a:cubicBezTo>
                  <a:cubicBezTo>
                    <a:pt x="642621" y="673123"/>
                    <a:pt x="641679" y="672810"/>
                    <a:pt x="641051" y="670612"/>
                  </a:cubicBezTo>
                  <a:cubicBezTo>
                    <a:pt x="640424" y="668728"/>
                    <a:pt x="639796" y="667316"/>
                    <a:pt x="642621" y="666217"/>
                  </a:cubicBezTo>
                  <a:cubicBezTo>
                    <a:pt x="645132" y="665118"/>
                    <a:pt x="647722" y="664726"/>
                    <a:pt x="650391" y="664765"/>
                  </a:cubicBezTo>
                  <a:close/>
                  <a:moveTo>
                    <a:pt x="466197" y="663391"/>
                  </a:moveTo>
                  <a:cubicBezTo>
                    <a:pt x="466668" y="663391"/>
                    <a:pt x="467139" y="663391"/>
                    <a:pt x="467610" y="663548"/>
                  </a:cubicBezTo>
                  <a:cubicBezTo>
                    <a:pt x="480794" y="664333"/>
                    <a:pt x="481422" y="664961"/>
                    <a:pt x="483463" y="678460"/>
                  </a:cubicBezTo>
                  <a:cubicBezTo>
                    <a:pt x="483620" y="679402"/>
                    <a:pt x="483934" y="680344"/>
                    <a:pt x="483934" y="681285"/>
                  </a:cubicBezTo>
                  <a:cubicBezTo>
                    <a:pt x="483777" y="685523"/>
                    <a:pt x="490055" y="690232"/>
                    <a:pt x="486288" y="693057"/>
                  </a:cubicBezTo>
                  <a:cubicBezTo>
                    <a:pt x="482207" y="696197"/>
                    <a:pt x="475772" y="696825"/>
                    <a:pt x="470121" y="697767"/>
                  </a:cubicBezTo>
                  <a:cubicBezTo>
                    <a:pt x="463842" y="698865"/>
                    <a:pt x="459291" y="695726"/>
                    <a:pt x="457093" y="689918"/>
                  </a:cubicBezTo>
                  <a:cubicBezTo>
                    <a:pt x="455523" y="686151"/>
                    <a:pt x="454425" y="682227"/>
                    <a:pt x="453640" y="678146"/>
                  </a:cubicBezTo>
                  <a:cubicBezTo>
                    <a:pt x="451286" y="666845"/>
                    <a:pt x="454738" y="662920"/>
                    <a:pt x="466197" y="663391"/>
                  </a:cubicBezTo>
                  <a:close/>
                  <a:moveTo>
                    <a:pt x="431563" y="662646"/>
                  </a:moveTo>
                  <a:cubicBezTo>
                    <a:pt x="436080" y="661469"/>
                    <a:pt x="440377" y="665942"/>
                    <a:pt x="444850" y="666531"/>
                  </a:cubicBezTo>
                  <a:cubicBezTo>
                    <a:pt x="446106" y="666688"/>
                    <a:pt x="447048" y="667473"/>
                    <a:pt x="447362" y="668728"/>
                  </a:cubicBezTo>
                  <a:cubicBezTo>
                    <a:pt x="450187" y="675791"/>
                    <a:pt x="452855" y="682698"/>
                    <a:pt x="453326" y="692272"/>
                  </a:cubicBezTo>
                  <a:cubicBezTo>
                    <a:pt x="453797" y="696196"/>
                    <a:pt x="450501" y="698237"/>
                    <a:pt x="445321" y="699493"/>
                  </a:cubicBezTo>
                  <a:cubicBezTo>
                    <a:pt x="434334" y="702161"/>
                    <a:pt x="428369" y="701062"/>
                    <a:pt x="424916" y="694313"/>
                  </a:cubicBezTo>
                  <a:cubicBezTo>
                    <a:pt x="421149" y="686779"/>
                    <a:pt x="421149" y="678617"/>
                    <a:pt x="420678" y="670455"/>
                  </a:cubicBezTo>
                  <a:cubicBezTo>
                    <a:pt x="420521" y="668571"/>
                    <a:pt x="421620" y="667316"/>
                    <a:pt x="423503" y="666845"/>
                  </a:cubicBezTo>
                  <a:cubicBezTo>
                    <a:pt x="424602" y="666531"/>
                    <a:pt x="426329" y="666845"/>
                    <a:pt x="426957" y="666060"/>
                  </a:cubicBezTo>
                  <a:cubicBezTo>
                    <a:pt x="428526" y="664059"/>
                    <a:pt x="430057" y="663038"/>
                    <a:pt x="431563" y="662646"/>
                  </a:cubicBezTo>
                  <a:close/>
                  <a:moveTo>
                    <a:pt x="75678" y="661037"/>
                  </a:moveTo>
                  <a:cubicBezTo>
                    <a:pt x="82585" y="661194"/>
                    <a:pt x="91061" y="670454"/>
                    <a:pt x="88863" y="677832"/>
                  </a:cubicBezTo>
                  <a:cubicBezTo>
                    <a:pt x="87294" y="683169"/>
                    <a:pt x="79917" y="680343"/>
                    <a:pt x="76149" y="681913"/>
                  </a:cubicBezTo>
                  <a:cubicBezTo>
                    <a:pt x="67516" y="681913"/>
                    <a:pt x="61081" y="677047"/>
                    <a:pt x="61238" y="671396"/>
                  </a:cubicBezTo>
                  <a:cubicBezTo>
                    <a:pt x="61395" y="665903"/>
                    <a:pt x="68458" y="660880"/>
                    <a:pt x="75678" y="661037"/>
                  </a:cubicBezTo>
                  <a:close/>
                  <a:moveTo>
                    <a:pt x="502815" y="658415"/>
                  </a:moveTo>
                  <a:cubicBezTo>
                    <a:pt x="504476" y="658447"/>
                    <a:pt x="506183" y="658722"/>
                    <a:pt x="507948" y="659311"/>
                  </a:cubicBezTo>
                  <a:cubicBezTo>
                    <a:pt x="513599" y="661351"/>
                    <a:pt x="519093" y="671397"/>
                    <a:pt x="519250" y="680344"/>
                  </a:cubicBezTo>
                  <a:cubicBezTo>
                    <a:pt x="519407" y="685053"/>
                    <a:pt x="516895" y="688035"/>
                    <a:pt x="512815" y="689762"/>
                  </a:cubicBezTo>
                  <a:cubicBezTo>
                    <a:pt x="507948" y="691802"/>
                    <a:pt x="502926" y="694470"/>
                    <a:pt x="498059" y="690076"/>
                  </a:cubicBezTo>
                  <a:cubicBezTo>
                    <a:pt x="491467" y="684268"/>
                    <a:pt x="488014" y="676734"/>
                    <a:pt x="486445" y="668258"/>
                  </a:cubicBezTo>
                  <a:cubicBezTo>
                    <a:pt x="485974" y="666060"/>
                    <a:pt x="486601" y="663862"/>
                    <a:pt x="488799" y="662764"/>
                  </a:cubicBezTo>
                  <a:cubicBezTo>
                    <a:pt x="493272" y="660410"/>
                    <a:pt x="497834" y="658320"/>
                    <a:pt x="502815" y="658415"/>
                  </a:cubicBezTo>
                  <a:close/>
                  <a:moveTo>
                    <a:pt x="106913" y="657270"/>
                  </a:moveTo>
                  <a:cubicBezTo>
                    <a:pt x="113506" y="657113"/>
                    <a:pt x="114605" y="659468"/>
                    <a:pt x="115389" y="674536"/>
                  </a:cubicBezTo>
                  <a:cubicBezTo>
                    <a:pt x="115546" y="677989"/>
                    <a:pt x="116017" y="681443"/>
                    <a:pt x="110837" y="681757"/>
                  </a:cubicBezTo>
                  <a:cubicBezTo>
                    <a:pt x="100635" y="682384"/>
                    <a:pt x="92630" y="678303"/>
                    <a:pt x="92473" y="672182"/>
                  </a:cubicBezTo>
                  <a:cubicBezTo>
                    <a:pt x="92159" y="664333"/>
                    <a:pt x="98751" y="657584"/>
                    <a:pt x="106913" y="657270"/>
                  </a:cubicBezTo>
                  <a:close/>
                  <a:moveTo>
                    <a:pt x="535829" y="651286"/>
                  </a:moveTo>
                  <a:cubicBezTo>
                    <a:pt x="538438" y="651815"/>
                    <a:pt x="541146" y="652953"/>
                    <a:pt x="543579" y="651933"/>
                  </a:cubicBezTo>
                  <a:cubicBezTo>
                    <a:pt x="545462" y="651149"/>
                    <a:pt x="546561" y="654602"/>
                    <a:pt x="546875" y="656642"/>
                  </a:cubicBezTo>
                  <a:cubicBezTo>
                    <a:pt x="547817" y="662293"/>
                    <a:pt x="549073" y="667943"/>
                    <a:pt x="550642" y="673437"/>
                  </a:cubicBezTo>
                  <a:cubicBezTo>
                    <a:pt x="552996" y="681285"/>
                    <a:pt x="550642" y="684424"/>
                    <a:pt x="542637" y="686308"/>
                  </a:cubicBezTo>
                  <a:cubicBezTo>
                    <a:pt x="540125" y="686935"/>
                    <a:pt x="537300" y="687250"/>
                    <a:pt x="536044" y="687563"/>
                  </a:cubicBezTo>
                  <a:cubicBezTo>
                    <a:pt x="529295" y="687877"/>
                    <a:pt x="525999" y="685837"/>
                    <a:pt x="524900" y="680814"/>
                  </a:cubicBezTo>
                  <a:cubicBezTo>
                    <a:pt x="523801" y="675477"/>
                    <a:pt x="522231" y="670141"/>
                    <a:pt x="519877" y="665118"/>
                  </a:cubicBezTo>
                  <a:cubicBezTo>
                    <a:pt x="517994" y="660723"/>
                    <a:pt x="518465" y="656485"/>
                    <a:pt x="524743" y="655700"/>
                  </a:cubicBezTo>
                  <a:cubicBezTo>
                    <a:pt x="526156" y="655543"/>
                    <a:pt x="528196" y="655229"/>
                    <a:pt x="528667" y="654287"/>
                  </a:cubicBezTo>
                  <a:cubicBezTo>
                    <a:pt x="530708" y="650834"/>
                    <a:pt x="533219" y="650756"/>
                    <a:pt x="535829" y="651286"/>
                  </a:cubicBezTo>
                  <a:close/>
                  <a:moveTo>
                    <a:pt x="559529" y="649775"/>
                  </a:moveTo>
                  <a:cubicBezTo>
                    <a:pt x="561629" y="649108"/>
                    <a:pt x="563905" y="649029"/>
                    <a:pt x="566338" y="649892"/>
                  </a:cubicBezTo>
                  <a:cubicBezTo>
                    <a:pt x="570890" y="651462"/>
                    <a:pt x="575284" y="653660"/>
                    <a:pt x="580308" y="652247"/>
                  </a:cubicBezTo>
                  <a:cubicBezTo>
                    <a:pt x="583133" y="651462"/>
                    <a:pt x="582819" y="653660"/>
                    <a:pt x="582819" y="655229"/>
                  </a:cubicBezTo>
                  <a:cubicBezTo>
                    <a:pt x="582662" y="661037"/>
                    <a:pt x="583447" y="666845"/>
                    <a:pt x="585173" y="672339"/>
                  </a:cubicBezTo>
                  <a:cubicBezTo>
                    <a:pt x="586429" y="676105"/>
                    <a:pt x="584232" y="677832"/>
                    <a:pt x="581249" y="678617"/>
                  </a:cubicBezTo>
                  <a:cubicBezTo>
                    <a:pt x="576383" y="679873"/>
                    <a:pt x="571518" y="680815"/>
                    <a:pt x="568221" y="681442"/>
                  </a:cubicBezTo>
                  <a:cubicBezTo>
                    <a:pt x="561315" y="681442"/>
                    <a:pt x="557705" y="679559"/>
                    <a:pt x="556292" y="674065"/>
                  </a:cubicBezTo>
                  <a:cubicBezTo>
                    <a:pt x="555507" y="670612"/>
                    <a:pt x="554094" y="667158"/>
                    <a:pt x="552839" y="663862"/>
                  </a:cubicBezTo>
                  <a:cubicBezTo>
                    <a:pt x="551583" y="660095"/>
                    <a:pt x="550171" y="656171"/>
                    <a:pt x="553781" y="653189"/>
                  </a:cubicBezTo>
                  <a:cubicBezTo>
                    <a:pt x="555507" y="651697"/>
                    <a:pt x="557430" y="650442"/>
                    <a:pt x="559529" y="649775"/>
                  </a:cubicBezTo>
                  <a:close/>
                  <a:moveTo>
                    <a:pt x="163891" y="647224"/>
                  </a:moveTo>
                  <a:cubicBezTo>
                    <a:pt x="169385" y="647695"/>
                    <a:pt x="173780" y="649579"/>
                    <a:pt x="173780" y="656171"/>
                  </a:cubicBezTo>
                  <a:cubicBezTo>
                    <a:pt x="173780" y="658525"/>
                    <a:pt x="174565" y="660880"/>
                    <a:pt x="175036" y="663235"/>
                  </a:cubicBezTo>
                  <a:cubicBezTo>
                    <a:pt x="177704" y="678931"/>
                    <a:pt x="177704" y="678931"/>
                    <a:pt x="163420" y="680187"/>
                  </a:cubicBezTo>
                  <a:cubicBezTo>
                    <a:pt x="153531" y="681286"/>
                    <a:pt x="148980" y="675949"/>
                    <a:pt x="148980" y="663549"/>
                  </a:cubicBezTo>
                  <a:cubicBezTo>
                    <a:pt x="148980" y="651933"/>
                    <a:pt x="154159" y="646283"/>
                    <a:pt x="163891" y="647224"/>
                  </a:cubicBezTo>
                  <a:close/>
                  <a:moveTo>
                    <a:pt x="66794" y="644821"/>
                  </a:moveTo>
                  <a:cubicBezTo>
                    <a:pt x="70597" y="644556"/>
                    <a:pt x="71598" y="647028"/>
                    <a:pt x="70656" y="653032"/>
                  </a:cubicBezTo>
                  <a:cubicBezTo>
                    <a:pt x="69715" y="659153"/>
                    <a:pt x="62023" y="665589"/>
                    <a:pt x="56059" y="664020"/>
                  </a:cubicBezTo>
                  <a:cubicBezTo>
                    <a:pt x="48211" y="661822"/>
                    <a:pt x="41305" y="663706"/>
                    <a:pt x="34241" y="666060"/>
                  </a:cubicBezTo>
                  <a:cubicBezTo>
                    <a:pt x="29846" y="667473"/>
                    <a:pt x="25608" y="669042"/>
                    <a:pt x="20899" y="668885"/>
                  </a:cubicBezTo>
                  <a:cubicBezTo>
                    <a:pt x="17603" y="668885"/>
                    <a:pt x="13836" y="668415"/>
                    <a:pt x="14621" y="664020"/>
                  </a:cubicBezTo>
                  <a:cubicBezTo>
                    <a:pt x="15406" y="660252"/>
                    <a:pt x="12423" y="654131"/>
                    <a:pt x="20114" y="653660"/>
                  </a:cubicBezTo>
                  <a:cubicBezTo>
                    <a:pt x="27178" y="653346"/>
                    <a:pt x="34241" y="648951"/>
                    <a:pt x="42560" y="652090"/>
                  </a:cubicBezTo>
                  <a:cubicBezTo>
                    <a:pt x="42246" y="654759"/>
                    <a:pt x="40991" y="657427"/>
                    <a:pt x="42717" y="661822"/>
                  </a:cubicBezTo>
                  <a:cubicBezTo>
                    <a:pt x="47269" y="653503"/>
                    <a:pt x="53861" y="648794"/>
                    <a:pt x="62023" y="645969"/>
                  </a:cubicBezTo>
                  <a:cubicBezTo>
                    <a:pt x="63946" y="645302"/>
                    <a:pt x="65526" y="644909"/>
                    <a:pt x="66794" y="644821"/>
                  </a:cubicBezTo>
                  <a:close/>
                  <a:moveTo>
                    <a:pt x="194950" y="642358"/>
                  </a:moveTo>
                  <a:cubicBezTo>
                    <a:pt x="197873" y="642319"/>
                    <a:pt x="200777" y="642986"/>
                    <a:pt x="203603" y="644713"/>
                  </a:cubicBezTo>
                  <a:cubicBezTo>
                    <a:pt x="207997" y="647695"/>
                    <a:pt x="205329" y="651933"/>
                    <a:pt x="205643" y="655073"/>
                  </a:cubicBezTo>
                  <a:cubicBezTo>
                    <a:pt x="205329" y="660566"/>
                    <a:pt x="206428" y="665589"/>
                    <a:pt x="207683" y="670455"/>
                  </a:cubicBezTo>
                  <a:cubicBezTo>
                    <a:pt x="209567" y="677361"/>
                    <a:pt x="207526" y="680344"/>
                    <a:pt x="200463" y="681599"/>
                  </a:cubicBezTo>
                  <a:cubicBezTo>
                    <a:pt x="197951" y="682070"/>
                    <a:pt x="195127" y="681913"/>
                    <a:pt x="192615" y="681913"/>
                  </a:cubicBezTo>
                  <a:cubicBezTo>
                    <a:pt x="185709" y="681913"/>
                    <a:pt x="181157" y="679559"/>
                    <a:pt x="180843" y="671554"/>
                  </a:cubicBezTo>
                  <a:cubicBezTo>
                    <a:pt x="180686" y="666217"/>
                    <a:pt x="178645" y="661194"/>
                    <a:pt x="179116" y="655857"/>
                  </a:cubicBezTo>
                  <a:cubicBezTo>
                    <a:pt x="179430" y="650677"/>
                    <a:pt x="181000" y="646283"/>
                    <a:pt x="186180" y="644242"/>
                  </a:cubicBezTo>
                  <a:cubicBezTo>
                    <a:pt x="189083" y="643143"/>
                    <a:pt x="192026" y="642398"/>
                    <a:pt x="194950" y="642358"/>
                  </a:cubicBezTo>
                  <a:close/>
                  <a:moveTo>
                    <a:pt x="599456" y="641417"/>
                  </a:moveTo>
                  <a:cubicBezTo>
                    <a:pt x="603695" y="642830"/>
                    <a:pt x="609659" y="643301"/>
                    <a:pt x="611857" y="646283"/>
                  </a:cubicBezTo>
                  <a:cubicBezTo>
                    <a:pt x="615624" y="651620"/>
                    <a:pt x="617037" y="658526"/>
                    <a:pt x="619234" y="664805"/>
                  </a:cubicBezTo>
                  <a:cubicBezTo>
                    <a:pt x="619548" y="666374"/>
                    <a:pt x="602282" y="674379"/>
                    <a:pt x="598672" y="674379"/>
                  </a:cubicBezTo>
                  <a:cubicBezTo>
                    <a:pt x="591922" y="674379"/>
                    <a:pt x="586115" y="664020"/>
                    <a:pt x="585958" y="651463"/>
                  </a:cubicBezTo>
                  <a:cubicBezTo>
                    <a:pt x="585958" y="650521"/>
                    <a:pt x="598201" y="640947"/>
                    <a:pt x="599456" y="641417"/>
                  </a:cubicBezTo>
                  <a:close/>
                  <a:moveTo>
                    <a:pt x="220228" y="640063"/>
                  </a:moveTo>
                  <a:cubicBezTo>
                    <a:pt x="222664" y="639631"/>
                    <a:pt x="225538" y="639730"/>
                    <a:pt x="228873" y="640318"/>
                  </a:cubicBezTo>
                  <a:cubicBezTo>
                    <a:pt x="232327" y="640946"/>
                    <a:pt x="234681" y="642202"/>
                    <a:pt x="234524" y="646283"/>
                  </a:cubicBezTo>
                  <a:cubicBezTo>
                    <a:pt x="234367" y="654916"/>
                    <a:pt x="234681" y="663705"/>
                    <a:pt x="235937" y="672181"/>
                  </a:cubicBezTo>
                  <a:cubicBezTo>
                    <a:pt x="236094" y="673123"/>
                    <a:pt x="236094" y="674222"/>
                    <a:pt x="235623" y="674850"/>
                  </a:cubicBezTo>
                  <a:cubicBezTo>
                    <a:pt x="231699" y="680343"/>
                    <a:pt x="215217" y="678459"/>
                    <a:pt x="212078" y="672181"/>
                  </a:cubicBezTo>
                  <a:cubicBezTo>
                    <a:pt x="210038" y="667944"/>
                    <a:pt x="209724" y="663077"/>
                    <a:pt x="209567" y="659311"/>
                  </a:cubicBezTo>
                  <a:cubicBezTo>
                    <a:pt x="209567" y="647421"/>
                    <a:pt x="212922" y="641358"/>
                    <a:pt x="220228" y="640063"/>
                  </a:cubicBezTo>
                  <a:close/>
                  <a:moveTo>
                    <a:pt x="98908" y="637493"/>
                  </a:moveTo>
                  <a:cubicBezTo>
                    <a:pt x="99065" y="639377"/>
                    <a:pt x="99222" y="640789"/>
                    <a:pt x="99222" y="642202"/>
                  </a:cubicBezTo>
                  <a:cubicBezTo>
                    <a:pt x="100007" y="658212"/>
                    <a:pt x="94514" y="662607"/>
                    <a:pt x="78975" y="658055"/>
                  </a:cubicBezTo>
                  <a:cubicBezTo>
                    <a:pt x="73795" y="656486"/>
                    <a:pt x="75992" y="653346"/>
                    <a:pt x="78033" y="650835"/>
                  </a:cubicBezTo>
                  <a:cubicBezTo>
                    <a:pt x="83212" y="644242"/>
                    <a:pt x="90118" y="640162"/>
                    <a:pt x="98908" y="637493"/>
                  </a:cubicBezTo>
                  <a:close/>
                  <a:moveTo>
                    <a:pt x="632732" y="636394"/>
                  </a:moveTo>
                  <a:cubicBezTo>
                    <a:pt x="636499" y="637022"/>
                    <a:pt x="642935" y="636708"/>
                    <a:pt x="643563" y="638120"/>
                  </a:cubicBezTo>
                  <a:cubicBezTo>
                    <a:pt x="646074" y="643144"/>
                    <a:pt x="646859" y="649108"/>
                    <a:pt x="647643" y="654759"/>
                  </a:cubicBezTo>
                  <a:cubicBezTo>
                    <a:pt x="648428" y="658840"/>
                    <a:pt x="638697" y="663549"/>
                    <a:pt x="630378" y="663706"/>
                  </a:cubicBezTo>
                  <a:cubicBezTo>
                    <a:pt x="623472" y="663706"/>
                    <a:pt x="618606" y="657113"/>
                    <a:pt x="617978" y="646911"/>
                  </a:cubicBezTo>
                  <a:cubicBezTo>
                    <a:pt x="617821" y="644556"/>
                    <a:pt x="629436" y="635766"/>
                    <a:pt x="632732" y="636394"/>
                  </a:cubicBezTo>
                  <a:close/>
                  <a:moveTo>
                    <a:pt x="252827" y="635237"/>
                  </a:moveTo>
                  <a:cubicBezTo>
                    <a:pt x="254713" y="635050"/>
                    <a:pt x="256734" y="635217"/>
                    <a:pt x="258853" y="635766"/>
                  </a:cubicBezTo>
                  <a:cubicBezTo>
                    <a:pt x="261835" y="636551"/>
                    <a:pt x="263561" y="637964"/>
                    <a:pt x="263247" y="641260"/>
                  </a:cubicBezTo>
                  <a:cubicBezTo>
                    <a:pt x="262934" y="643928"/>
                    <a:pt x="263090" y="646597"/>
                    <a:pt x="263090" y="649265"/>
                  </a:cubicBezTo>
                  <a:cubicBezTo>
                    <a:pt x="262934" y="656956"/>
                    <a:pt x="262776" y="664805"/>
                    <a:pt x="268113" y="671240"/>
                  </a:cubicBezTo>
                  <a:cubicBezTo>
                    <a:pt x="269997" y="673594"/>
                    <a:pt x="268270" y="674536"/>
                    <a:pt x="266544" y="675635"/>
                  </a:cubicBezTo>
                  <a:cubicBezTo>
                    <a:pt x="255085" y="682698"/>
                    <a:pt x="243471" y="677518"/>
                    <a:pt x="241116" y="664177"/>
                  </a:cubicBezTo>
                  <a:cubicBezTo>
                    <a:pt x="240017" y="658055"/>
                    <a:pt x="238133" y="651933"/>
                    <a:pt x="240488" y="645655"/>
                  </a:cubicBezTo>
                  <a:cubicBezTo>
                    <a:pt x="242725" y="639533"/>
                    <a:pt x="247169" y="635796"/>
                    <a:pt x="252827" y="635237"/>
                  </a:cubicBezTo>
                  <a:close/>
                  <a:moveTo>
                    <a:pt x="658788" y="632156"/>
                  </a:moveTo>
                  <a:cubicBezTo>
                    <a:pt x="668833" y="631999"/>
                    <a:pt x="676368" y="637964"/>
                    <a:pt x="676054" y="644714"/>
                  </a:cubicBezTo>
                  <a:cubicBezTo>
                    <a:pt x="675897" y="650207"/>
                    <a:pt x="666636" y="658526"/>
                    <a:pt x="660985" y="658369"/>
                  </a:cubicBezTo>
                  <a:cubicBezTo>
                    <a:pt x="654079" y="658212"/>
                    <a:pt x="648899" y="650050"/>
                    <a:pt x="649370" y="639848"/>
                  </a:cubicBezTo>
                  <a:cubicBezTo>
                    <a:pt x="649684" y="633726"/>
                    <a:pt x="654393" y="632313"/>
                    <a:pt x="658788" y="632156"/>
                  </a:cubicBezTo>
                  <a:close/>
                  <a:moveTo>
                    <a:pt x="286791" y="630116"/>
                  </a:moveTo>
                  <a:cubicBezTo>
                    <a:pt x="293070" y="631528"/>
                    <a:pt x="296679" y="635452"/>
                    <a:pt x="296679" y="642359"/>
                  </a:cubicBezTo>
                  <a:cubicBezTo>
                    <a:pt x="296679" y="645969"/>
                    <a:pt x="297621" y="649422"/>
                    <a:pt x="298092" y="653032"/>
                  </a:cubicBezTo>
                  <a:cubicBezTo>
                    <a:pt x="298406" y="656328"/>
                    <a:pt x="298877" y="659624"/>
                    <a:pt x="299191" y="662606"/>
                  </a:cubicBezTo>
                  <a:cubicBezTo>
                    <a:pt x="298720" y="667316"/>
                    <a:pt x="299348" y="671867"/>
                    <a:pt x="293541" y="673437"/>
                  </a:cubicBezTo>
                  <a:cubicBezTo>
                    <a:pt x="281141" y="676419"/>
                    <a:pt x="274077" y="675164"/>
                    <a:pt x="271096" y="668257"/>
                  </a:cubicBezTo>
                  <a:cubicBezTo>
                    <a:pt x="267171" y="659153"/>
                    <a:pt x="266386" y="649579"/>
                    <a:pt x="268741" y="640004"/>
                  </a:cubicBezTo>
                  <a:cubicBezTo>
                    <a:pt x="269997" y="634824"/>
                    <a:pt x="280670" y="628860"/>
                    <a:pt x="286791" y="630116"/>
                  </a:cubicBezTo>
                  <a:close/>
                  <a:moveTo>
                    <a:pt x="682018" y="629802"/>
                  </a:moveTo>
                  <a:lnTo>
                    <a:pt x="681970" y="629953"/>
                  </a:lnTo>
                  <a:lnTo>
                    <a:pt x="681704" y="629959"/>
                  </a:lnTo>
                  <a:cubicBezTo>
                    <a:pt x="681704" y="629959"/>
                    <a:pt x="681861" y="629645"/>
                    <a:pt x="682018" y="629802"/>
                  </a:cubicBezTo>
                  <a:close/>
                  <a:moveTo>
                    <a:pt x="694536" y="629665"/>
                  </a:moveTo>
                  <a:cubicBezTo>
                    <a:pt x="698774" y="630155"/>
                    <a:pt x="702972" y="631058"/>
                    <a:pt x="707132" y="631843"/>
                  </a:cubicBezTo>
                  <a:cubicBezTo>
                    <a:pt x="705563" y="642987"/>
                    <a:pt x="697871" y="651306"/>
                    <a:pt x="688768" y="651777"/>
                  </a:cubicBezTo>
                  <a:cubicBezTo>
                    <a:pt x="685000" y="651934"/>
                    <a:pt x="682018" y="650992"/>
                    <a:pt x="681390" y="646754"/>
                  </a:cubicBezTo>
                  <a:cubicBezTo>
                    <a:pt x="680919" y="643929"/>
                    <a:pt x="679742" y="641064"/>
                    <a:pt x="679349" y="638219"/>
                  </a:cubicBezTo>
                  <a:lnTo>
                    <a:pt x="681970" y="629953"/>
                  </a:lnTo>
                  <a:close/>
                  <a:moveTo>
                    <a:pt x="681651" y="629611"/>
                  </a:moveTo>
                  <a:lnTo>
                    <a:pt x="681861" y="629646"/>
                  </a:lnTo>
                  <a:lnTo>
                    <a:pt x="681547" y="629803"/>
                  </a:lnTo>
                  <a:close/>
                  <a:moveTo>
                    <a:pt x="315476" y="628279"/>
                  </a:moveTo>
                  <a:cubicBezTo>
                    <a:pt x="322274" y="628742"/>
                    <a:pt x="326424" y="633686"/>
                    <a:pt x="327130" y="642515"/>
                  </a:cubicBezTo>
                  <a:cubicBezTo>
                    <a:pt x="327601" y="650363"/>
                    <a:pt x="328856" y="658212"/>
                    <a:pt x="329955" y="667158"/>
                  </a:cubicBezTo>
                  <a:cubicBezTo>
                    <a:pt x="332467" y="672652"/>
                    <a:pt x="328856" y="674379"/>
                    <a:pt x="323206" y="674850"/>
                  </a:cubicBezTo>
                  <a:cubicBezTo>
                    <a:pt x="320851" y="675007"/>
                    <a:pt x="318497" y="675791"/>
                    <a:pt x="316142" y="676262"/>
                  </a:cubicBezTo>
                  <a:cubicBezTo>
                    <a:pt x="309550" y="677204"/>
                    <a:pt x="305155" y="674222"/>
                    <a:pt x="303900" y="667943"/>
                  </a:cubicBezTo>
                  <a:cubicBezTo>
                    <a:pt x="301545" y="656799"/>
                    <a:pt x="302016" y="645498"/>
                    <a:pt x="303272" y="634197"/>
                  </a:cubicBezTo>
                  <a:cubicBezTo>
                    <a:pt x="303586" y="631528"/>
                    <a:pt x="304998" y="630272"/>
                    <a:pt x="307824" y="629331"/>
                  </a:cubicBezTo>
                  <a:cubicBezTo>
                    <a:pt x="310649" y="628467"/>
                    <a:pt x="313209" y="628124"/>
                    <a:pt x="315476" y="628279"/>
                  </a:cubicBezTo>
                  <a:close/>
                  <a:moveTo>
                    <a:pt x="716240" y="624212"/>
                  </a:moveTo>
                  <a:cubicBezTo>
                    <a:pt x="717569" y="624436"/>
                    <a:pt x="719178" y="625054"/>
                    <a:pt x="721101" y="626035"/>
                  </a:cubicBezTo>
                  <a:cubicBezTo>
                    <a:pt x="724554" y="627761"/>
                    <a:pt x="727694" y="631057"/>
                    <a:pt x="732089" y="627761"/>
                  </a:cubicBezTo>
                  <a:cubicBezTo>
                    <a:pt x="733031" y="626977"/>
                    <a:pt x="734443" y="627761"/>
                    <a:pt x="735071" y="628860"/>
                  </a:cubicBezTo>
                  <a:cubicBezTo>
                    <a:pt x="735856" y="630116"/>
                    <a:pt x="735385" y="631215"/>
                    <a:pt x="734443" y="632156"/>
                  </a:cubicBezTo>
                  <a:cubicBezTo>
                    <a:pt x="728322" y="637022"/>
                    <a:pt x="721101" y="640162"/>
                    <a:pt x="713724" y="641417"/>
                  </a:cubicBezTo>
                  <a:cubicBezTo>
                    <a:pt x="709800" y="642045"/>
                    <a:pt x="712468" y="635609"/>
                    <a:pt x="710899" y="633726"/>
                  </a:cubicBezTo>
                  <a:cubicBezTo>
                    <a:pt x="710781" y="626427"/>
                    <a:pt x="712252" y="623543"/>
                    <a:pt x="716240" y="624212"/>
                  </a:cubicBezTo>
                  <a:close/>
                  <a:moveTo>
                    <a:pt x="133126" y="623680"/>
                  </a:moveTo>
                  <a:cubicBezTo>
                    <a:pt x="131242" y="632941"/>
                    <a:pt x="129045" y="641260"/>
                    <a:pt x="125121" y="648951"/>
                  </a:cubicBezTo>
                  <a:cubicBezTo>
                    <a:pt x="122610" y="653817"/>
                    <a:pt x="117430" y="653660"/>
                    <a:pt x="112878" y="652404"/>
                  </a:cubicBezTo>
                  <a:cubicBezTo>
                    <a:pt x="109896" y="651619"/>
                    <a:pt x="105344" y="654131"/>
                    <a:pt x="104088" y="650835"/>
                  </a:cubicBezTo>
                  <a:cubicBezTo>
                    <a:pt x="102833" y="647224"/>
                    <a:pt x="105658" y="643457"/>
                    <a:pt x="108169" y="640475"/>
                  </a:cubicBezTo>
                  <a:cubicBezTo>
                    <a:pt x="114448" y="632470"/>
                    <a:pt x="123395" y="628075"/>
                    <a:pt x="133126" y="623680"/>
                  </a:cubicBezTo>
                  <a:close/>
                  <a:moveTo>
                    <a:pt x="346473" y="623344"/>
                  </a:moveTo>
                  <a:cubicBezTo>
                    <a:pt x="349242" y="623180"/>
                    <a:pt x="352087" y="623720"/>
                    <a:pt x="354756" y="625093"/>
                  </a:cubicBezTo>
                  <a:cubicBezTo>
                    <a:pt x="357894" y="626663"/>
                    <a:pt x="359464" y="629331"/>
                    <a:pt x="359464" y="632470"/>
                  </a:cubicBezTo>
                  <a:cubicBezTo>
                    <a:pt x="359464" y="641260"/>
                    <a:pt x="361662" y="649579"/>
                    <a:pt x="364644" y="657741"/>
                  </a:cubicBezTo>
                  <a:cubicBezTo>
                    <a:pt x="367312" y="664805"/>
                    <a:pt x="365272" y="667944"/>
                    <a:pt x="357894" y="669827"/>
                  </a:cubicBezTo>
                  <a:cubicBezTo>
                    <a:pt x="357737" y="669827"/>
                    <a:pt x="357424" y="669984"/>
                    <a:pt x="357267" y="669984"/>
                  </a:cubicBezTo>
                  <a:cubicBezTo>
                    <a:pt x="335449" y="675164"/>
                    <a:pt x="334507" y="674379"/>
                    <a:pt x="331996" y="652090"/>
                  </a:cubicBezTo>
                  <a:cubicBezTo>
                    <a:pt x="331368" y="647696"/>
                    <a:pt x="330897" y="643457"/>
                    <a:pt x="330426" y="640318"/>
                  </a:cubicBezTo>
                  <a:cubicBezTo>
                    <a:pt x="330544" y="630665"/>
                    <a:pt x="338166" y="623837"/>
                    <a:pt x="346473" y="623344"/>
                  </a:cubicBezTo>
                  <a:close/>
                  <a:moveTo>
                    <a:pt x="374532" y="618658"/>
                  </a:moveTo>
                  <a:cubicBezTo>
                    <a:pt x="382224" y="617559"/>
                    <a:pt x="389444" y="621169"/>
                    <a:pt x="390543" y="627605"/>
                  </a:cubicBezTo>
                  <a:cubicBezTo>
                    <a:pt x="392426" y="639220"/>
                    <a:pt x="392112" y="651306"/>
                    <a:pt x="397762" y="661980"/>
                  </a:cubicBezTo>
                  <a:cubicBezTo>
                    <a:pt x="399018" y="664491"/>
                    <a:pt x="396664" y="665276"/>
                    <a:pt x="395251" y="666375"/>
                  </a:cubicBezTo>
                  <a:cubicBezTo>
                    <a:pt x="392583" y="667944"/>
                    <a:pt x="389915" y="667002"/>
                    <a:pt x="386775" y="667002"/>
                  </a:cubicBezTo>
                  <a:cubicBezTo>
                    <a:pt x="383323" y="664805"/>
                    <a:pt x="379712" y="670299"/>
                    <a:pt x="375631" y="667630"/>
                  </a:cubicBezTo>
                  <a:cubicBezTo>
                    <a:pt x="370922" y="664648"/>
                    <a:pt x="367783" y="660567"/>
                    <a:pt x="367155" y="654916"/>
                  </a:cubicBezTo>
                  <a:cubicBezTo>
                    <a:pt x="366213" y="647068"/>
                    <a:pt x="364958" y="639220"/>
                    <a:pt x="364173" y="631215"/>
                  </a:cubicBezTo>
                  <a:cubicBezTo>
                    <a:pt x="363231" y="623210"/>
                    <a:pt x="366057" y="620071"/>
                    <a:pt x="374532" y="618658"/>
                  </a:cubicBezTo>
                  <a:close/>
                  <a:moveTo>
                    <a:pt x="157926" y="614733"/>
                  </a:moveTo>
                  <a:cubicBezTo>
                    <a:pt x="162007" y="613791"/>
                    <a:pt x="164205" y="615675"/>
                    <a:pt x="162321" y="619128"/>
                  </a:cubicBezTo>
                  <a:cubicBezTo>
                    <a:pt x="158868" y="625250"/>
                    <a:pt x="160281" y="631842"/>
                    <a:pt x="159496" y="638120"/>
                  </a:cubicBezTo>
                  <a:cubicBezTo>
                    <a:pt x="159025" y="641417"/>
                    <a:pt x="158240" y="643771"/>
                    <a:pt x="155415" y="645655"/>
                  </a:cubicBezTo>
                  <a:cubicBezTo>
                    <a:pt x="144898" y="653032"/>
                    <a:pt x="142544" y="659153"/>
                    <a:pt x="145369" y="671396"/>
                  </a:cubicBezTo>
                  <a:cubicBezTo>
                    <a:pt x="147253" y="679558"/>
                    <a:pt x="146782" y="680186"/>
                    <a:pt x="138620" y="680343"/>
                  </a:cubicBezTo>
                  <a:cubicBezTo>
                    <a:pt x="137835" y="680343"/>
                    <a:pt x="137050" y="680186"/>
                    <a:pt x="136422" y="680343"/>
                  </a:cubicBezTo>
                  <a:cubicBezTo>
                    <a:pt x="130929" y="682383"/>
                    <a:pt x="125278" y="683639"/>
                    <a:pt x="121197" y="678303"/>
                  </a:cubicBezTo>
                  <a:cubicBezTo>
                    <a:pt x="116803" y="672495"/>
                    <a:pt x="117744" y="665431"/>
                    <a:pt x="118686" y="658839"/>
                  </a:cubicBezTo>
                  <a:cubicBezTo>
                    <a:pt x="119314" y="654131"/>
                    <a:pt x="123709" y="653660"/>
                    <a:pt x="127633" y="653189"/>
                  </a:cubicBezTo>
                  <a:cubicBezTo>
                    <a:pt x="132656" y="652718"/>
                    <a:pt x="137835" y="654445"/>
                    <a:pt x="143015" y="650363"/>
                  </a:cubicBezTo>
                  <a:cubicBezTo>
                    <a:pt x="130929" y="649735"/>
                    <a:pt x="130458" y="648323"/>
                    <a:pt x="133283" y="637022"/>
                  </a:cubicBezTo>
                  <a:cubicBezTo>
                    <a:pt x="136579" y="623680"/>
                    <a:pt x="145369" y="617559"/>
                    <a:pt x="157926" y="614733"/>
                  </a:cubicBezTo>
                  <a:close/>
                  <a:moveTo>
                    <a:pt x="409848" y="614263"/>
                  </a:moveTo>
                  <a:cubicBezTo>
                    <a:pt x="417853" y="613792"/>
                    <a:pt x="425544" y="617559"/>
                    <a:pt x="426957" y="623524"/>
                  </a:cubicBezTo>
                  <a:cubicBezTo>
                    <a:pt x="428840" y="631843"/>
                    <a:pt x="430096" y="640476"/>
                    <a:pt x="430881" y="645656"/>
                  </a:cubicBezTo>
                  <a:cubicBezTo>
                    <a:pt x="431352" y="655701"/>
                    <a:pt x="428840" y="660724"/>
                    <a:pt x="422405" y="663392"/>
                  </a:cubicBezTo>
                  <a:cubicBezTo>
                    <a:pt x="415812" y="666061"/>
                    <a:pt x="409534" y="664805"/>
                    <a:pt x="405453" y="659468"/>
                  </a:cubicBezTo>
                  <a:cubicBezTo>
                    <a:pt x="397604" y="649265"/>
                    <a:pt x="393995" y="637493"/>
                    <a:pt x="395564" y="624465"/>
                  </a:cubicBezTo>
                  <a:cubicBezTo>
                    <a:pt x="396663" y="615990"/>
                    <a:pt x="403098" y="614734"/>
                    <a:pt x="409848" y="614263"/>
                  </a:cubicBezTo>
                  <a:close/>
                  <a:moveTo>
                    <a:pt x="190574" y="610339"/>
                  </a:moveTo>
                  <a:cubicBezTo>
                    <a:pt x="188534" y="618344"/>
                    <a:pt x="188534" y="625721"/>
                    <a:pt x="188691" y="633098"/>
                  </a:cubicBezTo>
                  <a:cubicBezTo>
                    <a:pt x="188691" y="638435"/>
                    <a:pt x="179901" y="644871"/>
                    <a:pt x="172994" y="644557"/>
                  </a:cubicBezTo>
                  <a:cubicBezTo>
                    <a:pt x="166088" y="644400"/>
                    <a:pt x="163890" y="641260"/>
                    <a:pt x="164675" y="632627"/>
                  </a:cubicBezTo>
                  <a:cubicBezTo>
                    <a:pt x="165617" y="620855"/>
                    <a:pt x="175662" y="612065"/>
                    <a:pt x="190574" y="610339"/>
                  </a:cubicBezTo>
                  <a:close/>
                  <a:moveTo>
                    <a:pt x="440298" y="609397"/>
                  </a:moveTo>
                  <a:cubicBezTo>
                    <a:pt x="448303" y="608456"/>
                    <a:pt x="455681" y="612379"/>
                    <a:pt x="456936" y="618501"/>
                  </a:cubicBezTo>
                  <a:cubicBezTo>
                    <a:pt x="459448" y="630587"/>
                    <a:pt x="462116" y="642673"/>
                    <a:pt x="463372" y="655073"/>
                  </a:cubicBezTo>
                  <a:cubicBezTo>
                    <a:pt x="463529" y="656171"/>
                    <a:pt x="464314" y="657741"/>
                    <a:pt x="462744" y="658055"/>
                  </a:cubicBezTo>
                  <a:cubicBezTo>
                    <a:pt x="456465" y="658997"/>
                    <a:pt x="450501" y="663392"/>
                    <a:pt x="443909" y="660723"/>
                  </a:cubicBezTo>
                  <a:cubicBezTo>
                    <a:pt x="438258" y="658369"/>
                    <a:pt x="436060" y="653503"/>
                    <a:pt x="435119" y="647539"/>
                  </a:cubicBezTo>
                  <a:cubicBezTo>
                    <a:pt x="434020" y="638906"/>
                    <a:pt x="432293" y="630116"/>
                    <a:pt x="430723" y="621954"/>
                  </a:cubicBezTo>
                  <a:cubicBezTo>
                    <a:pt x="430566" y="614263"/>
                    <a:pt x="433863" y="610182"/>
                    <a:pt x="440298" y="609397"/>
                  </a:cubicBezTo>
                  <a:close/>
                  <a:moveTo>
                    <a:pt x="476399" y="608455"/>
                  </a:moveTo>
                  <a:cubicBezTo>
                    <a:pt x="484561" y="607984"/>
                    <a:pt x="488642" y="611908"/>
                    <a:pt x="488799" y="620541"/>
                  </a:cubicBezTo>
                  <a:cubicBezTo>
                    <a:pt x="489113" y="629959"/>
                    <a:pt x="490525" y="639220"/>
                    <a:pt x="492880" y="648324"/>
                  </a:cubicBezTo>
                  <a:cubicBezTo>
                    <a:pt x="495391" y="657114"/>
                    <a:pt x="494293" y="658369"/>
                    <a:pt x="482834" y="658212"/>
                  </a:cubicBezTo>
                  <a:cubicBezTo>
                    <a:pt x="482834" y="658212"/>
                    <a:pt x="480794" y="658369"/>
                    <a:pt x="479067" y="658840"/>
                  </a:cubicBezTo>
                  <a:cubicBezTo>
                    <a:pt x="471376" y="660567"/>
                    <a:pt x="467609" y="658840"/>
                    <a:pt x="466981" y="651306"/>
                  </a:cubicBezTo>
                  <a:cubicBezTo>
                    <a:pt x="466196" y="641417"/>
                    <a:pt x="464784" y="631843"/>
                    <a:pt x="463214" y="622111"/>
                  </a:cubicBezTo>
                  <a:cubicBezTo>
                    <a:pt x="461959" y="614263"/>
                    <a:pt x="467766" y="608926"/>
                    <a:pt x="476399" y="608455"/>
                  </a:cubicBezTo>
                  <a:close/>
                  <a:moveTo>
                    <a:pt x="206584" y="607513"/>
                  </a:moveTo>
                  <a:cubicBezTo>
                    <a:pt x="215531" y="606571"/>
                    <a:pt x="219455" y="610496"/>
                    <a:pt x="218513" y="619286"/>
                  </a:cubicBezTo>
                  <a:cubicBezTo>
                    <a:pt x="218199" y="622582"/>
                    <a:pt x="217885" y="626035"/>
                    <a:pt x="217414" y="629331"/>
                  </a:cubicBezTo>
                  <a:cubicBezTo>
                    <a:pt x="216473" y="638278"/>
                    <a:pt x="210822" y="641888"/>
                    <a:pt x="202660" y="638906"/>
                  </a:cubicBezTo>
                  <a:cubicBezTo>
                    <a:pt x="202032" y="638592"/>
                    <a:pt x="201247" y="638435"/>
                    <a:pt x="200619" y="638435"/>
                  </a:cubicBezTo>
                  <a:cubicBezTo>
                    <a:pt x="191986" y="637179"/>
                    <a:pt x="191986" y="637179"/>
                    <a:pt x="192457" y="626820"/>
                  </a:cubicBezTo>
                  <a:cubicBezTo>
                    <a:pt x="192300" y="620698"/>
                    <a:pt x="193870" y="613478"/>
                    <a:pt x="202032" y="609397"/>
                  </a:cubicBezTo>
                  <a:cubicBezTo>
                    <a:pt x="203445" y="608612"/>
                    <a:pt x="205014" y="607827"/>
                    <a:pt x="206584" y="607513"/>
                  </a:cubicBezTo>
                  <a:close/>
                  <a:moveTo>
                    <a:pt x="506849" y="604688"/>
                  </a:moveTo>
                  <a:cubicBezTo>
                    <a:pt x="515482" y="604688"/>
                    <a:pt x="520034" y="607671"/>
                    <a:pt x="522702" y="615989"/>
                  </a:cubicBezTo>
                  <a:cubicBezTo>
                    <a:pt x="525214" y="623524"/>
                    <a:pt x="527411" y="631215"/>
                    <a:pt x="529138" y="638906"/>
                  </a:cubicBezTo>
                  <a:cubicBezTo>
                    <a:pt x="530864" y="646126"/>
                    <a:pt x="528667" y="649422"/>
                    <a:pt x="521290" y="651620"/>
                  </a:cubicBezTo>
                  <a:cubicBezTo>
                    <a:pt x="518779" y="652405"/>
                    <a:pt x="516267" y="653033"/>
                    <a:pt x="513756" y="653818"/>
                  </a:cubicBezTo>
                  <a:cubicBezTo>
                    <a:pt x="504495" y="656957"/>
                    <a:pt x="498844" y="654288"/>
                    <a:pt x="496647" y="644871"/>
                  </a:cubicBezTo>
                  <a:cubicBezTo>
                    <a:pt x="494763" y="636866"/>
                    <a:pt x="493351" y="628860"/>
                    <a:pt x="492409" y="620698"/>
                  </a:cubicBezTo>
                  <a:cubicBezTo>
                    <a:pt x="491310" y="611123"/>
                    <a:pt x="497431" y="604688"/>
                    <a:pt x="506849" y="604688"/>
                  </a:cubicBezTo>
                  <a:close/>
                  <a:moveTo>
                    <a:pt x="231737" y="603452"/>
                  </a:moveTo>
                  <a:cubicBezTo>
                    <a:pt x="233503" y="603001"/>
                    <a:pt x="235465" y="603354"/>
                    <a:pt x="237662" y="604688"/>
                  </a:cubicBezTo>
                  <a:cubicBezTo>
                    <a:pt x="242214" y="607514"/>
                    <a:pt x="249434" y="608299"/>
                    <a:pt x="246923" y="616461"/>
                  </a:cubicBezTo>
                  <a:cubicBezTo>
                    <a:pt x="246295" y="618501"/>
                    <a:pt x="245824" y="620542"/>
                    <a:pt x="245824" y="622739"/>
                  </a:cubicBezTo>
                  <a:cubicBezTo>
                    <a:pt x="246138" y="632157"/>
                    <a:pt x="239232" y="638750"/>
                    <a:pt x="229814" y="638279"/>
                  </a:cubicBezTo>
                  <a:cubicBezTo>
                    <a:pt x="222437" y="638122"/>
                    <a:pt x="220082" y="635453"/>
                    <a:pt x="220082" y="626977"/>
                  </a:cubicBezTo>
                  <a:cubicBezTo>
                    <a:pt x="220553" y="620385"/>
                    <a:pt x="222437" y="613321"/>
                    <a:pt x="226988" y="607043"/>
                  </a:cubicBezTo>
                  <a:cubicBezTo>
                    <a:pt x="228401" y="605159"/>
                    <a:pt x="229971" y="603904"/>
                    <a:pt x="231737" y="603452"/>
                  </a:cubicBezTo>
                  <a:close/>
                  <a:moveTo>
                    <a:pt x="545619" y="599351"/>
                  </a:moveTo>
                  <a:cubicBezTo>
                    <a:pt x="554565" y="599508"/>
                    <a:pt x="556763" y="601549"/>
                    <a:pt x="556763" y="609711"/>
                  </a:cubicBezTo>
                  <a:cubicBezTo>
                    <a:pt x="556763" y="618501"/>
                    <a:pt x="558490" y="626819"/>
                    <a:pt x="561472" y="635139"/>
                  </a:cubicBezTo>
                  <a:cubicBezTo>
                    <a:pt x="564454" y="643928"/>
                    <a:pt x="562884" y="645969"/>
                    <a:pt x="553781" y="646283"/>
                  </a:cubicBezTo>
                  <a:cubicBezTo>
                    <a:pt x="551897" y="646283"/>
                    <a:pt x="549543" y="645969"/>
                    <a:pt x="548130" y="646911"/>
                  </a:cubicBezTo>
                  <a:cubicBezTo>
                    <a:pt x="540439" y="651306"/>
                    <a:pt x="536986" y="646597"/>
                    <a:pt x="534004" y="640789"/>
                  </a:cubicBezTo>
                  <a:cubicBezTo>
                    <a:pt x="529609" y="631843"/>
                    <a:pt x="527883" y="621954"/>
                    <a:pt x="525999" y="612379"/>
                  </a:cubicBezTo>
                  <a:cubicBezTo>
                    <a:pt x="525057" y="607984"/>
                    <a:pt x="527412" y="604531"/>
                    <a:pt x="531806" y="602648"/>
                  </a:cubicBezTo>
                  <a:cubicBezTo>
                    <a:pt x="536358" y="600607"/>
                    <a:pt x="541381" y="599665"/>
                    <a:pt x="545619" y="599351"/>
                  </a:cubicBezTo>
                  <a:close/>
                  <a:moveTo>
                    <a:pt x="261834" y="599194"/>
                  </a:moveTo>
                  <a:cubicBezTo>
                    <a:pt x="266857" y="600607"/>
                    <a:pt x="274077" y="599822"/>
                    <a:pt x="274391" y="608298"/>
                  </a:cubicBezTo>
                  <a:cubicBezTo>
                    <a:pt x="274548" y="610653"/>
                    <a:pt x="274705" y="613007"/>
                    <a:pt x="274862" y="615518"/>
                  </a:cubicBezTo>
                  <a:cubicBezTo>
                    <a:pt x="275333" y="629018"/>
                    <a:pt x="269682" y="634668"/>
                    <a:pt x="257439" y="632784"/>
                  </a:cubicBezTo>
                  <a:cubicBezTo>
                    <a:pt x="253358" y="632157"/>
                    <a:pt x="250532" y="630116"/>
                    <a:pt x="250062" y="626035"/>
                  </a:cubicBezTo>
                  <a:cubicBezTo>
                    <a:pt x="249277" y="619129"/>
                    <a:pt x="249277" y="612065"/>
                    <a:pt x="251317" y="605316"/>
                  </a:cubicBezTo>
                  <a:cubicBezTo>
                    <a:pt x="253044" y="599979"/>
                    <a:pt x="256811" y="597782"/>
                    <a:pt x="261834" y="599194"/>
                  </a:cubicBezTo>
                  <a:close/>
                  <a:moveTo>
                    <a:pt x="700226" y="599037"/>
                  </a:moveTo>
                  <a:cubicBezTo>
                    <a:pt x="700697" y="599037"/>
                    <a:pt x="701168" y="599037"/>
                    <a:pt x="701638" y="599037"/>
                  </a:cubicBezTo>
                  <a:cubicBezTo>
                    <a:pt x="711527" y="599037"/>
                    <a:pt x="714666" y="602490"/>
                    <a:pt x="714196" y="612379"/>
                  </a:cubicBezTo>
                  <a:cubicBezTo>
                    <a:pt x="713882" y="618972"/>
                    <a:pt x="704934" y="626035"/>
                    <a:pt x="698185" y="625250"/>
                  </a:cubicBezTo>
                  <a:cubicBezTo>
                    <a:pt x="694418" y="624780"/>
                    <a:pt x="692692" y="622425"/>
                    <a:pt x="692064" y="619128"/>
                  </a:cubicBezTo>
                  <a:cubicBezTo>
                    <a:pt x="691436" y="615989"/>
                    <a:pt x="691436" y="612850"/>
                    <a:pt x="690965" y="609868"/>
                  </a:cubicBezTo>
                  <a:cubicBezTo>
                    <a:pt x="689238" y="599037"/>
                    <a:pt x="689238" y="599037"/>
                    <a:pt x="700226" y="599037"/>
                  </a:cubicBezTo>
                  <a:close/>
                  <a:moveTo>
                    <a:pt x="577953" y="598645"/>
                  </a:moveTo>
                  <a:cubicBezTo>
                    <a:pt x="581092" y="598528"/>
                    <a:pt x="584232" y="599116"/>
                    <a:pt x="587371" y="600921"/>
                  </a:cubicBezTo>
                  <a:cubicBezTo>
                    <a:pt x="587999" y="601235"/>
                    <a:pt x="588627" y="601863"/>
                    <a:pt x="588784" y="602491"/>
                  </a:cubicBezTo>
                  <a:cubicBezTo>
                    <a:pt x="590824" y="613635"/>
                    <a:pt x="595062" y="624308"/>
                    <a:pt x="594591" y="635767"/>
                  </a:cubicBezTo>
                  <a:cubicBezTo>
                    <a:pt x="594120" y="643144"/>
                    <a:pt x="586900" y="647539"/>
                    <a:pt x="576384" y="647382"/>
                  </a:cubicBezTo>
                  <a:cubicBezTo>
                    <a:pt x="571047" y="647853"/>
                    <a:pt x="566809" y="645028"/>
                    <a:pt x="565396" y="639220"/>
                  </a:cubicBezTo>
                  <a:cubicBezTo>
                    <a:pt x="563198" y="630116"/>
                    <a:pt x="561158" y="620855"/>
                    <a:pt x="561629" y="611438"/>
                  </a:cubicBezTo>
                  <a:cubicBezTo>
                    <a:pt x="561786" y="606572"/>
                    <a:pt x="563355" y="602334"/>
                    <a:pt x="568536" y="600607"/>
                  </a:cubicBezTo>
                  <a:cubicBezTo>
                    <a:pt x="571675" y="599587"/>
                    <a:pt x="574814" y="598763"/>
                    <a:pt x="577953" y="598645"/>
                  </a:cubicBezTo>
                  <a:close/>
                  <a:moveTo>
                    <a:pt x="782159" y="597625"/>
                  </a:moveTo>
                  <a:cubicBezTo>
                    <a:pt x="784984" y="601078"/>
                    <a:pt x="784199" y="604845"/>
                    <a:pt x="785612" y="607827"/>
                  </a:cubicBezTo>
                  <a:cubicBezTo>
                    <a:pt x="786397" y="609711"/>
                    <a:pt x="784671" y="610809"/>
                    <a:pt x="783415" y="611908"/>
                  </a:cubicBezTo>
                  <a:cubicBezTo>
                    <a:pt x="782944" y="612222"/>
                    <a:pt x="781845" y="612379"/>
                    <a:pt x="781374" y="612065"/>
                  </a:cubicBezTo>
                  <a:cubicBezTo>
                    <a:pt x="779647" y="610966"/>
                    <a:pt x="780903" y="609554"/>
                    <a:pt x="781060" y="608298"/>
                  </a:cubicBezTo>
                  <a:cubicBezTo>
                    <a:pt x="781531" y="605002"/>
                    <a:pt x="781688" y="601706"/>
                    <a:pt x="782159" y="597625"/>
                  </a:cubicBezTo>
                  <a:close/>
                  <a:moveTo>
                    <a:pt x="748726" y="597625"/>
                  </a:moveTo>
                  <a:cubicBezTo>
                    <a:pt x="753435" y="596997"/>
                    <a:pt x="754376" y="603747"/>
                    <a:pt x="755161" y="607984"/>
                  </a:cubicBezTo>
                  <a:cubicBezTo>
                    <a:pt x="757359" y="620384"/>
                    <a:pt x="754534" y="625093"/>
                    <a:pt x="742605" y="626663"/>
                  </a:cubicBezTo>
                  <a:cubicBezTo>
                    <a:pt x="746529" y="623523"/>
                    <a:pt x="747470" y="620071"/>
                    <a:pt x="747156" y="616303"/>
                  </a:cubicBezTo>
                  <a:cubicBezTo>
                    <a:pt x="747000" y="613949"/>
                    <a:pt x="746842" y="611438"/>
                    <a:pt x="746529" y="609083"/>
                  </a:cubicBezTo>
                  <a:cubicBezTo>
                    <a:pt x="746058" y="604845"/>
                    <a:pt x="744802" y="598095"/>
                    <a:pt x="748726" y="597625"/>
                  </a:cubicBezTo>
                  <a:close/>
                  <a:moveTo>
                    <a:pt x="220357" y="596978"/>
                  </a:moveTo>
                  <a:cubicBezTo>
                    <a:pt x="221181" y="596762"/>
                    <a:pt x="221965" y="596762"/>
                    <a:pt x="222593" y="597468"/>
                  </a:cubicBezTo>
                  <a:cubicBezTo>
                    <a:pt x="224006" y="599038"/>
                    <a:pt x="222593" y="601078"/>
                    <a:pt x="222279" y="602805"/>
                  </a:cubicBezTo>
                  <a:cubicBezTo>
                    <a:pt x="221808" y="605317"/>
                    <a:pt x="219925" y="605317"/>
                    <a:pt x="217884" y="605003"/>
                  </a:cubicBezTo>
                  <a:cubicBezTo>
                    <a:pt x="215216" y="604532"/>
                    <a:pt x="212705" y="603904"/>
                    <a:pt x="209095" y="603276"/>
                  </a:cubicBezTo>
                  <a:cubicBezTo>
                    <a:pt x="211763" y="599665"/>
                    <a:pt x="214588" y="598567"/>
                    <a:pt x="217884" y="597782"/>
                  </a:cubicBezTo>
                  <a:cubicBezTo>
                    <a:pt x="218669" y="597625"/>
                    <a:pt x="219533" y="597193"/>
                    <a:pt x="220357" y="596978"/>
                  </a:cubicBezTo>
                  <a:close/>
                  <a:moveTo>
                    <a:pt x="734679" y="596882"/>
                  </a:moveTo>
                  <a:cubicBezTo>
                    <a:pt x="740005" y="597301"/>
                    <a:pt x="742684" y="601628"/>
                    <a:pt x="742448" y="609397"/>
                  </a:cubicBezTo>
                  <a:cubicBezTo>
                    <a:pt x="742134" y="620699"/>
                    <a:pt x="738053" y="624309"/>
                    <a:pt x="727537" y="623367"/>
                  </a:cubicBezTo>
                  <a:cubicBezTo>
                    <a:pt x="722985" y="622896"/>
                    <a:pt x="720473" y="620699"/>
                    <a:pt x="719689" y="616461"/>
                  </a:cubicBezTo>
                  <a:cubicBezTo>
                    <a:pt x="719375" y="615048"/>
                    <a:pt x="719218" y="613635"/>
                    <a:pt x="719061" y="612222"/>
                  </a:cubicBezTo>
                  <a:cubicBezTo>
                    <a:pt x="718904" y="608142"/>
                    <a:pt x="714979" y="603903"/>
                    <a:pt x="717020" y="600607"/>
                  </a:cubicBezTo>
                  <a:cubicBezTo>
                    <a:pt x="719218" y="597154"/>
                    <a:pt x="724554" y="598881"/>
                    <a:pt x="728479" y="597782"/>
                  </a:cubicBezTo>
                  <a:cubicBezTo>
                    <a:pt x="730833" y="597036"/>
                    <a:pt x="732903" y="596742"/>
                    <a:pt x="734679" y="596882"/>
                  </a:cubicBezTo>
                  <a:close/>
                  <a:moveTo>
                    <a:pt x="286903" y="596840"/>
                  </a:moveTo>
                  <a:cubicBezTo>
                    <a:pt x="288026" y="596938"/>
                    <a:pt x="289380" y="597468"/>
                    <a:pt x="291028" y="598567"/>
                  </a:cubicBezTo>
                  <a:cubicBezTo>
                    <a:pt x="291499" y="598881"/>
                    <a:pt x="292441" y="598881"/>
                    <a:pt x="293069" y="598881"/>
                  </a:cubicBezTo>
                  <a:cubicBezTo>
                    <a:pt x="305783" y="599665"/>
                    <a:pt x="306568" y="600450"/>
                    <a:pt x="306568" y="614106"/>
                  </a:cubicBezTo>
                  <a:cubicBezTo>
                    <a:pt x="306568" y="614577"/>
                    <a:pt x="306568" y="616774"/>
                    <a:pt x="306882" y="618972"/>
                  </a:cubicBezTo>
                  <a:cubicBezTo>
                    <a:pt x="307509" y="624622"/>
                    <a:pt x="302644" y="628703"/>
                    <a:pt x="297150" y="627291"/>
                  </a:cubicBezTo>
                  <a:cubicBezTo>
                    <a:pt x="294168" y="626506"/>
                    <a:pt x="291028" y="625721"/>
                    <a:pt x="287889" y="625878"/>
                  </a:cubicBezTo>
                  <a:cubicBezTo>
                    <a:pt x="281297" y="626035"/>
                    <a:pt x="279413" y="622425"/>
                    <a:pt x="279570" y="616774"/>
                  </a:cubicBezTo>
                  <a:cubicBezTo>
                    <a:pt x="279727" y="612536"/>
                    <a:pt x="280198" y="608141"/>
                    <a:pt x="281297" y="603903"/>
                  </a:cubicBezTo>
                  <a:cubicBezTo>
                    <a:pt x="282239" y="600136"/>
                    <a:pt x="283533" y="596546"/>
                    <a:pt x="286903" y="596840"/>
                  </a:cubicBezTo>
                  <a:close/>
                  <a:moveTo>
                    <a:pt x="607278" y="596051"/>
                  </a:moveTo>
                  <a:cubicBezTo>
                    <a:pt x="609669" y="596095"/>
                    <a:pt x="612367" y="596762"/>
                    <a:pt x="615310" y="598096"/>
                  </a:cubicBezTo>
                  <a:cubicBezTo>
                    <a:pt x="618606" y="599666"/>
                    <a:pt x="620647" y="601863"/>
                    <a:pt x="620961" y="605787"/>
                  </a:cubicBezTo>
                  <a:cubicBezTo>
                    <a:pt x="621746" y="614420"/>
                    <a:pt x="622687" y="623053"/>
                    <a:pt x="627239" y="630744"/>
                  </a:cubicBezTo>
                  <a:cubicBezTo>
                    <a:pt x="628181" y="632314"/>
                    <a:pt x="628809" y="634197"/>
                    <a:pt x="626454" y="635767"/>
                  </a:cubicBezTo>
                  <a:cubicBezTo>
                    <a:pt x="614996" y="643929"/>
                    <a:pt x="600712" y="638592"/>
                    <a:pt x="597730" y="624780"/>
                  </a:cubicBezTo>
                  <a:cubicBezTo>
                    <a:pt x="596788" y="620384"/>
                    <a:pt x="596317" y="615833"/>
                    <a:pt x="595689" y="611281"/>
                  </a:cubicBezTo>
                  <a:cubicBezTo>
                    <a:pt x="595689" y="601392"/>
                    <a:pt x="600104" y="595918"/>
                    <a:pt x="607278" y="596051"/>
                  </a:cubicBezTo>
                  <a:close/>
                  <a:moveTo>
                    <a:pt x="665930" y="595288"/>
                  </a:moveTo>
                  <a:cubicBezTo>
                    <a:pt x="673346" y="595074"/>
                    <a:pt x="682528" y="599077"/>
                    <a:pt x="685000" y="604846"/>
                  </a:cubicBezTo>
                  <a:cubicBezTo>
                    <a:pt x="686963" y="609397"/>
                    <a:pt x="688218" y="613831"/>
                    <a:pt x="687924" y="618030"/>
                  </a:cubicBezTo>
                  <a:lnTo>
                    <a:pt x="681651" y="629611"/>
                  </a:lnTo>
                  <a:lnTo>
                    <a:pt x="679114" y="629195"/>
                  </a:lnTo>
                  <a:cubicBezTo>
                    <a:pt x="678212" y="629410"/>
                    <a:pt x="677309" y="629803"/>
                    <a:pt x="676367" y="629803"/>
                  </a:cubicBezTo>
                  <a:cubicBezTo>
                    <a:pt x="668833" y="630116"/>
                    <a:pt x="663340" y="627448"/>
                    <a:pt x="660201" y="620228"/>
                  </a:cubicBezTo>
                  <a:cubicBezTo>
                    <a:pt x="658003" y="615048"/>
                    <a:pt x="656276" y="609868"/>
                    <a:pt x="655962" y="604375"/>
                  </a:cubicBezTo>
                  <a:cubicBezTo>
                    <a:pt x="655805" y="601235"/>
                    <a:pt x="656747" y="598723"/>
                    <a:pt x="659416" y="596997"/>
                  </a:cubicBezTo>
                  <a:cubicBezTo>
                    <a:pt x="661181" y="595898"/>
                    <a:pt x="663457" y="595359"/>
                    <a:pt x="665930" y="595288"/>
                  </a:cubicBezTo>
                  <a:close/>
                  <a:moveTo>
                    <a:pt x="763010" y="594956"/>
                  </a:moveTo>
                  <a:cubicBezTo>
                    <a:pt x="767875" y="595898"/>
                    <a:pt x="773840" y="596055"/>
                    <a:pt x="775253" y="602805"/>
                  </a:cubicBezTo>
                  <a:cubicBezTo>
                    <a:pt x="776665" y="609711"/>
                    <a:pt x="773840" y="614891"/>
                    <a:pt x="767404" y="617873"/>
                  </a:cubicBezTo>
                  <a:cubicBezTo>
                    <a:pt x="765364" y="618815"/>
                    <a:pt x="763010" y="619442"/>
                    <a:pt x="760341" y="620384"/>
                  </a:cubicBezTo>
                  <a:cubicBezTo>
                    <a:pt x="760184" y="613321"/>
                    <a:pt x="760027" y="607043"/>
                    <a:pt x="757830" y="600921"/>
                  </a:cubicBezTo>
                  <a:cubicBezTo>
                    <a:pt x="756417" y="596840"/>
                    <a:pt x="758772" y="594015"/>
                    <a:pt x="763010" y="594956"/>
                  </a:cubicBezTo>
                  <a:close/>
                  <a:moveTo>
                    <a:pt x="640737" y="594643"/>
                  </a:moveTo>
                  <a:cubicBezTo>
                    <a:pt x="649841" y="594172"/>
                    <a:pt x="652352" y="596055"/>
                    <a:pt x="653765" y="605002"/>
                  </a:cubicBezTo>
                  <a:cubicBezTo>
                    <a:pt x="654549" y="610025"/>
                    <a:pt x="654549" y="615047"/>
                    <a:pt x="655334" y="620070"/>
                  </a:cubicBezTo>
                  <a:cubicBezTo>
                    <a:pt x="656590" y="629331"/>
                    <a:pt x="655334" y="631214"/>
                    <a:pt x="646074" y="631685"/>
                  </a:cubicBezTo>
                  <a:cubicBezTo>
                    <a:pt x="644975" y="631842"/>
                    <a:pt x="643719" y="631842"/>
                    <a:pt x="642464" y="631842"/>
                  </a:cubicBezTo>
                  <a:cubicBezTo>
                    <a:pt x="630535" y="631685"/>
                    <a:pt x="628965" y="630586"/>
                    <a:pt x="626611" y="618815"/>
                  </a:cubicBezTo>
                  <a:cubicBezTo>
                    <a:pt x="626297" y="617245"/>
                    <a:pt x="625983" y="615518"/>
                    <a:pt x="625669" y="613791"/>
                  </a:cubicBezTo>
                  <a:cubicBezTo>
                    <a:pt x="622844" y="598723"/>
                    <a:pt x="625355" y="595427"/>
                    <a:pt x="640737" y="594643"/>
                  </a:cubicBezTo>
                  <a:close/>
                  <a:moveTo>
                    <a:pt x="331502" y="592467"/>
                  </a:moveTo>
                  <a:cubicBezTo>
                    <a:pt x="338440" y="592828"/>
                    <a:pt x="339883" y="596565"/>
                    <a:pt x="340001" y="607984"/>
                  </a:cubicBezTo>
                  <a:cubicBezTo>
                    <a:pt x="340157" y="621169"/>
                    <a:pt x="331681" y="625879"/>
                    <a:pt x="318654" y="624623"/>
                  </a:cubicBezTo>
                  <a:cubicBezTo>
                    <a:pt x="308294" y="623681"/>
                    <a:pt x="310649" y="618344"/>
                    <a:pt x="310806" y="612693"/>
                  </a:cubicBezTo>
                  <a:cubicBezTo>
                    <a:pt x="310963" y="610339"/>
                    <a:pt x="311276" y="607827"/>
                    <a:pt x="311276" y="605473"/>
                  </a:cubicBezTo>
                  <a:cubicBezTo>
                    <a:pt x="311120" y="597625"/>
                    <a:pt x="314416" y="594015"/>
                    <a:pt x="322577" y="593073"/>
                  </a:cubicBezTo>
                  <a:cubicBezTo>
                    <a:pt x="326266" y="592602"/>
                    <a:pt x="329190" y="592347"/>
                    <a:pt x="331502" y="592467"/>
                  </a:cubicBezTo>
                  <a:close/>
                  <a:moveTo>
                    <a:pt x="250690" y="591032"/>
                  </a:moveTo>
                  <a:cubicBezTo>
                    <a:pt x="252730" y="590718"/>
                    <a:pt x="254771" y="591032"/>
                    <a:pt x="255869" y="592916"/>
                  </a:cubicBezTo>
                  <a:cubicBezTo>
                    <a:pt x="256968" y="594957"/>
                    <a:pt x="254456" y="595585"/>
                    <a:pt x="253515" y="596683"/>
                  </a:cubicBezTo>
                  <a:cubicBezTo>
                    <a:pt x="250376" y="600608"/>
                    <a:pt x="247236" y="602962"/>
                    <a:pt x="242057" y="599509"/>
                  </a:cubicBezTo>
                  <a:cubicBezTo>
                    <a:pt x="240173" y="598253"/>
                    <a:pt x="237191" y="599038"/>
                    <a:pt x="233267" y="598724"/>
                  </a:cubicBezTo>
                  <a:cubicBezTo>
                    <a:pt x="239388" y="594329"/>
                    <a:pt x="244725" y="591974"/>
                    <a:pt x="250690" y="591032"/>
                  </a:cubicBezTo>
                  <a:close/>
                  <a:moveTo>
                    <a:pt x="274292" y="589777"/>
                  </a:moveTo>
                  <a:cubicBezTo>
                    <a:pt x="277020" y="589463"/>
                    <a:pt x="280041" y="589934"/>
                    <a:pt x="284436" y="591033"/>
                  </a:cubicBezTo>
                  <a:cubicBezTo>
                    <a:pt x="280198" y="598724"/>
                    <a:pt x="276117" y="599352"/>
                    <a:pt x="265914" y="593230"/>
                  </a:cubicBezTo>
                  <a:cubicBezTo>
                    <a:pt x="269132" y="591189"/>
                    <a:pt x="271565" y="590091"/>
                    <a:pt x="274292" y="589777"/>
                  </a:cubicBezTo>
                  <a:close/>
                  <a:moveTo>
                    <a:pt x="360151" y="587795"/>
                  </a:moveTo>
                  <a:cubicBezTo>
                    <a:pt x="363035" y="588286"/>
                    <a:pt x="365821" y="589463"/>
                    <a:pt x="368411" y="591347"/>
                  </a:cubicBezTo>
                  <a:cubicBezTo>
                    <a:pt x="372335" y="594015"/>
                    <a:pt x="369353" y="598410"/>
                    <a:pt x="370451" y="601078"/>
                  </a:cubicBezTo>
                  <a:cubicBezTo>
                    <a:pt x="370295" y="605944"/>
                    <a:pt x="370608" y="609868"/>
                    <a:pt x="368882" y="613322"/>
                  </a:cubicBezTo>
                  <a:cubicBezTo>
                    <a:pt x="366213" y="618972"/>
                    <a:pt x="362603" y="623210"/>
                    <a:pt x="355383" y="620228"/>
                  </a:cubicBezTo>
                  <a:cubicBezTo>
                    <a:pt x="354755" y="619914"/>
                    <a:pt x="353970" y="619914"/>
                    <a:pt x="353342" y="619757"/>
                  </a:cubicBezTo>
                  <a:cubicBezTo>
                    <a:pt x="342826" y="618030"/>
                    <a:pt x="340785" y="614734"/>
                    <a:pt x="344082" y="604375"/>
                  </a:cubicBezTo>
                  <a:cubicBezTo>
                    <a:pt x="344709" y="602491"/>
                    <a:pt x="345337" y="600765"/>
                    <a:pt x="345494" y="598881"/>
                  </a:cubicBezTo>
                  <a:cubicBezTo>
                    <a:pt x="345965" y="594486"/>
                    <a:pt x="346122" y="589777"/>
                    <a:pt x="351302" y="588364"/>
                  </a:cubicBezTo>
                  <a:cubicBezTo>
                    <a:pt x="354284" y="587501"/>
                    <a:pt x="357266" y="587305"/>
                    <a:pt x="360151" y="587795"/>
                  </a:cubicBezTo>
                  <a:close/>
                  <a:moveTo>
                    <a:pt x="586142" y="586064"/>
                  </a:moveTo>
                  <a:cubicBezTo>
                    <a:pt x="591550" y="585343"/>
                    <a:pt x="596671" y="587933"/>
                    <a:pt x="601968" y="589463"/>
                  </a:cubicBezTo>
                  <a:cubicBezTo>
                    <a:pt x="596318" y="597940"/>
                    <a:pt x="589097" y="597469"/>
                    <a:pt x="581249" y="594643"/>
                  </a:cubicBezTo>
                  <a:cubicBezTo>
                    <a:pt x="579680" y="594015"/>
                    <a:pt x="577953" y="593858"/>
                    <a:pt x="577639" y="591661"/>
                  </a:cubicBezTo>
                  <a:cubicBezTo>
                    <a:pt x="577325" y="589463"/>
                    <a:pt x="579365" y="588835"/>
                    <a:pt x="580621" y="588050"/>
                  </a:cubicBezTo>
                  <a:cubicBezTo>
                    <a:pt x="582505" y="586912"/>
                    <a:pt x="584339" y="586304"/>
                    <a:pt x="586142" y="586064"/>
                  </a:cubicBezTo>
                  <a:close/>
                  <a:moveTo>
                    <a:pt x="72660" y="585813"/>
                  </a:moveTo>
                  <a:cubicBezTo>
                    <a:pt x="74124" y="585700"/>
                    <a:pt x="75743" y="585857"/>
                    <a:pt x="77548" y="586250"/>
                  </a:cubicBezTo>
                  <a:cubicBezTo>
                    <a:pt x="78490" y="586407"/>
                    <a:pt x="79588" y="586250"/>
                    <a:pt x="79588" y="587505"/>
                  </a:cubicBezTo>
                  <a:cubicBezTo>
                    <a:pt x="79745" y="589075"/>
                    <a:pt x="78961" y="590331"/>
                    <a:pt x="77862" y="591273"/>
                  </a:cubicBezTo>
                  <a:cubicBezTo>
                    <a:pt x="73781" y="594726"/>
                    <a:pt x="68601" y="594412"/>
                    <a:pt x="62793" y="595040"/>
                  </a:cubicBezTo>
                  <a:cubicBezTo>
                    <a:pt x="65265" y="588918"/>
                    <a:pt x="68267" y="586151"/>
                    <a:pt x="72660" y="585813"/>
                  </a:cubicBezTo>
                  <a:close/>
                  <a:moveTo>
                    <a:pt x="389556" y="584060"/>
                  </a:moveTo>
                  <a:cubicBezTo>
                    <a:pt x="393072" y="583488"/>
                    <a:pt x="397055" y="583734"/>
                    <a:pt x="401372" y="584911"/>
                  </a:cubicBezTo>
                  <a:cubicBezTo>
                    <a:pt x="401843" y="585068"/>
                    <a:pt x="402314" y="585382"/>
                    <a:pt x="402785" y="585225"/>
                  </a:cubicBezTo>
                  <a:cubicBezTo>
                    <a:pt x="411261" y="585225"/>
                    <a:pt x="413929" y="589149"/>
                    <a:pt x="411103" y="596055"/>
                  </a:cubicBezTo>
                  <a:cubicBezTo>
                    <a:pt x="410946" y="598252"/>
                    <a:pt x="410790" y="599508"/>
                    <a:pt x="410790" y="600764"/>
                  </a:cubicBezTo>
                  <a:cubicBezTo>
                    <a:pt x="410946" y="606414"/>
                    <a:pt x="409063" y="609083"/>
                    <a:pt x="402941" y="610967"/>
                  </a:cubicBezTo>
                  <a:cubicBezTo>
                    <a:pt x="395564" y="613164"/>
                    <a:pt x="388501" y="614576"/>
                    <a:pt x="380810" y="614262"/>
                  </a:cubicBezTo>
                  <a:cubicBezTo>
                    <a:pt x="376101" y="614105"/>
                    <a:pt x="374375" y="612536"/>
                    <a:pt x="374061" y="608141"/>
                  </a:cubicBezTo>
                  <a:cubicBezTo>
                    <a:pt x="372648" y="594838"/>
                    <a:pt x="379005" y="585774"/>
                    <a:pt x="389556" y="584060"/>
                  </a:cubicBezTo>
                  <a:close/>
                  <a:moveTo>
                    <a:pt x="320852" y="583185"/>
                  </a:moveTo>
                  <a:cubicBezTo>
                    <a:pt x="315044" y="595742"/>
                    <a:pt x="306725" y="597940"/>
                    <a:pt x="288517" y="591190"/>
                  </a:cubicBezTo>
                  <a:cubicBezTo>
                    <a:pt x="298720" y="583185"/>
                    <a:pt x="310021" y="585225"/>
                    <a:pt x="320852" y="583185"/>
                  </a:cubicBezTo>
                  <a:close/>
                  <a:moveTo>
                    <a:pt x="546070" y="582949"/>
                  </a:moveTo>
                  <a:cubicBezTo>
                    <a:pt x="547463" y="582674"/>
                    <a:pt x="549150" y="582949"/>
                    <a:pt x="550799" y="583027"/>
                  </a:cubicBezTo>
                  <a:cubicBezTo>
                    <a:pt x="557077" y="583341"/>
                    <a:pt x="563199" y="583498"/>
                    <a:pt x="569477" y="583655"/>
                  </a:cubicBezTo>
                  <a:cubicBezTo>
                    <a:pt x="571518" y="583655"/>
                    <a:pt x="574186" y="582870"/>
                    <a:pt x="574500" y="586167"/>
                  </a:cubicBezTo>
                  <a:cubicBezTo>
                    <a:pt x="574657" y="588992"/>
                    <a:pt x="576227" y="592759"/>
                    <a:pt x="572931" y="594015"/>
                  </a:cubicBezTo>
                  <a:cubicBezTo>
                    <a:pt x="568065" y="595584"/>
                    <a:pt x="563827" y="598723"/>
                    <a:pt x="558490" y="598096"/>
                  </a:cubicBezTo>
                  <a:cubicBezTo>
                    <a:pt x="554566" y="598253"/>
                    <a:pt x="550799" y="597154"/>
                    <a:pt x="547345" y="595741"/>
                  </a:cubicBezTo>
                  <a:cubicBezTo>
                    <a:pt x="543108" y="593858"/>
                    <a:pt x="542166" y="590248"/>
                    <a:pt x="543108" y="586167"/>
                  </a:cubicBezTo>
                  <a:cubicBezTo>
                    <a:pt x="543579" y="584048"/>
                    <a:pt x="544677" y="583224"/>
                    <a:pt x="546070" y="582949"/>
                  </a:cubicBezTo>
                  <a:close/>
                  <a:moveTo>
                    <a:pt x="434177" y="579103"/>
                  </a:moveTo>
                  <a:cubicBezTo>
                    <a:pt x="439670" y="579417"/>
                    <a:pt x="443594" y="581301"/>
                    <a:pt x="441554" y="588207"/>
                  </a:cubicBezTo>
                  <a:cubicBezTo>
                    <a:pt x="440926" y="590404"/>
                    <a:pt x="440926" y="592916"/>
                    <a:pt x="440769" y="595271"/>
                  </a:cubicBezTo>
                  <a:cubicBezTo>
                    <a:pt x="440141" y="605630"/>
                    <a:pt x="430253" y="612694"/>
                    <a:pt x="420207" y="610810"/>
                  </a:cubicBezTo>
                  <a:cubicBezTo>
                    <a:pt x="414242" y="609711"/>
                    <a:pt x="413144" y="606572"/>
                    <a:pt x="413929" y="602177"/>
                  </a:cubicBezTo>
                  <a:cubicBezTo>
                    <a:pt x="414085" y="586794"/>
                    <a:pt x="421776" y="578319"/>
                    <a:pt x="434177" y="579103"/>
                  </a:cubicBezTo>
                  <a:close/>
                  <a:moveTo>
                    <a:pt x="90889" y="578401"/>
                  </a:moveTo>
                  <a:cubicBezTo>
                    <a:pt x="94656" y="578401"/>
                    <a:pt x="96697" y="583895"/>
                    <a:pt x="96226" y="586564"/>
                  </a:cubicBezTo>
                  <a:cubicBezTo>
                    <a:pt x="95441" y="591116"/>
                    <a:pt x="89634" y="588919"/>
                    <a:pt x="86808" y="590645"/>
                  </a:cubicBezTo>
                  <a:cubicBezTo>
                    <a:pt x="83041" y="590802"/>
                    <a:pt x="80373" y="586721"/>
                    <a:pt x="80844" y="586564"/>
                  </a:cubicBezTo>
                  <a:cubicBezTo>
                    <a:pt x="84453" y="584052"/>
                    <a:pt x="86494" y="578401"/>
                    <a:pt x="90889" y="578401"/>
                  </a:cubicBezTo>
                  <a:close/>
                  <a:moveTo>
                    <a:pt x="346333" y="578059"/>
                  </a:moveTo>
                  <a:cubicBezTo>
                    <a:pt x="348516" y="577916"/>
                    <a:pt x="350517" y="578083"/>
                    <a:pt x="352086" y="578632"/>
                  </a:cubicBezTo>
                  <a:cubicBezTo>
                    <a:pt x="355069" y="579731"/>
                    <a:pt x="355226" y="580516"/>
                    <a:pt x="352871" y="582870"/>
                  </a:cubicBezTo>
                  <a:cubicBezTo>
                    <a:pt x="346907" y="588836"/>
                    <a:pt x="340785" y="593074"/>
                    <a:pt x="332466" y="586795"/>
                  </a:cubicBezTo>
                  <a:cubicBezTo>
                    <a:pt x="331995" y="586481"/>
                    <a:pt x="331053" y="586481"/>
                    <a:pt x="330426" y="586324"/>
                  </a:cubicBezTo>
                  <a:cubicBezTo>
                    <a:pt x="329798" y="586167"/>
                    <a:pt x="329170" y="585853"/>
                    <a:pt x="328542" y="585696"/>
                  </a:cubicBezTo>
                  <a:cubicBezTo>
                    <a:pt x="331603" y="581693"/>
                    <a:pt x="339784" y="578485"/>
                    <a:pt x="346333" y="578059"/>
                  </a:cubicBezTo>
                  <a:close/>
                  <a:moveTo>
                    <a:pt x="518151" y="577063"/>
                  </a:moveTo>
                  <a:cubicBezTo>
                    <a:pt x="522703" y="577848"/>
                    <a:pt x="527097" y="579103"/>
                    <a:pt x="531650" y="579731"/>
                  </a:cubicBezTo>
                  <a:cubicBezTo>
                    <a:pt x="537771" y="580359"/>
                    <a:pt x="540283" y="583812"/>
                    <a:pt x="539655" y="588521"/>
                  </a:cubicBezTo>
                  <a:cubicBezTo>
                    <a:pt x="539341" y="593230"/>
                    <a:pt x="540283" y="596997"/>
                    <a:pt x="534632" y="596526"/>
                  </a:cubicBezTo>
                  <a:cubicBezTo>
                    <a:pt x="531964" y="596213"/>
                    <a:pt x="530080" y="598881"/>
                    <a:pt x="528039" y="600607"/>
                  </a:cubicBezTo>
                  <a:cubicBezTo>
                    <a:pt x="524272" y="603904"/>
                    <a:pt x="520662" y="604061"/>
                    <a:pt x="516267" y="601549"/>
                  </a:cubicBezTo>
                  <a:cubicBezTo>
                    <a:pt x="512500" y="599509"/>
                    <a:pt x="510460" y="597939"/>
                    <a:pt x="512029" y="593073"/>
                  </a:cubicBezTo>
                  <a:cubicBezTo>
                    <a:pt x="513128" y="589620"/>
                    <a:pt x="512343" y="585382"/>
                    <a:pt x="512500" y="581615"/>
                  </a:cubicBezTo>
                  <a:cubicBezTo>
                    <a:pt x="512500" y="577848"/>
                    <a:pt x="514541" y="576435"/>
                    <a:pt x="518151" y="577063"/>
                  </a:cubicBezTo>
                  <a:close/>
                  <a:moveTo>
                    <a:pt x="455366" y="573766"/>
                  </a:moveTo>
                  <a:cubicBezTo>
                    <a:pt x="461802" y="573295"/>
                    <a:pt x="466982" y="576121"/>
                    <a:pt x="471690" y="580202"/>
                  </a:cubicBezTo>
                  <a:cubicBezTo>
                    <a:pt x="472946" y="581300"/>
                    <a:pt x="471847" y="582399"/>
                    <a:pt x="471219" y="583341"/>
                  </a:cubicBezTo>
                  <a:cubicBezTo>
                    <a:pt x="469807" y="586166"/>
                    <a:pt x="469650" y="589149"/>
                    <a:pt x="470592" y="591817"/>
                  </a:cubicBezTo>
                  <a:cubicBezTo>
                    <a:pt x="473731" y="599351"/>
                    <a:pt x="471847" y="604374"/>
                    <a:pt x="464313" y="607984"/>
                  </a:cubicBezTo>
                  <a:cubicBezTo>
                    <a:pt x="460232" y="610024"/>
                    <a:pt x="456936" y="613163"/>
                    <a:pt x="453797" y="607042"/>
                  </a:cubicBezTo>
                  <a:cubicBezTo>
                    <a:pt x="453483" y="606257"/>
                    <a:pt x="452227" y="605472"/>
                    <a:pt x="451442" y="605629"/>
                  </a:cubicBezTo>
                  <a:cubicBezTo>
                    <a:pt x="443280" y="606257"/>
                    <a:pt x="443908" y="600764"/>
                    <a:pt x="444065" y="595113"/>
                  </a:cubicBezTo>
                  <a:cubicBezTo>
                    <a:pt x="444693" y="591032"/>
                    <a:pt x="445007" y="586951"/>
                    <a:pt x="445792" y="583027"/>
                  </a:cubicBezTo>
                  <a:cubicBezTo>
                    <a:pt x="446733" y="577848"/>
                    <a:pt x="449873" y="574237"/>
                    <a:pt x="455366" y="573766"/>
                  </a:cubicBezTo>
                  <a:close/>
                  <a:moveTo>
                    <a:pt x="485974" y="573139"/>
                  </a:moveTo>
                  <a:cubicBezTo>
                    <a:pt x="488328" y="573139"/>
                    <a:pt x="490840" y="573139"/>
                    <a:pt x="493194" y="573296"/>
                  </a:cubicBezTo>
                  <a:cubicBezTo>
                    <a:pt x="506065" y="573924"/>
                    <a:pt x="506065" y="574081"/>
                    <a:pt x="506692" y="586952"/>
                  </a:cubicBezTo>
                  <a:cubicBezTo>
                    <a:pt x="507320" y="601392"/>
                    <a:pt x="494921" y="609868"/>
                    <a:pt x="481265" y="604532"/>
                  </a:cubicBezTo>
                  <a:cubicBezTo>
                    <a:pt x="479695" y="603904"/>
                    <a:pt x="477968" y="603276"/>
                    <a:pt x="477812" y="601235"/>
                  </a:cubicBezTo>
                  <a:cubicBezTo>
                    <a:pt x="477341" y="594015"/>
                    <a:pt x="475614" y="586795"/>
                    <a:pt x="477655" y="579731"/>
                  </a:cubicBezTo>
                  <a:cubicBezTo>
                    <a:pt x="478910" y="575651"/>
                    <a:pt x="481265" y="572982"/>
                    <a:pt x="485974" y="573139"/>
                  </a:cubicBezTo>
                  <a:close/>
                  <a:moveTo>
                    <a:pt x="389679" y="570569"/>
                  </a:moveTo>
                  <a:cubicBezTo>
                    <a:pt x="390581" y="570314"/>
                    <a:pt x="391327" y="570471"/>
                    <a:pt x="391484" y="572040"/>
                  </a:cubicBezTo>
                  <a:cubicBezTo>
                    <a:pt x="391641" y="574238"/>
                    <a:pt x="392112" y="578789"/>
                    <a:pt x="388188" y="578789"/>
                  </a:cubicBezTo>
                  <a:cubicBezTo>
                    <a:pt x="384107" y="578947"/>
                    <a:pt x="381281" y="580830"/>
                    <a:pt x="378770" y="583341"/>
                  </a:cubicBezTo>
                  <a:cubicBezTo>
                    <a:pt x="372491" y="589777"/>
                    <a:pt x="366684" y="582870"/>
                    <a:pt x="360092" y="583498"/>
                  </a:cubicBezTo>
                  <a:cubicBezTo>
                    <a:pt x="366056" y="575336"/>
                    <a:pt x="375160" y="575493"/>
                    <a:pt x="382694" y="572511"/>
                  </a:cubicBezTo>
                  <a:cubicBezTo>
                    <a:pt x="383950" y="572040"/>
                    <a:pt x="385520" y="571883"/>
                    <a:pt x="386932" y="571569"/>
                  </a:cubicBezTo>
                  <a:cubicBezTo>
                    <a:pt x="387717" y="571491"/>
                    <a:pt x="388777" y="570824"/>
                    <a:pt x="389679" y="570569"/>
                  </a:cubicBezTo>
                  <a:close/>
                  <a:moveTo>
                    <a:pt x="422562" y="568430"/>
                  </a:moveTo>
                  <a:cubicBezTo>
                    <a:pt x="426957" y="568273"/>
                    <a:pt x="426172" y="571255"/>
                    <a:pt x="425387" y="573610"/>
                  </a:cubicBezTo>
                  <a:cubicBezTo>
                    <a:pt x="423818" y="578789"/>
                    <a:pt x="416911" y="582243"/>
                    <a:pt x="411418" y="580830"/>
                  </a:cubicBezTo>
                  <a:cubicBezTo>
                    <a:pt x="407807" y="579888"/>
                    <a:pt x="404354" y="579103"/>
                    <a:pt x="400430" y="578161"/>
                  </a:cubicBezTo>
                  <a:cubicBezTo>
                    <a:pt x="407179" y="573453"/>
                    <a:pt x="413772" y="568587"/>
                    <a:pt x="422562" y="568430"/>
                  </a:cubicBezTo>
                  <a:close/>
                  <a:moveTo>
                    <a:pt x="455681" y="567959"/>
                  </a:moveTo>
                  <a:cubicBezTo>
                    <a:pt x="444850" y="575964"/>
                    <a:pt x="444850" y="575964"/>
                    <a:pt x="436845" y="572825"/>
                  </a:cubicBezTo>
                  <a:cubicBezTo>
                    <a:pt x="444536" y="567802"/>
                    <a:pt x="445321" y="567488"/>
                    <a:pt x="455681" y="567959"/>
                  </a:cubicBezTo>
                  <a:close/>
                  <a:moveTo>
                    <a:pt x="114259" y="558047"/>
                  </a:moveTo>
                  <a:cubicBezTo>
                    <a:pt x="117062" y="558584"/>
                    <a:pt x="117769" y="560821"/>
                    <a:pt x="118828" y="562705"/>
                  </a:cubicBezTo>
                  <a:cubicBezTo>
                    <a:pt x="120084" y="564902"/>
                    <a:pt x="121653" y="566786"/>
                    <a:pt x="119299" y="569612"/>
                  </a:cubicBezTo>
                  <a:cubicBezTo>
                    <a:pt x="115532" y="574006"/>
                    <a:pt x="110352" y="577460"/>
                    <a:pt x="108626" y="583581"/>
                  </a:cubicBezTo>
                  <a:cubicBezTo>
                    <a:pt x="108155" y="585308"/>
                    <a:pt x="105643" y="586250"/>
                    <a:pt x="103760" y="585465"/>
                  </a:cubicBezTo>
                  <a:cubicBezTo>
                    <a:pt x="100935" y="584523"/>
                    <a:pt x="98580" y="582639"/>
                    <a:pt x="97795" y="579657"/>
                  </a:cubicBezTo>
                  <a:cubicBezTo>
                    <a:pt x="96696" y="575105"/>
                    <a:pt x="105015" y="560194"/>
                    <a:pt x="109410" y="558467"/>
                  </a:cubicBezTo>
                  <a:cubicBezTo>
                    <a:pt x="110352" y="558153"/>
                    <a:pt x="111451" y="557839"/>
                    <a:pt x="110666" y="558153"/>
                  </a:cubicBezTo>
                  <a:cubicBezTo>
                    <a:pt x="112157" y="557878"/>
                    <a:pt x="113325" y="557868"/>
                    <a:pt x="114259" y="558047"/>
                  </a:cubicBezTo>
                  <a:close/>
                  <a:moveTo>
                    <a:pt x="80059" y="546852"/>
                  </a:moveTo>
                  <a:cubicBezTo>
                    <a:pt x="85396" y="552189"/>
                    <a:pt x="90261" y="557212"/>
                    <a:pt x="95128" y="561920"/>
                  </a:cubicBezTo>
                  <a:cubicBezTo>
                    <a:pt x="96383" y="563176"/>
                    <a:pt x="97482" y="564275"/>
                    <a:pt x="95755" y="566002"/>
                  </a:cubicBezTo>
                  <a:cubicBezTo>
                    <a:pt x="90889" y="571025"/>
                    <a:pt x="87122" y="576989"/>
                    <a:pt x="80687" y="580286"/>
                  </a:cubicBezTo>
                  <a:cubicBezTo>
                    <a:pt x="77547" y="581855"/>
                    <a:pt x="74094" y="582640"/>
                    <a:pt x="71112" y="580443"/>
                  </a:cubicBezTo>
                  <a:cubicBezTo>
                    <a:pt x="68444" y="578402"/>
                    <a:pt x="69542" y="575105"/>
                    <a:pt x="70170" y="572437"/>
                  </a:cubicBezTo>
                  <a:cubicBezTo>
                    <a:pt x="72525" y="563804"/>
                    <a:pt x="76292" y="555799"/>
                    <a:pt x="80059" y="546852"/>
                  </a:cubicBezTo>
                  <a:close/>
                  <a:moveTo>
                    <a:pt x="132641" y="540730"/>
                  </a:moveTo>
                  <a:cubicBezTo>
                    <a:pt x="135937" y="541201"/>
                    <a:pt x="139076" y="542143"/>
                    <a:pt x="139076" y="546695"/>
                  </a:cubicBezTo>
                  <a:cubicBezTo>
                    <a:pt x="139076" y="552659"/>
                    <a:pt x="130757" y="562233"/>
                    <a:pt x="125735" y="561763"/>
                  </a:cubicBezTo>
                  <a:cubicBezTo>
                    <a:pt x="121653" y="561449"/>
                    <a:pt x="119770" y="558781"/>
                    <a:pt x="119770" y="555013"/>
                  </a:cubicBezTo>
                  <a:cubicBezTo>
                    <a:pt x="119613" y="547950"/>
                    <a:pt x="126362" y="540573"/>
                    <a:pt x="132641" y="540730"/>
                  </a:cubicBezTo>
                  <a:close/>
                  <a:moveTo>
                    <a:pt x="153517" y="515146"/>
                  </a:moveTo>
                  <a:cubicBezTo>
                    <a:pt x="154772" y="514675"/>
                    <a:pt x="155714" y="514675"/>
                    <a:pt x="156970" y="515303"/>
                  </a:cubicBezTo>
                  <a:cubicBezTo>
                    <a:pt x="160266" y="517343"/>
                    <a:pt x="163248" y="530057"/>
                    <a:pt x="161051" y="533196"/>
                  </a:cubicBezTo>
                  <a:cubicBezTo>
                    <a:pt x="158540" y="536806"/>
                    <a:pt x="155400" y="539789"/>
                    <a:pt x="151633" y="541986"/>
                  </a:cubicBezTo>
                  <a:cubicBezTo>
                    <a:pt x="144884" y="546067"/>
                    <a:pt x="139547" y="542928"/>
                    <a:pt x="139390" y="535237"/>
                  </a:cubicBezTo>
                  <a:cubicBezTo>
                    <a:pt x="139390" y="529900"/>
                    <a:pt x="148337" y="517186"/>
                    <a:pt x="153517" y="515146"/>
                  </a:cubicBezTo>
                  <a:close/>
                  <a:moveTo>
                    <a:pt x="90889" y="495996"/>
                  </a:moveTo>
                  <a:cubicBezTo>
                    <a:pt x="98738" y="500391"/>
                    <a:pt x="97796" y="506670"/>
                    <a:pt x="86651" y="517657"/>
                  </a:cubicBezTo>
                  <a:cubicBezTo>
                    <a:pt x="88064" y="510437"/>
                    <a:pt x="89477" y="503216"/>
                    <a:pt x="90889" y="495996"/>
                  </a:cubicBezTo>
                  <a:close/>
                  <a:moveTo>
                    <a:pt x="111295" y="495683"/>
                  </a:moveTo>
                  <a:cubicBezTo>
                    <a:pt x="113021" y="495369"/>
                    <a:pt x="113963" y="496154"/>
                    <a:pt x="115061" y="497096"/>
                  </a:cubicBezTo>
                  <a:cubicBezTo>
                    <a:pt x="121811" y="503688"/>
                    <a:pt x="128561" y="510123"/>
                    <a:pt x="135153" y="516716"/>
                  </a:cubicBezTo>
                  <a:cubicBezTo>
                    <a:pt x="135938" y="517500"/>
                    <a:pt x="136880" y="519070"/>
                    <a:pt x="136566" y="519698"/>
                  </a:cubicBezTo>
                  <a:cubicBezTo>
                    <a:pt x="133426" y="525506"/>
                    <a:pt x="133740" y="533040"/>
                    <a:pt x="126991" y="536807"/>
                  </a:cubicBezTo>
                  <a:cubicBezTo>
                    <a:pt x="124636" y="538062"/>
                    <a:pt x="121026" y="539475"/>
                    <a:pt x="120712" y="541359"/>
                  </a:cubicBezTo>
                  <a:cubicBezTo>
                    <a:pt x="118829" y="550620"/>
                    <a:pt x="110196" y="551875"/>
                    <a:pt x="104545" y="556584"/>
                  </a:cubicBezTo>
                  <a:cubicBezTo>
                    <a:pt x="101249" y="559253"/>
                    <a:pt x="98110" y="559566"/>
                    <a:pt x="94813" y="556741"/>
                  </a:cubicBezTo>
                  <a:cubicBezTo>
                    <a:pt x="91831" y="554229"/>
                    <a:pt x="88849" y="551875"/>
                    <a:pt x="86180" y="549050"/>
                  </a:cubicBezTo>
                  <a:cubicBezTo>
                    <a:pt x="77861" y="540103"/>
                    <a:pt x="79902" y="528174"/>
                    <a:pt x="90419" y="522209"/>
                  </a:cubicBezTo>
                  <a:cubicBezTo>
                    <a:pt x="93401" y="520483"/>
                    <a:pt x="96069" y="520640"/>
                    <a:pt x="97953" y="523622"/>
                  </a:cubicBezTo>
                  <a:cubicBezTo>
                    <a:pt x="102975" y="531313"/>
                    <a:pt x="110981" y="534766"/>
                    <a:pt x="118829" y="539946"/>
                  </a:cubicBezTo>
                  <a:cubicBezTo>
                    <a:pt x="119143" y="534609"/>
                    <a:pt x="116003" y="533040"/>
                    <a:pt x="113178" y="531156"/>
                  </a:cubicBezTo>
                  <a:cubicBezTo>
                    <a:pt x="107370" y="527389"/>
                    <a:pt x="101406" y="523936"/>
                    <a:pt x="99836" y="516088"/>
                  </a:cubicBezTo>
                  <a:cubicBezTo>
                    <a:pt x="98266" y="508397"/>
                    <a:pt x="103760" y="497409"/>
                    <a:pt x="111295" y="495683"/>
                  </a:cubicBezTo>
                  <a:close/>
                  <a:moveTo>
                    <a:pt x="175943" y="494760"/>
                  </a:moveTo>
                  <a:cubicBezTo>
                    <a:pt x="178356" y="494858"/>
                    <a:pt x="180750" y="496703"/>
                    <a:pt x="183653" y="500235"/>
                  </a:cubicBezTo>
                  <a:cubicBezTo>
                    <a:pt x="184124" y="500784"/>
                    <a:pt x="184399" y="501647"/>
                    <a:pt x="184870" y="502275"/>
                  </a:cubicBezTo>
                  <a:lnTo>
                    <a:pt x="186958" y="502823"/>
                  </a:lnTo>
                  <a:lnTo>
                    <a:pt x="187107" y="504237"/>
                  </a:lnTo>
                  <a:lnTo>
                    <a:pt x="188501" y="504307"/>
                  </a:lnTo>
                  <a:lnTo>
                    <a:pt x="188284" y="506140"/>
                  </a:lnTo>
                  <a:cubicBezTo>
                    <a:pt x="188676" y="506592"/>
                    <a:pt x="189383" y="506906"/>
                    <a:pt x="189932" y="507298"/>
                  </a:cubicBezTo>
                  <a:lnTo>
                    <a:pt x="189775" y="506984"/>
                  </a:lnTo>
                  <a:cubicBezTo>
                    <a:pt x="191816" y="509652"/>
                    <a:pt x="194013" y="512007"/>
                    <a:pt x="197780" y="514204"/>
                  </a:cubicBezTo>
                  <a:cubicBezTo>
                    <a:pt x="191816" y="517657"/>
                    <a:pt x="186479" y="521268"/>
                    <a:pt x="180828" y="524093"/>
                  </a:cubicBezTo>
                  <a:cubicBezTo>
                    <a:pt x="176276" y="526447"/>
                    <a:pt x="170940" y="528802"/>
                    <a:pt x="166858" y="523779"/>
                  </a:cubicBezTo>
                  <a:cubicBezTo>
                    <a:pt x="162934" y="519070"/>
                    <a:pt x="161679" y="512949"/>
                    <a:pt x="163562" y="506984"/>
                  </a:cubicBezTo>
                  <a:cubicBezTo>
                    <a:pt x="164347" y="504316"/>
                    <a:pt x="166230" y="501961"/>
                    <a:pt x="168114" y="499764"/>
                  </a:cubicBezTo>
                  <a:cubicBezTo>
                    <a:pt x="171096" y="496310"/>
                    <a:pt x="173529" y="494662"/>
                    <a:pt x="175943" y="494760"/>
                  </a:cubicBezTo>
                  <a:close/>
                  <a:moveTo>
                    <a:pt x="131542" y="476847"/>
                  </a:moveTo>
                  <a:cubicBezTo>
                    <a:pt x="135309" y="476376"/>
                    <a:pt x="137507" y="478417"/>
                    <a:pt x="138919" y="481399"/>
                  </a:cubicBezTo>
                  <a:cubicBezTo>
                    <a:pt x="140803" y="484696"/>
                    <a:pt x="142844" y="486736"/>
                    <a:pt x="146454" y="486736"/>
                  </a:cubicBezTo>
                  <a:cubicBezTo>
                    <a:pt x="146768" y="492387"/>
                    <a:pt x="150692" y="495369"/>
                    <a:pt x="154930" y="498037"/>
                  </a:cubicBezTo>
                  <a:cubicBezTo>
                    <a:pt x="156656" y="499136"/>
                    <a:pt x="160423" y="498822"/>
                    <a:pt x="159324" y="502432"/>
                  </a:cubicBezTo>
                  <a:cubicBezTo>
                    <a:pt x="158383" y="505414"/>
                    <a:pt x="158540" y="509338"/>
                    <a:pt x="154459" y="510751"/>
                  </a:cubicBezTo>
                  <a:cubicBezTo>
                    <a:pt x="150849" y="512006"/>
                    <a:pt x="147238" y="513105"/>
                    <a:pt x="143786" y="515303"/>
                  </a:cubicBezTo>
                  <a:cubicBezTo>
                    <a:pt x="141117" y="516872"/>
                    <a:pt x="139233" y="514518"/>
                    <a:pt x="137664" y="512791"/>
                  </a:cubicBezTo>
                  <a:cubicBezTo>
                    <a:pt x="133426" y="508240"/>
                    <a:pt x="129344" y="503687"/>
                    <a:pt x="124008" y="500078"/>
                  </a:cubicBezTo>
                  <a:cubicBezTo>
                    <a:pt x="120398" y="497566"/>
                    <a:pt x="118828" y="492387"/>
                    <a:pt x="120241" y="487834"/>
                  </a:cubicBezTo>
                  <a:cubicBezTo>
                    <a:pt x="121967" y="482498"/>
                    <a:pt x="125264" y="477789"/>
                    <a:pt x="131542" y="476847"/>
                  </a:cubicBezTo>
                  <a:close/>
                  <a:moveTo>
                    <a:pt x="190930" y="473678"/>
                  </a:moveTo>
                  <a:cubicBezTo>
                    <a:pt x="195043" y="472884"/>
                    <a:pt x="198957" y="475003"/>
                    <a:pt x="201547" y="480300"/>
                  </a:cubicBezTo>
                  <a:cubicBezTo>
                    <a:pt x="206099" y="489718"/>
                    <a:pt x="213162" y="495212"/>
                    <a:pt x="223679" y="496468"/>
                  </a:cubicBezTo>
                  <a:cubicBezTo>
                    <a:pt x="216145" y="509025"/>
                    <a:pt x="204529" y="512635"/>
                    <a:pt x="192600" y="506827"/>
                  </a:cubicBezTo>
                  <a:cubicBezTo>
                    <a:pt x="192129" y="506592"/>
                    <a:pt x="191658" y="506160"/>
                    <a:pt x="191168" y="505984"/>
                  </a:cubicBezTo>
                  <a:lnTo>
                    <a:pt x="190172" y="506424"/>
                  </a:lnTo>
                  <a:lnTo>
                    <a:pt x="190089" y="507141"/>
                  </a:lnTo>
                  <a:cubicBezTo>
                    <a:pt x="189540" y="506749"/>
                    <a:pt x="188833" y="506435"/>
                    <a:pt x="188441" y="505983"/>
                  </a:cubicBezTo>
                  <a:lnTo>
                    <a:pt x="188639" y="504314"/>
                  </a:lnTo>
                  <a:lnTo>
                    <a:pt x="188501" y="504307"/>
                  </a:lnTo>
                  <a:lnTo>
                    <a:pt x="188519" y="504159"/>
                  </a:lnTo>
                  <a:lnTo>
                    <a:pt x="188643" y="504282"/>
                  </a:lnTo>
                  <a:lnTo>
                    <a:pt x="188658" y="504150"/>
                  </a:lnTo>
                  <a:lnTo>
                    <a:pt x="187263" y="504080"/>
                  </a:lnTo>
                  <a:lnTo>
                    <a:pt x="187136" y="502869"/>
                  </a:lnTo>
                  <a:lnTo>
                    <a:pt x="186958" y="502823"/>
                  </a:lnTo>
                  <a:lnTo>
                    <a:pt x="186950" y="502746"/>
                  </a:lnTo>
                  <a:lnTo>
                    <a:pt x="187132" y="502837"/>
                  </a:lnTo>
                  <a:lnTo>
                    <a:pt x="187106" y="502590"/>
                  </a:lnTo>
                  <a:lnTo>
                    <a:pt x="186949" y="502432"/>
                  </a:lnTo>
                  <a:lnTo>
                    <a:pt x="187256" y="502711"/>
                  </a:lnTo>
                  <a:lnTo>
                    <a:pt x="187259" y="502728"/>
                  </a:lnTo>
                  <a:lnTo>
                    <a:pt x="188675" y="504014"/>
                  </a:lnTo>
                  <a:lnTo>
                    <a:pt x="188676" y="504001"/>
                  </a:lnTo>
                  <a:lnTo>
                    <a:pt x="190161" y="504991"/>
                  </a:lnTo>
                  <a:lnTo>
                    <a:pt x="190167" y="504944"/>
                  </a:lnTo>
                  <a:cubicBezTo>
                    <a:pt x="189735" y="504512"/>
                    <a:pt x="188990" y="504237"/>
                    <a:pt x="188519" y="503845"/>
                  </a:cubicBezTo>
                  <a:lnTo>
                    <a:pt x="188676" y="504002"/>
                  </a:lnTo>
                  <a:lnTo>
                    <a:pt x="187256" y="502711"/>
                  </a:lnTo>
                  <a:lnTo>
                    <a:pt x="186223" y="497527"/>
                  </a:lnTo>
                  <a:cubicBezTo>
                    <a:pt x="185419" y="495957"/>
                    <a:pt x="184281" y="494505"/>
                    <a:pt x="183182" y="493014"/>
                  </a:cubicBezTo>
                  <a:cubicBezTo>
                    <a:pt x="178944" y="487207"/>
                    <a:pt x="180671" y="479515"/>
                    <a:pt x="186792" y="475434"/>
                  </a:cubicBezTo>
                  <a:cubicBezTo>
                    <a:pt x="188166" y="474532"/>
                    <a:pt x="189559" y="473943"/>
                    <a:pt x="190930" y="473678"/>
                  </a:cubicBezTo>
                  <a:close/>
                  <a:moveTo>
                    <a:pt x="270021" y="466998"/>
                  </a:moveTo>
                  <a:cubicBezTo>
                    <a:pt x="270610" y="467077"/>
                    <a:pt x="271159" y="467508"/>
                    <a:pt x="271709" y="468214"/>
                  </a:cubicBezTo>
                  <a:cubicBezTo>
                    <a:pt x="272650" y="469313"/>
                    <a:pt x="272650" y="470412"/>
                    <a:pt x="271238" y="471197"/>
                  </a:cubicBezTo>
                  <a:cubicBezTo>
                    <a:pt x="262919" y="475749"/>
                    <a:pt x="256483" y="483754"/>
                    <a:pt x="246123" y="485324"/>
                  </a:cubicBezTo>
                  <a:cubicBezTo>
                    <a:pt x="247065" y="477004"/>
                    <a:pt x="252088" y="473865"/>
                    <a:pt x="259465" y="472924"/>
                  </a:cubicBezTo>
                  <a:cubicBezTo>
                    <a:pt x="262762" y="472453"/>
                    <a:pt x="265587" y="470255"/>
                    <a:pt x="268098" y="467900"/>
                  </a:cubicBezTo>
                  <a:cubicBezTo>
                    <a:pt x="268805" y="467194"/>
                    <a:pt x="269433" y="466920"/>
                    <a:pt x="270021" y="466998"/>
                  </a:cubicBezTo>
                  <a:close/>
                  <a:moveTo>
                    <a:pt x="147944" y="459837"/>
                  </a:moveTo>
                  <a:cubicBezTo>
                    <a:pt x="149867" y="460092"/>
                    <a:pt x="151790" y="461151"/>
                    <a:pt x="153831" y="462407"/>
                  </a:cubicBezTo>
                  <a:cubicBezTo>
                    <a:pt x="161679" y="467273"/>
                    <a:pt x="167016" y="475906"/>
                    <a:pt x="177061" y="477476"/>
                  </a:cubicBezTo>
                  <a:cubicBezTo>
                    <a:pt x="177532" y="477632"/>
                    <a:pt x="178473" y="479516"/>
                    <a:pt x="178317" y="479673"/>
                  </a:cubicBezTo>
                  <a:cubicBezTo>
                    <a:pt x="174550" y="482969"/>
                    <a:pt x="177375" y="489405"/>
                    <a:pt x="172352" y="492230"/>
                  </a:cubicBezTo>
                  <a:cubicBezTo>
                    <a:pt x="166701" y="495526"/>
                    <a:pt x="161208" y="496625"/>
                    <a:pt x="155400" y="492701"/>
                  </a:cubicBezTo>
                  <a:cubicBezTo>
                    <a:pt x="152418" y="490660"/>
                    <a:pt x="149435" y="488620"/>
                    <a:pt x="146610" y="486893"/>
                  </a:cubicBezTo>
                  <a:cubicBezTo>
                    <a:pt x="144256" y="482812"/>
                    <a:pt x="141744" y="478731"/>
                    <a:pt x="139546" y="474493"/>
                  </a:cubicBezTo>
                  <a:cubicBezTo>
                    <a:pt x="137036" y="469784"/>
                    <a:pt x="138291" y="465703"/>
                    <a:pt x="142058" y="462093"/>
                  </a:cubicBezTo>
                  <a:cubicBezTo>
                    <a:pt x="144099" y="460131"/>
                    <a:pt x="146022" y="459582"/>
                    <a:pt x="147944" y="459837"/>
                  </a:cubicBezTo>
                  <a:close/>
                  <a:moveTo>
                    <a:pt x="218734" y="449398"/>
                  </a:moveTo>
                  <a:cubicBezTo>
                    <a:pt x="220931" y="449850"/>
                    <a:pt x="222736" y="452126"/>
                    <a:pt x="225562" y="456599"/>
                  </a:cubicBezTo>
                  <a:cubicBezTo>
                    <a:pt x="229956" y="463505"/>
                    <a:pt x="238276" y="465546"/>
                    <a:pt x="243141" y="471825"/>
                  </a:cubicBezTo>
                  <a:cubicBezTo>
                    <a:pt x="244240" y="473394"/>
                    <a:pt x="245810" y="473708"/>
                    <a:pt x="245025" y="476063"/>
                  </a:cubicBezTo>
                  <a:cubicBezTo>
                    <a:pt x="242827" y="482341"/>
                    <a:pt x="230585" y="491602"/>
                    <a:pt x="223835" y="491602"/>
                  </a:cubicBezTo>
                  <a:cubicBezTo>
                    <a:pt x="221167" y="491445"/>
                    <a:pt x="218656" y="490974"/>
                    <a:pt x="216301" y="489562"/>
                  </a:cubicBezTo>
                  <a:cubicBezTo>
                    <a:pt x="208767" y="485166"/>
                    <a:pt x="204372" y="477632"/>
                    <a:pt x="199663" y="470883"/>
                  </a:cubicBezTo>
                  <a:cubicBezTo>
                    <a:pt x="197309" y="467430"/>
                    <a:pt x="197465" y="461936"/>
                    <a:pt x="202018" y="458640"/>
                  </a:cubicBezTo>
                  <a:cubicBezTo>
                    <a:pt x="204529" y="456756"/>
                    <a:pt x="206883" y="454715"/>
                    <a:pt x="209552" y="453146"/>
                  </a:cubicBezTo>
                  <a:cubicBezTo>
                    <a:pt x="213947" y="450321"/>
                    <a:pt x="216536" y="448947"/>
                    <a:pt x="218734" y="449398"/>
                  </a:cubicBezTo>
                  <a:close/>
                  <a:moveTo>
                    <a:pt x="119142" y="446396"/>
                  </a:moveTo>
                  <a:cubicBezTo>
                    <a:pt x="121968" y="445769"/>
                    <a:pt x="131856" y="454715"/>
                    <a:pt x="133111" y="458797"/>
                  </a:cubicBezTo>
                  <a:cubicBezTo>
                    <a:pt x="134681" y="463819"/>
                    <a:pt x="133582" y="468529"/>
                    <a:pt x="129031" y="471667"/>
                  </a:cubicBezTo>
                  <a:cubicBezTo>
                    <a:pt x="123537" y="475435"/>
                    <a:pt x="118200" y="478103"/>
                    <a:pt x="115689" y="485637"/>
                  </a:cubicBezTo>
                  <a:cubicBezTo>
                    <a:pt x="113962" y="490660"/>
                    <a:pt x="106585" y="494113"/>
                    <a:pt x="100307" y="495369"/>
                  </a:cubicBezTo>
                  <a:cubicBezTo>
                    <a:pt x="94656" y="496468"/>
                    <a:pt x="94185" y="491602"/>
                    <a:pt x="94342" y="485480"/>
                  </a:cubicBezTo>
                  <a:cubicBezTo>
                    <a:pt x="95127" y="482184"/>
                    <a:pt x="96225" y="477161"/>
                    <a:pt x="97638" y="472295"/>
                  </a:cubicBezTo>
                  <a:cubicBezTo>
                    <a:pt x="98894" y="468371"/>
                    <a:pt x="101562" y="468215"/>
                    <a:pt x="104074" y="471197"/>
                  </a:cubicBezTo>
                  <a:cubicBezTo>
                    <a:pt x="106271" y="473708"/>
                    <a:pt x="107841" y="476691"/>
                    <a:pt x="109724" y="479516"/>
                  </a:cubicBezTo>
                  <a:cubicBezTo>
                    <a:pt x="110823" y="481085"/>
                    <a:pt x="112079" y="483440"/>
                    <a:pt x="114119" y="482184"/>
                  </a:cubicBezTo>
                  <a:cubicBezTo>
                    <a:pt x="116003" y="480928"/>
                    <a:pt x="114590" y="478574"/>
                    <a:pt x="113648" y="477004"/>
                  </a:cubicBezTo>
                  <a:cubicBezTo>
                    <a:pt x="112079" y="474807"/>
                    <a:pt x="110352" y="472766"/>
                    <a:pt x="108626" y="470883"/>
                  </a:cubicBezTo>
                  <a:cubicBezTo>
                    <a:pt x="105015" y="466802"/>
                    <a:pt x="102661" y="462250"/>
                    <a:pt x="105173" y="457070"/>
                  </a:cubicBezTo>
                  <a:cubicBezTo>
                    <a:pt x="107998" y="451576"/>
                    <a:pt x="113021" y="447966"/>
                    <a:pt x="119142" y="446396"/>
                  </a:cubicBezTo>
                  <a:close/>
                  <a:moveTo>
                    <a:pt x="287876" y="443729"/>
                  </a:moveTo>
                  <a:cubicBezTo>
                    <a:pt x="291328" y="443571"/>
                    <a:pt x="299805" y="447182"/>
                    <a:pt x="300118" y="450321"/>
                  </a:cubicBezTo>
                  <a:cubicBezTo>
                    <a:pt x="300276" y="451733"/>
                    <a:pt x="299020" y="452362"/>
                    <a:pt x="298235" y="453146"/>
                  </a:cubicBezTo>
                  <a:cubicBezTo>
                    <a:pt x="292741" y="458012"/>
                    <a:pt x="286306" y="461308"/>
                    <a:pt x="280027" y="464605"/>
                  </a:cubicBezTo>
                  <a:cubicBezTo>
                    <a:pt x="277987" y="465703"/>
                    <a:pt x="275789" y="465546"/>
                    <a:pt x="274063" y="463663"/>
                  </a:cubicBezTo>
                  <a:cubicBezTo>
                    <a:pt x="272493" y="462093"/>
                    <a:pt x="272179" y="459896"/>
                    <a:pt x="273278" y="458326"/>
                  </a:cubicBezTo>
                  <a:cubicBezTo>
                    <a:pt x="277202" y="452518"/>
                    <a:pt x="278615" y="444356"/>
                    <a:pt x="287876" y="443729"/>
                  </a:cubicBezTo>
                  <a:close/>
                  <a:moveTo>
                    <a:pt x="175334" y="433055"/>
                  </a:moveTo>
                  <a:cubicBezTo>
                    <a:pt x="177218" y="433526"/>
                    <a:pt x="178003" y="433683"/>
                    <a:pt x="178788" y="435723"/>
                  </a:cubicBezTo>
                  <a:cubicBezTo>
                    <a:pt x="181456" y="443101"/>
                    <a:pt x="186793" y="448123"/>
                    <a:pt x="193856" y="451420"/>
                  </a:cubicBezTo>
                  <a:cubicBezTo>
                    <a:pt x="196682" y="452675"/>
                    <a:pt x="199820" y="454402"/>
                    <a:pt x="197623" y="457698"/>
                  </a:cubicBezTo>
                  <a:cubicBezTo>
                    <a:pt x="195426" y="460994"/>
                    <a:pt x="196839" y="467116"/>
                    <a:pt x="190246" y="467116"/>
                  </a:cubicBezTo>
                  <a:cubicBezTo>
                    <a:pt x="188206" y="467116"/>
                    <a:pt x="185851" y="467900"/>
                    <a:pt x="184281" y="469156"/>
                  </a:cubicBezTo>
                  <a:cubicBezTo>
                    <a:pt x="178003" y="474179"/>
                    <a:pt x="172666" y="471981"/>
                    <a:pt x="167486" y="467429"/>
                  </a:cubicBezTo>
                  <a:cubicBezTo>
                    <a:pt x="164033" y="464447"/>
                    <a:pt x="160737" y="461151"/>
                    <a:pt x="157598" y="457855"/>
                  </a:cubicBezTo>
                  <a:cubicBezTo>
                    <a:pt x="155871" y="456128"/>
                    <a:pt x="154772" y="453617"/>
                    <a:pt x="154772" y="450792"/>
                  </a:cubicBezTo>
                  <a:cubicBezTo>
                    <a:pt x="155086" y="442787"/>
                    <a:pt x="168271" y="431485"/>
                    <a:pt x="175334" y="433055"/>
                  </a:cubicBezTo>
                  <a:close/>
                  <a:moveTo>
                    <a:pt x="246065" y="424147"/>
                  </a:moveTo>
                  <a:cubicBezTo>
                    <a:pt x="247968" y="424461"/>
                    <a:pt x="249734" y="425678"/>
                    <a:pt x="251303" y="428660"/>
                  </a:cubicBezTo>
                  <a:cubicBezTo>
                    <a:pt x="254757" y="435096"/>
                    <a:pt x="260564" y="440275"/>
                    <a:pt x="267628" y="443415"/>
                  </a:cubicBezTo>
                  <a:cubicBezTo>
                    <a:pt x="273749" y="446239"/>
                    <a:pt x="274848" y="450164"/>
                    <a:pt x="271081" y="455971"/>
                  </a:cubicBezTo>
                  <a:cubicBezTo>
                    <a:pt x="266529" y="463034"/>
                    <a:pt x="261663" y="469313"/>
                    <a:pt x="254286" y="470726"/>
                  </a:cubicBezTo>
                  <a:cubicBezTo>
                    <a:pt x="250048" y="470726"/>
                    <a:pt x="248008" y="469627"/>
                    <a:pt x="246124" y="467900"/>
                  </a:cubicBezTo>
                  <a:cubicBezTo>
                    <a:pt x="240316" y="462877"/>
                    <a:pt x="234352" y="458169"/>
                    <a:pt x="229015" y="452832"/>
                  </a:cubicBezTo>
                  <a:cubicBezTo>
                    <a:pt x="221481" y="445298"/>
                    <a:pt x="223207" y="434782"/>
                    <a:pt x="232468" y="429288"/>
                  </a:cubicBezTo>
                  <a:cubicBezTo>
                    <a:pt x="234979" y="427875"/>
                    <a:pt x="237334" y="425835"/>
                    <a:pt x="240002" y="425050"/>
                  </a:cubicBezTo>
                  <a:cubicBezTo>
                    <a:pt x="242121" y="424422"/>
                    <a:pt x="244162" y="423833"/>
                    <a:pt x="246065" y="424147"/>
                  </a:cubicBezTo>
                  <a:close/>
                  <a:moveTo>
                    <a:pt x="141902" y="420027"/>
                  </a:moveTo>
                  <a:cubicBezTo>
                    <a:pt x="147553" y="425050"/>
                    <a:pt x="152889" y="429916"/>
                    <a:pt x="158226" y="434781"/>
                  </a:cubicBezTo>
                  <a:cubicBezTo>
                    <a:pt x="155872" y="438235"/>
                    <a:pt x="153674" y="440275"/>
                    <a:pt x="152732" y="442943"/>
                  </a:cubicBezTo>
                  <a:cubicBezTo>
                    <a:pt x="151006" y="447966"/>
                    <a:pt x="148651" y="451576"/>
                    <a:pt x="143785" y="454716"/>
                  </a:cubicBezTo>
                  <a:cubicBezTo>
                    <a:pt x="139390" y="457541"/>
                    <a:pt x="137664" y="456913"/>
                    <a:pt x="135152" y="453617"/>
                  </a:cubicBezTo>
                  <a:cubicBezTo>
                    <a:pt x="133583" y="451576"/>
                    <a:pt x="132170" y="449222"/>
                    <a:pt x="130443" y="447182"/>
                  </a:cubicBezTo>
                  <a:cubicBezTo>
                    <a:pt x="122595" y="437764"/>
                    <a:pt x="127618" y="423324"/>
                    <a:pt x="139861" y="420341"/>
                  </a:cubicBezTo>
                  <a:cubicBezTo>
                    <a:pt x="140489" y="420184"/>
                    <a:pt x="141588" y="419713"/>
                    <a:pt x="141902" y="420027"/>
                  </a:cubicBezTo>
                  <a:close/>
                  <a:moveTo>
                    <a:pt x="116945" y="418615"/>
                  </a:moveTo>
                  <a:cubicBezTo>
                    <a:pt x="121026" y="419400"/>
                    <a:pt x="122281" y="422538"/>
                    <a:pt x="122909" y="425364"/>
                  </a:cubicBezTo>
                  <a:cubicBezTo>
                    <a:pt x="124008" y="429916"/>
                    <a:pt x="118044" y="440276"/>
                    <a:pt x="113649" y="442630"/>
                  </a:cubicBezTo>
                  <a:cubicBezTo>
                    <a:pt x="111294" y="443886"/>
                    <a:pt x="108940" y="444357"/>
                    <a:pt x="107370" y="441845"/>
                  </a:cubicBezTo>
                  <a:cubicBezTo>
                    <a:pt x="104702" y="437607"/>
                    <a:pt x="106742" y="433526"/>
                    <a:pt x="108469" y="429602"/>
                  </a:cubicBezTo>
                  <a:cubicBezTo>
                    <a:pt x="110195" y="425207"/>
                    <a:pt x="112864" y="421283"/>
                    <a:pt x="116945" y="418615"/>
                  </a:cubicBezTo>
                  <a:close/>
                  <a:moveTo>
                    <a:pt x="381110" y="407314"/>
                  </a:moveTo>
                  <a:cubicBezTo>
                    <a:pt x="379226" y="416889"/>
                    <a:pt x="369966" y="415005"/>
                    <a:pt x="365728" y="419714"/>
                  </a:cubicBezTo>
                  <a:cubicBezTo>
                    <a:pt x="367141" y="411395"/>
                    <a:pt x="374675" y="410924"/>
                    <a:pt x="381110" y="407314"/>
                  </a:cubicBezTo>
                  <a:close/>
                  <a:moveTo>
                    <a:pt x="200035" y="406979"/>
                  </a:moveTo>
                  <a:cubicBezTo>
                    <a:pt x="203626" y="407038"/>
                    <a:pt x="207040" y="409118"/>
                    <a:pt x="210964" y="413277"/>
                  </a:cubicBezTo>
                  <a:cubicBezTo>
                    <a:pt x="215045" y="417673"/>
                    <a:pt x="218655" y="422538"/>
                    <a:pt x="224934" y="424265"/>
                  </a:cubicBezTo>
                  <a:cubicBezTo>
                    <a:pt x="228073" y="425050"/>
                    <a:pt x="228073" y="427404"/>
                    <a:pt x="225561" y="429445"/>
                  </a:cubicBezTo>
                  <a:cubicBezTo>
                    <a:pt x="223050" y="431485"/>
                    <a:pt x="221637" y="434154"/>
                    <a:pt x="220539" y="437136"/>
                  </a:cubicBezTo>
                  <a:cubicBezTo>
                    <a:pt x="218341" y="442944"/>
                    <a:pt x="210179" y="448751"/>
                    <a:pt x="203273" y="448908"/>
                  </a:cubicBezTo>
                  <a:cubicBezTo>
                    <a:pt x="199506" y="448908"/>
                    <a:pt x="195582" y="447182"/>
                    <a:pt x="192443" y="443885"/>
                  </a:cubicBezTo>
                  <a:cubicBezTo>
                    <a:pt x="189931" y="441217"/>
                    <a:pt x="187734" y="438392"/>
                    <a:pt x="185537" y="435567"/>
                  </a:cubicBezTo>
                  <a:cubicBezTo>
                    <a:pt x="178630" y="426934"/>
                    <a:pt x="179415" y="420184"/>
                    <a:pt x="188048" y="412806"/>
                  </a:cubicBezTo>
                  <a:cubicBezTo>
                    <a:pt x="192678" y="408882"/>
                    <a:pt x="196445" y="406920"/>
                    <a:pt x="200035" y="406979"/>
                  </a:cubicBezTo>
                  <a:close/>
                  <a:moveTo>
                    <a:pt x="267471" y="402134"/>
                  </a:moveTo>
                  <a:cubicBezTo>
                    <a:pt x="272336" y="402604"/>
                    <a:pt x="273121" y="408098"/>
                    <a:pt x="277202" y="410138"/>
                  </a:cubicBezTo>
                  <a:cubicBezTo>
                    <a:pt x="281754" y="412493"/>
                    <a:pt x="285992" y="415475"/>
                    <a:pt x="289288" y="420027"/>
                  </a:cubicBezTo>
                  <a:cubicBezTo>
                    <a:pt x="293369" y="426149"/>
                    <a:pt x="302473" y="427404"/>
                    <a:pt x="309379" y="423795"/>
                  </a:cubicBezTo>
                  <a:cubicBezTo>
                    <a:pt x="318483" y="418928"/>
                    <a:pt x="318640" y="418928"/>
                    <a:pt x="323819" y="427561"/>
                  </a:cubicBezTo>
                  <a:cubicBezTo>
                    <a:pt x="326017" y="431800"/>
                    <a:pt x="330882" y="432427"/>
                    <a:pt x="335120" y="435252"/>
                  </a:cubicBezTo>
                  <a:cubicBezTo>
                    <a:pt x="327273" y="441845"/>
                    <a:pt x="317855" y="443885"/>
                    <a:pt x="309222" y="447025"/>
                  </a:cubicBezTo>
                  <a:cubicBezTo>
                    <a:pt x="303100" y="449222"/>
                    <a:pt x="299491" y="443101"/>
                    <a:pt x="294939" y="440275"/>
                  </a:cubicBezTo>
                  <a:cubicBezTo>
                    <a:pt x="291329" y="438078"/>
                    <a:pt x="294468" y="435095"/>
                    <a:pt x="295409" y="432584"/>
                  </a:cubicBezTo>
                  <a:cubicBezTo>
                    <a:pt x="295880" y="431015"/>
                    <a:pt x="296665" y="429445"/>
                    <a:pt x="295566" y="427561"/>
                  </a:cubicBezTo>
                  <a:cubicBezTo>
                    <a:pt x="292427" y="427561"/>
                    <a:pt x="292270" y="430230"/>
                    <a:pt x="291329" y="432270"/>
                  </a:cubicBezTo>
                  <a:cubicBezTo>
                    <a:pt x="286619" y="442943"/>
                    <a:pt x="277359" y="445455"/>
                    <a:pt x="268098" y="438392"/>
                  </a:cubicBezTo>
                  <a:cubicBezTo>
                    <a:pt x="263075" y="434625"/>
                    <a:pt x="258210" y="430544"/>
                    <a:pt x="253972" y="426149"/>
                  </a:cubicBezTo>
                  <a:cubicBezTo>
                    <a:pt x="250519" y="422382"/>
                    <a:pt x="248792" y="417045"/>
                    <a:pt x="251461" y="412493"/>
                  </a:cubicBezTo>
                  <a:cubicBezTo>
                    <a:pt x="254756" y="406529"/>
                    <a:pt x="259622" y="401505"/>
                    <a:pt x="267471" y="402134"/>
                  </a:cubicBezTo>
                  <a:close/>
                  <a:moveTo>
                    <a:pt x="339045" y="397719"/>
                  </a:moveTo>
                  <a:cubicBezTo>
                    <a:pt x="340418" y="398014"/>
                    <a:pt x="341556" y="398759"/>
                    <a:pt x="342184" y="400094"/>
                  </a:cubicBezTo>
                  <a:cubicBezTo>
                    <a:pt x="344852" y="405430"/>
                    <a:pt x="349875" y="407000"/>
                    <a:pt x="354584" y="409197"/>
                  </a:cubicBezTo>
                  <a:cubicBezTo>
                    <a:pt x="361491" y="412494"/>
                    <a:pt x="362433" y="417516"/>
                    <a:pt x="356781" y="422696"/>
                  </a:cubicBezTo>
                  <a:cubicBezTo>
                    <a:pt x="352858" y="426463"/>
                    <a:pt x="349718" y="431643"/>
                    <a:pt x="343283" y="431329"/>
                  </a:cubicBezTo>
                  <a:cubicBezTo>
                    <a:pt x="333237" y="430858"/>
                    <a:pt x="327430" y="423952"/>
                    <a:pt x="321465" y="417359"/>
                  </a:cubicBezTo>
                  <a:cubicBezTo>
                    <a:pt x="320837" y="416731"/>
                    <a:pt x="320680" y="415633"/>
                    <a:pt x="320680" y="414691"/>
                  </a:cubicBezTo>
                  <a:cubicBezTo>
                    <a:pt x="321151" y="408256"/>
                    <a:pt x="328057" y="399936"/>
                    <a:pt x="334493" y="398053"/>
                  </a:cubicBezTo>
                  <a:cubicBezTo>
                    <a:pt x="336063" y="397582"/>
                    <a:pt x="337671" y="397425"/>
                    <a:pt x="339045" y="397719"/>
                  </a:cubicBezTo>
                  <a:close/>
                  <a:moveTo>
                    <a:pt x="244398" y="394129"/>
                  </a:moveTo>
                  <a:cubicBezTo>
                    <a:pt x="244005" y="394835"/>
                    <a:pt x="244201" y="395228"/>
                    <a:pt x="244554" y="395541"/>
                  </a:cubicBezTo>
                  <a:lnTo>
                    <a:pt x="244572" y="395557"/>
                  </a:lnTo>
                  <a:lnTo>
                    <a:pt x="244554" y="394600"/>
                  </a:lnTo>
                  <a:lnTo>
                    <a:pt x="245251" y="394414"/>
                  </a:lnTo>
                  <a:close/>
                  <a:moveTo>
                    <a:pt x="133131" y="390106"/>
                  </a:moveTo>
                  <a:cubicBezTo>
                    <a:pt x="134446" y="389773"/>
                    <a:pt x="135859" y="389969"/>
                    <a:pt x="137350" y="390989"/>
                  </a:cubicBezTo>
                  <a:cubicBezTo>
                    <a:pt x="141588" y="393815"/>
                    <a:pt x="144100" y="397895"/>
                    <a:pt x="144884" y="401977"/>
                  </a:cubicBezTo>
                  <a:cubicBezTo>
                    <a:pt x="143943" y="410296"/>
                    <a:pt x="135623" y="419085"/>
                    <a:pt x="128874" y="420184"/>
                  </a:cubicBezTo>
                  <a:cubicBezTo>
                    <a:pt x="125264" y="420812"/>
                    <a:pt x="119456" y="413905"/>
                    <a:pt x="120555" y="409511"/>
                  </a:cubicBezTo>
                  <a:cubicBezTo>
                    <a:pt x="122125" y="403232"/>
                    <a:pt x="124636" y="397110"/>
                    <a:pt x="129502" y="392402"/>
                  </a:cubicBezTo>
                  <a:cubicBezTo>
                    <a:pt x="130601" y="391303"/>
                    <a:pt x="131817" y="390440"/>
                    <a:pt x="133131" y="390106"/>
                  </a:cubicBezTo>
                  <a:close/>
                  <a:moveTo>
                    <a:pt x="315972" y="389577"/>
                  </a:moveTo>
                  <a:lnTo>
                    <a:pt x="315972" y="389605"/>
                  </a:lnTo>
                  <a:lnTo>
                    <a:pt x="315981" y="389587"/>
                  </a:lnTo>
                  <a:close/>
                  <a:moveTo>
                    <a:pt x="307902" y="382399"/>
                  </a:moveTo>
                  <a:lnTo>
                    <a:pt x="307368" y="382469"/>
                  </a:lnTo>
                  <a:lnTo>
                    <a:pt x="307378" y="382482"/>
                  </a:lnTo>
                  <a:close/>
                  <a:moveTo>
                    <a:pt x="412129" y="379649"/>
                  </a:moveTo>
                  <a:cubicBezTo>
                    <a:pt x="415720" y="379924"/>
                    <a:pt x="419095" y="381572"/>
                    <a:pt x="422548" y="385025"/>
                  </a:cubicBezTo>
                  <a:cubicBezTo>
                    <a:pt x="417839" y="388949"/>
                    <a:pt x="413130" y="392716"/>
                    <a:pt x="408578" y="396483"/>
                  </a:cubicBezTo>
                  <a:cubicBezTo>
                    <a:pt x="404811" y="399623"/>
                    <a:pt x="400730" y="401977"/>
                    <a:pt x="396021" y="403233"/>
                  </a:cubicBezTo>
                  <a:cubicBezTo>
                    <a:pt x="392725" y="404175"/>
                    <a:pt x="388644" y="405744"/>
                    <a:pt x="386447" y="403233"/>
                  </a:cubicBezTo>
                  <a:cubicBezTo>
                    <a:pt x="383622" y="399936"/>
                    <a:pt x="388016" y="397268"/>
                    <a:pt x="389900" y="394914"/>
                  </a:cubicBezTo>
                  <a:cubicBezTo>
                    <a:pt x="393196" y="390676"/>
                    <a:pt x="394295" y="385496"/>
                    <a:pt x="400416" y="382514"/>
                  </a:cubicBezTo>
                  <a:cubicBezTo>
                    <a:pt x="404733" y="380473"/>
                    <a:pt x="408539" y="379374"/>
                    <a:pt x="412129" y="379649"/>
                  </a:cubicBezTo>
                  <a:close/>
                  <a:moveTo>
                    <a:pt x="305311" y="379045"/>
                  </a:moveTo>
                  <a:lnTo>
                    <a:pt x="306201" y="379394"/>
                  </a:lnTo>
                  <a:lnTo>
                    <a:pt x="306274" y="379606"/>
                  </a:lnTo>
                  <a:lnTo>
                    <a:pt x="306200" y="379355"/>
                  </a:lnTo>
                  <a:close/>
                  <a:moveTo>
                    <a:pt x="367926" y="371526"/>
                  </a:moveTo>
                  <a:cubicBezTo>
                    <a:pt x="374989" y="370741"/>
                    <a:pt x="381110" y="374666"/>
                    <a:pt x="386133" y="379531"/>
                  </a:cubicBezTo>
                  <a:cubicBezTo>
                    <a:pt x="390685" y="383769"/>
                    <a:pt x="387703" y="388007"/>
                    <a:pt x="385819" y="392088"/>
                  </a:cubicBezTo>
                  <a:cubicBezTo>
                    <a:pt x="381895" y="400250"/>
                    <a:pt x="372634" y="407628"/>
                    <a:pt x="365885" y="407784"/>
                  </a:cubicBezTo>
                  <a:cubicBezTo>
                    <a:pt x="358037" y="406529"/>
                    <a:pt x="350660" y="402290"/>
                    <a:pt x="344224" y="396169"/>
                  </a:cubicBezTo>
                  <a:cubicBezTo>
                    <a:pt x="343440" y="395384"/>
                    <a:pt x="342812" y="393971"/>
                    <a:pt x="342812" y="392873"/>
                  </a:cubicBezTo>
                  <a:cubicBezTo>
                    <a:pt x="343283" y="386908"/>
                    <a:pt x="348776" y="383141"/>
                    <a:pt x="349875" y="377177"/>
                  </a:cubicBezTo>
                  <a:cubicBezTo>
                    <a:pt x="350346" y="374666"/>
                    <a:pt x="354427" y="375294"/>
                    <a:pt x="356938" y="374509"/>
                  </a:cubicBezTo>
                  <a:cubicBezTo>
                    <a:pt x="360548" y="373410"/>
                    <a:pt x="364472" y="371997"/>
                    <a:pt x="367926" y="371526"/>
                  </a:cubicBezTo>
                  <a:close/>
                  <a:moveTo>
                    <a:pt x="186790" y="369655"/>
                  </a:moveTo>
                  <a:cubicBezTo>
                    <a:pt x="190226" y="370163"/>
                    <a:pt x="192757" y="373253"/>
                    <a:pt x="195111" y="376078"/>
                  </a:cubicBezTo>
                  <a:cubicBezTo>
                    <a:pt x="196523" y="377805"/>
                    <a:pt x="197779" y="379531"/>
                    <a:pt x="199192" y="381258"/>
                  </a:cubicBezTo>
                  <a:cubicBezTo>
                    <a:pt x="205156" y="388478"/>
                    <a:pt x="202018" y="399151"/>
                    <a:pt x="193385" y="403075"/>
                  </a:cubicBezTo>
                  <a:cubicBezTo>
                    <a:pt x="185693" y="406528"/>
                    <a:pt x="181455" y="413278"/>
                    <a:pt x="178317" y="420812"/>
                  </a:cubicBezTo>
                  <a:cubicBezTo>
                    <a:pt x="175177" y="428817"/>
                    <a:pt x="166387" y="427561"/>
                    <a:pt x="160893" y="431799"/>
                  </a:cubicBezTo>
                  <a:cubicBezTo>
                    <a:pt x="159638" y="432741"/>
                    <a:pt x="157754" y="431014"/>
                    <a:pt x="156655" y="429759"/>
                  </a:cubicBezTo>
                  <a:cubicBezTo>
                    <a:pt x="154772" y="427561"/>
                    <a:pt x="152889" y="425364"/>
                    <a:pt x="151319" y="422852"/>
                  </a:cubicBezTo>
                  <a:cubicBezTo>
                    <a:pt x="143942" y="411080"/>
                    <a:pt x="147552" y="401663"/>
                    <a:pt x="160737" y="397111"/>
                  </a:cubicBezTo>
                  <a:cubicBezTo>
                    <a:pt x="164817" y="395698"/>
                    <a:pt x="167800" y="397738"/>
                    <a:pt x="170311" y="400407"/>
                  </a:cubicBezTo>
                  <a:cubicBezTo>
                    <a:pt x="173450" y="403860"/>
                    <a:pt x="176276" y="407784"/>
                    <a:pt x="180200" y="412493"/>
                  </a:cubicBezTo>
                  <a:cubicBezTo>
                    <a:pt x="182083" y="405587"/>
                    <a:pt x="181141" y="401349"/>
                    <a:pt x="175334" y="398366"/>
                  </a:cubicBezTo>
                  <a:cubicBezTo>
                    <a:pt x="170468" y="395855"/>
                    <a:pt x="166544" y="391460"/>
                    <a:pt x="167957" y="385496"/>
                  </a:cubicBezTo>
                  <a:cubicBezTo>
                    <a:pt x="169840" y="377648"/>
                    <a:pt x="175648" y="372782"/>
                    <a:pt x="183025" y="370114"/>
                  </a:cubicBezTo>
                  <a:cubicBezTo>
                    <a:pt x="184398" y="369603"/>
                    <a:pt x="185644" y="369486"/>
                    <a:pt x="186790" y="369655"/>
                  </a:cubicBezTo>
                  <a:close/>
                  <a:moveTo>
                    <a:pt x="157284" y="363835"/>
                  </a:moveTo>
                  <a:cubicBezTo>
                    <a:pt x="163249" y="363521"/>
                    <a:pt x="166074" y="367289"/>
                    <a:pt x="165132" y="374038"/>
                  </a:cubicBezTo>
                  <a:cubicBezTo>
                    <a:pt x="167801" y="384868"/>
                    <a:pt x="158697" y="389577"/>
                    <a:pt x="151634" y="395385"/>
                  </a:cubicBezTo>
                  <a:cubicBezTo>
                    <a:pt x="149436" y="397268"/>
                    <a:pt x="146924" y="395542"/>
                    <a:pt x="145355" y="393502"/>
                  </a:cubicBezTo>
                  <a:cubicBezTo>
                    <a:pt x="140803" y="388165"/>
                    <a:pt x="139547" y="382043"/>
                    <a:pt x="142059" y="375294"/>
                  </a:cubicBezTo>
                  <a:cubicBezTo>
                    <a:pt x="144727" y="368230"/>
                    <a:pt x="150064" y="364306"/>
                    <a:pt x="157284" y="363835"/>
                  </a:cubicBezTo>
                  <a:close/>
                  <a:moveTo>
                    <a:pt x="426629" y="358832"/>
                  </a:moveTo>
                  <a:cubicBezTo>
                    <a:pt x="428708" y="358342"/>
                    <a:pt x="431023" y="358813"/>
                    <a:pt x="433535" y="360225"/>
                  </a:cubicBezTo>
                  <a:cubicBezTo>
                    <a:pt x="435418" y="361324"/>
                    <a:pt x="437459" y="362109"/>
                    <a:pt x="439029" y="363522"/>
                  </a:cubicBezTo>
                  <a:cubicBezTo>
                    <a:pt x="440755" y="364934"/>
                    <a:pt x="444679" y="363836"/>
                    <a:pt x="444365" y="366975"/>
                  </a:cubicBezTo>
                  <a:cubicBezTo>
                    <a:pt x="444051" y="369957"/>
                    <a:pt x="441697" y="372625"/>
                    <a:pt x="438401" y="373567"/>
                  </a:cubicBezTo>
                  <a:cubicBezTo>
                    <a:pt x="430552" y="376079"/>
                    <a:pt x="422705" y="377021"/>
                    <a:pt x="414072" y="373881"/>
                  </a:cubicBezTo>
                  <a:cubicBezTo>
                    <a:pt x="416583" y="369957"/>
                    <a:pt x="418780" y="366504"/>
                    <a:pt x="421135" y="363208"/>
                  </a:cubicBezTo>
                  <a:cubicBezTo>
                    <a:pt x="422705" y="360775"/>
                    <a:pt x="424549" y="359323"/>
                    <a:pt x="426629" y="358832"/>
                  </a:cubicBezTo>
                  <a:close/>
                  <a:moveTo>
                    <a:pt x="248929" y="355536"/>
                  </a:moveTo>
                  <a:cubicBezTo>
                    <a:pt x="252481" y="355163"/>
                    <a:pt x="255699" y="356458"/>
                    <a:pt x="258838" y="359440"/>
                  </a:cubicBezTo>
                  <a:cubicBezTo>
                    <a:pt x="264646" y="364777"/>
                    <a:pt x="269354" y="371370"/>
                    <a:pt x="276417" y="375451"/>
                  </a:cubicBezTo>
                  <a:cubicBezTo>
                    <a:pt x="278458" y="376706"/>
                    <a:pt x="278615" y="377962"/>
                    <a:pt x="276574" y="379846"/>
                  </a:cubicBezTo>
                  <a:cubicBezTo>
                    <a:pt x="273906" y="382200"/>
                    <a:pt x="271866" y="385182"/>
                    <a:pt x="269668" y="388164"/>
                  </a:cubicBezTo>
                  <a:cubicBezTo>
                    <a:pt x="262448" y="397739"/>
                    <a:pt x="258210" y="399152"/>
                    <a:pt x="246752" y="394914"/>
                  </a:cubicBezTo>
                  <a:lnTo>
                    <a:pt x="246213" y="394734"/>
                  </a:lnTo>
                  <a:lnTo>
                    <a:pt x="246910" y="395385"/>
                  </a:lnTo>
                  <a:cubicBezTo>
                    <a:pt x="246439" y="395542"/>
                    <a:pt x="245967" y="396013"/>
                    <a:pt x="245653" y="396484"/>
                  </a:cubicBezTo>
                  <a:lnTo>
                    <a:pt x="245651" y="396482"/>
                  </a:lnTo>
                  <a:lnTo>
                    <a:pt x="245653" y="396483"/>
                  </a:lnTo>
                  <a:cubicBezTo>
                    <a:pt x="252245" y="404959"/>
                    <a:pt x="252089" y="405901"/>
                    <a:pt x="243770" y="413592"/>
                  </a:cubicBezTo>
                  <a:cubicBezTo>
                    <a:pt x="240002" y="417046"/>
                    <a:pt x="234666" y="417830"/>
                    <a:pt x="230898" y="421283"/>
                  </a:cubicBezTo>
                  <a:cubicBezTo>
                    <a:pt x="228701" y="423324"/>
                    <a:pt x="226504" y="420499"/>
                    <a:pt x="224934" y="418772"/>
                  </a:cubicBezTo>
                  <a:cubicBezTo>
                    <a:pt x="221167" y="414377"/>
                    <a:pt x="216772" y="410610"/>
                    <a:pt x="211749" y="407628"/>
                  </a:cubicBezTo>
                  <a:cubicBezTo>
                    <a:pt x="206726" y="404645"/>
                    <a:pt x="203116" y="400722"/>
                    <a:pt x="206412" y="393972"/>
                  </a:cubicBezTo>
                  <a:cubicBezTo>
                    <a:pt x="210808" y="385339"/>
                    <a:pt x="217714" y="380316"/>
                    <a:pt x="224149" y="382200"/>
                  </a:cubicBezTo>
                  <a:cubicBezTo>
                    <a:pt x="228230" y="383456"/>
                    <a:pt x="232311" y="385339"/>
                    <a:pt x="235765" y="388007"/>
                  </a:cubicBezTo>
                  <a:cubicBezTo>
                    <a:pt x="237334" y="384554"/>
                    <a:pt x="234509" y="382671"/>
                    <a:pt x="233253" y="380159"/>
                  </a:cubicBezTo>
                  <a:cubicBezTo>
                    <a:pt x="229329" y="372625"/>
                    <a:pt x="230427" y="367132"/>
                    <a:pt x="237020" y="361638"/>
                  </a:cubicBezTo>
                  <a:cubicBezTo>
                    <a:pt x="241493" y="357949"/>
                    <a:pt x="245378" y="355909"/>
                    <a:pt x="248929" y="355536"/>
                  </a:cubicBezTo>
                  <a:close/>
                  <a:moveTo>
                    <a:pt x="319111" y="353790"/>
                  </a:moveTo>
                  <a:cubicBezTo>
                    <a:pt x="320523" y="353947"/>
                    <a:pt x="322406" y="354104"/>
                    <a:pt x="323034" y="355046"/>
                  </a:cubicBezTo>
                  <a:cubicBezTo>
                    <a:pt x="328371" y="362266"/>
                    <a:pt x="336062" y="366190"/>
                    <a:pt x="342968" y="371370"/>
                  </a:cubicBezTo>
                  <a:cubicBezTo>
                    <a:pt x="345480" y="373253"/>
                    <a:pt x="345793" y="375294"/>
                    <a:pt x="344852" y="378747"/>
                  </a:cubicBezTo>
                  <a:cubicBezTo>
                    <a:pt x="340614" y="393972"/>
                    <a:pt x="331353" y="398053"/>
                    <a:pt x="318326" y="389891"/>
                  </a:cubicBezTo>
                  <a:cubicBezTo>
                    <a:pt x="317933" y="389656"/>
                    <a:pt x="317501" y="389146"/>
                    <a:pt x="317050" y="388949"/>
                  </a:cubicBezTo>
                  <a:lnTo>
                    <a:pt x="316344" y="389427"/>
                  </a:lnTo>
                  <a:lnTo>
                    <a:pt x="316129" y="389734"/>
                  </a:lnTo>
                  <a:lnTo>
                    <a:pt x="316032" y="389638"/>
                  </a:lnTo>
                  <a:lnTo>
                    <a:pt x="315972" y="389679"/>
                  </a:lnTo>
                  <a:lnTo>
                    <a:pt x="315972" y="389734"/>
                  </a:lnTo>
                  <a:cubicBezTo>
                    <a:pt x="325233" y="406058"/>
                    <a:pt x="320524" y="407157"/>
                    <a:pt x="308437" y="418301"/>
                  </a:cubicBezTo>
                  <a:cubicBezTo>
                    <a:pt x="304671" y="421754"/>
                    <a:pt x="298235" y="421754"/>
                    <a:pt x="294468" y="417830"/>
                  </a:cubicBezTo>
                  <a:cubicBezTo>
                    <a:pt x="289602" y="412493"/>
                    <a:pt x="283480" y="409354"/>
                    <a:pt x="277830" y="405430"/>
                  </a:cubicBezTo>
                  <a:cubicBezTo>
                    <a:pt x="268569" y="399152"/>
                    <a:pt x="268412" y="395227"/>
                    <a:pt x="277673" y="389263"/>
                  </a:cubicBezTo>
                  <a:cubicBezTo>
                    <a:pt x="280655" y="387379"/>
                    <a:pt x="282852" y="385025"/>
                    <a:pt x="284736" y="382200"/>
                  </a:cubicBezTo>
                  <a:cubicBezTo>
                    <a:pt x="287915" y="377727"/>
                    <a:pt x="291535" y="375284"/>
                    <a:pt x="295993" y="376196"/>
                  </a:cubicBezTo>
                  <a:cubicBezTo>
                    <a:pt x="297479" y="376500"/>
                    <a:pt x="299059" y="377177"/>
                    <a:pt x="300746" y="378276"/>
                  </a:cubicBezTo>
                  <a:cubicBezTo>
                    <a:pt x="301139" y="378590"/>
                    <a:pt x="301570" y="378786"/>
                    <a:pt x="301983" y="378767"/>
                  </a:cubicBezTo>
                  <a:lnTo>
                    <a:pt x="302996" y="378038"/>
                  </a:lnTo>
                  <a:lnTo>
                    <a:pt x="299588" y="370271"/>
                  </a:lnTo>
                  <a:cubicBezTo>
                    <a:pt x="299176" y="367563"/>
                    <a:pt x="299725" y="364777"/>
                    <a:pt x="301845" y="361795"/>
                  </a:cubicBezTo>
                  <a:cubicBezTo>
                    <a:pt x="306239" y="355673"/>
                    <a:pt x="311890" y="353005"/>
                    <a:pt x="319111" y="353790"/>
                  </a:cubicBezTo>
                  <a:close/>
                  <a:moveTo>
                    <a:pt x="388647" y="346911"/>
                  </a:moveTo>
                  <a:cubicBezTo>
                    <a:pt x="394629" y="346315"/>
                    <a:pt x="399396" y="350376"/>
                    <a:pt x="404341" y="354261"/>
                  </a:cubicBezTo>
                  <a:cubicBezTo>
                    <a:pt x="407009" y="356301"/>
                    <a:pt x="409991" y="357871"/>
                    <a:pt x="413444" y="358342"/>
                  </a:cubicBezTo>
                  <a:cubicBezTo>
                    <a:pt x="415014" y="358656"/>
                    <a:pt x="416427" y="358813"/>
                    <a:pt x="416113" y="361324"/>
                  </a:cubicBezTo>
                  <a:cubicBezTo>
                    <a:pt x="416113" y="366190"/>
                    <a:pt x="406852" y="374666"/>
                    <a:pt x="401515" y="376392"/>
                  </a:cubicBezTo>
                  <a:cubicBezTo>
                    <a:pt x="390057" y="380159"/>
                    <a:pt x="383622" y="369957"/>
                    <a:pt x="374361" y="367760"/>
                  </a:cubicBezTo>
                  <a:cubicBezTo>
                    <a:pt x="373419" y="367602"/>
                    <a:pt x="372634" y="366033"/>
                    <a:pt x="372320" y="364934"/>
                  </a:cubicBezTo>
                  <a:cubicBezTo>
                    <a:pt x="371378" y="361795"/>
                    <a:pt x="379541" y="350808"/>
                    <a:pt x="382209" y="349238"/>
                  </a:cubicBezTo>
                  <a:cubicBezTo>
                    <a:pt x="384524" y="347825"/>
                    <a:pt x="386653" y="347109"/>
                    <a:pt x="388647" y="346911"/>
                  </a:cubicBezTo>
                  <a:close/>
                  <a:moveTo>
                    <a:pt x="214417" y="340292"/>
                  </a:moveTo>
                  <a:cubicBezTo>
                    <a:pt x="218027" y="339977"/>
                    <a:pt x="220695" y="341547"/>
                    <a:pt x="222265" y="344529"/>
                  </a:cubicBezTo>
                  <a:cubicBezTo>
                    <a:pt x="224934" y="349552"/>
                    <a:pt x="228701" y="354575"/>
                    <a:pt x="229799" y="359912"/>
                  </a:cubicBezTo>
                  <a:cubicBezTo>
                    <a:pt x="230898" y="365719"/>
                    <a:pt x="225876" y="370271"/>
                    <a:pt x="221794" y="373881"/>
                  </a:cubicBezTo>
                  <a:cubicBezTo>
                    <a:pt x="218027" y="377178"/>
                    <a:pt x="213004" y="378904"/>
                    <a:pt x="209552" y="382514"/>
                  </a:cubicBezTo>
                  <a:cubicBezTo>
                    <a:pt x="207197" y="384869"/>
                    <a:pt x="206098" y="383613"/>
                    <a:pt x="204528" y="381572"/>
                  </a:cubicBezTo>
                  <a:cubicBezTo>
                    <a:pt x="202488" y="378904"/>
                    <a:pt x="200448" y="376236"/>
                    <a:pt x="198250" y="373724"/>
                  </a:cubicBezTo>
                  <a:cubicBezTo>
                    <a:pt x="193071" y="367760"/>
                    <a:pt x="189460" y="361481"/>
                    <a:pt x="193542" y="353476"/>
                  </a:cubicBezTo>
                  <a:cubicBezTo>
                    <a:pt x="197936" y="345000"/>
                    <a:pt x="205470" y="341547"/>
                    <a:pt x="214417" y="340292"/>
                  </a:cubicBezTo>
                  <a:close/>
                  <a:moveTo>
                    <a:pt x="183595" y="333483"/>
                  </a:moveTo>
                  <a:cubicBezTo>
                    <a:pt x="185145" y="334013"/>
                    <a:pt x="186400" y="335112"/>
                    <a:pt x="187263" y="336681"/>
                  </a:cubicBezTo>
                  <a:cubicBezTo>
                    <a:pt x="189618" y="340919"/>
                    <a:pt x="196681" y="344372"/>
                    <a:pt x="191031" y="350965"/>
                  </a:cubicBezTo>
                  <a:cubicBezTo>
                    <a:pt x="189147" y="353162"/>
                    <a:pt x="187107" y="355359"/>
                    <a:pt x="186792" y="358341"/>
                  </a:cubicBezTo>
                  <a:cubicBezTo>
                    <a:pt x="185851" y="366033"/>
                    <a:pt x="178631" y="367288"/>
                    <a:pt x="173765" y="370584"/>
                  </a:cubicBezTo>
                  <a:cubicBezTo>
                    <a:pt x="172509" y="371526"/>
                    <a:pt x="170783" y="371055"/>
                    <a:pt x="170155" y="369485"/>
                  </a:cubicBezTo>
                  <a:cubicBezTo>
                    <a:pt x="168115" y="363835"/>
                    <a:pt x="164975" y="358656"/>
                    <a:pt x="164504" y="354574"/>
                  </a:cubicBezTo>
                  <a:cubicBezTo>
                    <a:pt x="164975" y="342959"/>
                    <a:pt x="169527" y="336681"/>
                    <a:pt x="178160" y="333699"/>
                  </a:cubicBezTo>
                  <a:cubicBezTo>
                    <a:pt x="180200" y="332992"/>
                    <a:pt x="182045" y="332953"/>
                    <a:pt x="183595" y="333483"/>
                  </a:cubicBezTo>
                  <a:close/>
                  <a:moveTo>
                    <a:pt x="455510" y="330873"/>
                  </a:moveTo>
                  <a:cubicBezTo>
                    <a:pt x="462416" y="329618"/>
                    <a:pt x="467596" y="332914"/>
                    <a:pt x="470107" y="337937"/>
                  </a:cubicBezTo>
                  <a:cubicBezTo>
                    <a:pt x="472305" y="342332"/>
                    <a:pt x="469322" y="347355"/>
                    <a:pt x="464928" y="350808"/>
                  </a:cubicBezTo>
                  <a:cubicBezTo>
                    <a:pt x="459120" y="354889"/>
                    <a:pt x="452998" y="356616"/>
                    <a:pt x="445935" y="356302"/>
                  </a:cubicBezTo>
                  <a:cubicBezTo>
                    <a:pt x="444209" y="356302"/>
                    <a:pt x="442482" y="356459"/>
                    <a:pt x="440912" y="356302"/>
                  </a:cubicBezTo>
                  <a:cubicBezTo>
                    <a:pt x="434634" y="355517"/>
                    <a:pt x="433064" y="352848"/>
                    <a:pt x="436674" y="347826"/>
                  </a:cubicBezTo>
                  <a:cubicBezTo>
                    <a:pt x="441697" y="340762"/>
                    <a:pt x="445621" y="332757"/>
                    <a:pt x="455510" y="330873"/>
                  </a:cubicBezTo>
                  <a:close/>
                  <a:moveTo>
                    <a:pt x="278772" y="328676"/>
                  </a:moveTo>
                  <a:cubicBezTo>
                    <a:pt x="282225" y="328833"/>
                    <a:pt x="285207" y="329147"/>
                    <a:pt x="286463" y="333542"/>
                  </a:cubicBezTo>
                  <a:cubicBezTo>
                    <a:pt x="287876" y="338251"/>
                    <a:pt x="292427" y="340291"/>
                    <a:pt x="295724" y="343431"/>
                  </a:cubicBezTo>
                  <a:cubicBezTo>
                    <a:pt x="301531" y="348610"/>
                    <a:pt x="301845" y="352221"/>
                    <a:pt x="296822" y="358185"/>
                  </a:cubicBezTo>
                  <a:cubicBezTo>
                    <a:pt x="295724" y="359441"/>
                    <a:pt x="294468" y="360697"/>
                    <a:pt x="293683" y="362109"/>
                  </a:cubicBezTo>
                  <a:cubicBezTo>
                    <a:pt x="287248" y="374509"/>
                    <a:pt x="278301" y="372312"/>
                    <a:pt x="269197" y="364934"/>
                  </a:cubicBezTo>
                  <a:cubicBezTo>
                    <a:pt x="264959" y="361481"/>
                    <a:pt x="261663" y="356772"/>
                    <a:pt x="258210" y="352535"/>
                  </a:cubicBezTo>
                  <a:cubicBezTo>
                    <a:pt x="257425" y="351750"/>
                    <a:pt x="257111" y="350337"/>
                    <a:pt x="256954" y="349238"/>
                  </a:cubicBezTo>
                  <a:cubicBezTo>
                    <a:pt x="256954" y="341704"/>
                    <a:pt x="271081" y="328519"/>
                    <a:pt x="278772" y="328676"/>
                  </a:cubicBezTo>
                  <a:close/>
                  <a:moveTo>
                    <a:pt x="340828" y="325360"/>
                  </a:moveTo>
                  <a:cubicBezTo>
                    <a:pt x="344205" y="324978"/>
                    <a:pt x="347207" y="327067"/>
                    <a:pt x="350032" y="329775"/>
                  </a:cubicBezTo>
                  <a:cubicBezTo>
                    <a:pt x="356468" y="335739"/>
                    <a:pt x="362275" y="342803"/>
                    <a:pt x="370594" y="346413"/>
                  </a:cubicBezTo>
                  <a:cubicBezTo>
                    <a:pt x="373106" y="347511"/>
                    <a:pt x="372792" y="349081"/>
                    <a:pt x="372164" y="351121"/>
                  </a:cubicBezTo>
                  <a:cubicBezTo>
                    <a:pt x="370123" y="356301"/>
                    <a:pt x="368083" y="361481"/>
                    <a:pt x="364473" y="365719"/>
                  </a:cubicBezTo>
                  <a:cubicBezTo>
                    <a:pt x="358194" y="372939"/>
                    <a:pt x="351915" y="373410"/>
                    <a:pt x="344695" y="367132"/>
                  </a:cubicBezTo>
                  <a:cubicBezTo>
                    <a:pt x="338574" y="361795"/>
                    <a:pt x="331824" y="356929"/>
                    <a:pt x="327587" y="349709"/>
                  </a:cubicBezTo>
                  <a:cubicBezTo>
                    <a:pt x="325860" y="347198"/>
                    <a:pt x="324447" y="344843"/>
                    <a:pt x="323976" y="340919"/>
                  </a:cubicBezTo>
                  <a:cubicBezTo>
                    <a:pt x="325389" y="334170"/>
                    <a:pt x="331353" y="330246"/>
                    <a:pt x="337318" y="326636"/>
                  </a:cubicBezTo>
                  <a:cubicBezTo>
                    <a:pt x="338534" y="325890"/>
                    <a:pt x="339702" y="325488"/>
                    <a:pt x="340828" y="325360"/>
                  </a:cubicBezTo>
                  <a:close/>
                  <a:moveTo>
                    <a:pt x="239538" y="317117"/>
                  </a:moveTo>
                  <a:cubicBezTo>
                    <a:pt x="243916" y="317081"/>
                    <a:pt x="247301" y="319847"/>
                    <a:pt x="249891" y="323497"/>
                  </a:cubicBezTo>
                  <a:cubicBezTo>
                    <a:pt x="253187" y="328205"/>
                    <a:pt x="258210" y="333385"/>
                    <a:pt x="250833" y="340134"/>
                  </a:cubicBezTo>
                  <a:cubicBezTo>
                    <a:pt x="246752" y="343901"/>
                    <a:pt x="248165" y="352063"/>
                    <a:pt x="240473" y="354418"/>
                  </a:cubicBezTo>
                  <a:cubicBezTo>
                    <a:pt x="235450" y="355830"/>
                    <a:pt x="232154" y="355987"/>
                    <a:pt x="229486" y="351278"/>
                  </a:cubicBezTo>
                  <a:cubicBezTo>
                    <a:pt x="225876" y="344686"/>
                    <a:pt x="223835" y="337780"/>
                    <a:pt x="222893" y="331659"/>
                  </a:cubicBezTo>
                  <a:cubicBezTo>
                    <a:pt x="222579" y="322398"/>
                    <a:pt x="228858" y="320671"/>
                    <a:pt x="234822" y="318160"/>
                  </a:cubicBezTo>
                  <a:cubicBezTo>
                    <a:pt x="236510" y="317453"/>
                    <a:pt x="238079" y="317130"/>
                    <a:pt x="239538" y="317117"/>
                  </a:cubicBezTo>
                  <a:close/>
                  <a:moveTo>
                    <a:pt x="203117" y="304504"/>
                  </a:moveTo>
                  <a:cubicBezTo>
                    <a:pt x="212691" y="304504"/>
                    <a:pt x="222580" y="310940"/>
                    <a:pt x="221639" y="317532"/>
                  </a:cubicBezTo>
                  <a:cubicBezTo>
                    <a:pt x="220854" y="323340"/>
                    <a:pt x="218970" y="329461"/>
                    <a:pt x="215674" y="334013"/>
                  </a:cubicBezTo>
                  <a:cubicBezTo>
                    <a:pt x="212064" y="339036"/>
                    <a:pt x="204529" y="336839"/>
                    <a:pt x="199193" y="339978"/>
                  </a:cubicBezTo>
                  <a:cubicBezTo>
                    <a:pt x="196524" y="341547"/>
                    <a:pt x="186949" y="326793"/>
                    <a:pt x="186949" y="321299"/>
                  </a:cubicBezTo>
                  <a:cubicBezTo>
                    <a:pt x="186792" y="314079"/>
                    <a:pt x="196053" y="304504"/>
                    <a:pt x="203117" y="304504"/>
                  </a:cubicBezTo>
                  <a:close/>
                  <a:moveTo>
                    <a:pt x="358194" y="303562"/>
                  </a:moveTo>
                  <a:cubicBezTo>
                    <a:pt x="373576" y="303562"/>
                    <a:pt x="384249" y="311568"/>
                    <a:pt x="392255" y="323810"/>
                  </a:cubicBezTo>
                  <a:cubicBezTo>
                    <a:pt x="394295" y="326950"/>
                    <a:pt x="389743" y="341390"/>
                    <a:pt x="386290" y="343745"/>
                  </a:cubicBezTo>
                  <a:cubicBezTo>
                    <a:pt x="381268" y="347355"/>
                    <a:pt x="373733" y="345629"/>
                    <a:pt x="368553" y="340291"/>
                  </a:cubicBezTo>
                  <a:cubicBezTo>
                    <a:pt x="364472" y="335897"/>
                    <a:pt x="360078" y="331815"/>
                    <a:pt x="355682" y="327735"/>
                  </a:cubicBezTo>
                  <a:cubicBezTo>
                    <a:pt x="351445" y="323810"/>
                    <a:pt x="348933" y="319102"/>
                    <a:pt x="348933" y="312666"/>
                  </a:cubicBezTo>
                  <a:cubicBezTo>
                    <a:pt x="349090" y="307330"/>
                    <a:pt x="351915" y="303562"/>
                    <a:pt x="358194" y="303562"/>
                  </a:cubicBezTo>
                  <a:close/>
                  <a:moveTo>
                    <a:pt x="299648" y="302149"/>
                  </a:moveTo>
                  <a:cubicBezTo>
                    <a:pt x="305612" y="300423"/>
                    <a:pt x="305926" y="307486"/>
                    <a:pt x="310007" y="309370"/>
                  </a:cubicBezTo>
                  <a:cubicBezTo>
                    <a:pt x="315344" y="311881"/>
                    <a:pt x="319425" y="317375"/>
                    <a:pt x="323820" y="321770"/>
                  </a:cubicBezTo>
                  <a:cubicBezTo>
                    <a:pt x="326488" y="324438"/>
                    <a:pt x="327273" y="327578"/>
                    <a:pt x="323663" y="330403"/>
                  </a:cubicBezTo>
                  <a:cubicBezTo>
                    <a:pt x="321309" y="332286"/>
                    <a:pt x="320210" y="334955"/>
                    <a:pt x="319425" y="337780"/>
                  </a:cubicBezTo>
                  <a:cubicBezTo>
                    <a:pt x="318483" y="342018"/>
                    <a:pt x="315344" y="343274"/>
                    <a:pt x="310164" y="343274"/>
                  </a:cubicBezTo>
                  <a:cubicBezTo>
                    <a:pt x="302944" y="340762"/>
                    <a:pt x="293840" y="339507"/>
                    <a:pt x="289602" y="329932"/>
                  </a:cubicBezTo>
                  <a:cubicBezTo>
                    <a:pt x="288503" y="327578"/>
                    <a:pt x="286777" y="325380"/>
                    <a:pt x="285521" y="323182"/>
                  </a:cubicBezTo>
                  <a:cubicBezTo>
                    <a:pt x="282853" y="318631"/>
                    <a:pt x="283481" y="314549"/>
                    <a:pt x="287404" y="310940"/>
                  </a:cubicBezTo>
                  <a:cubicBezTo>
                    <a:pt x="287561" y="310782"/>
                    <a:pt x="287718" y="310626"/>
                    <a:pt x="288032" y="310469"/>
                  </a:cubicBezTo>
                  <a:cubicBezTo>
                    <a:pt x="292271" y="308114"/>
                    <a:pt x="294939" y="303562"/>
                    <a:pt x="299648" y="302149"/>
                  </a:cubicBezTo>
                  <a:close/>
                  <a:moveTo>
                    <a:pt x="437832" y="293242"/>
                  </a:moveTo>
                  <a:cubicBezTo>
                    <a:pt x="441501" y="292889"/>
                    <a:pt x="445307" y="294615"/>
                    <a:pt x="449545" y="298383"/>
                  </a:cubicBezTo>
                  <a:cubicBezTo>
                    <a:pt x="452842" y="301208"/>
                    <a:pt x="455981" y="304190"/>
                    <a:pt x="459434" y="306701"/>
                  </a:cubicBezTo>
                  <a:cubicBezTo>
                    <a:pt x="463515" y="309683"/>
                    <a:pt x="468224" y="311410"/>
                    <a:pt x="473090" y="309213"/>
                  </a:cubicBezTo>
                  <a:cubicBezTo>
                    <a:pt x="481252" y="305603"/>
                    <a:pt x="486118" y="312038"/>
                    <a:pt x="492082" y="314706"/>
                  </a:cubicBezTo>
                  <a:cubicBezTo>
                    <a:pt x="493495" y="315334"/>
                    <a:pt x="492710" y="316590"/>
                    <a:pt x="492396" y="317846"/>
                  </a:cubicBezTo>
                  <a:cubicBezTo>
                    <a:pt x="489570" y="327420"/>
                    <a:pt x="471206" y="333228"/>
                    <a:pt x="463672" y="326792"/>
                  </a:cubicBezTo>
                  <a:cubicBezTo>
                    <a:pt x="461161" y="324752"/>
                    <a:pt x="462887" y="322397"/>
                    <a:pt x="463672" y="320200"/>
                  </a:cubicBezTo>
                  <a:cubicBezTo>
                    <a:pt x="465555" y="315491"/>
                    <a:pt x="465555" y="315491"/>
                    <a:pt x="463201" y="311567"/>
                  </a:cubicBezTo>
                  <a:cubicBezTo>
                    <a:pt x="460062" y="315805"/>
                    <a:pt x="457236" y="320357"/>
                    <a:pt x="453783" y="324124"/>
                  </a:cubicBezTo>
                  <a:cubicBezTo>
                    <a:pt x="446720" y="331972"/>
                    <a:pt x="439814" y="332129"/>
                    <a:pt x="431966" y="325380"/>
                  </a:cubicBezTo>
                  <a:cubicBezTo>
                    <a:pt x="430867" y="324438"/>
                    <a:pt x="429768" y="323496"/>
                    <a:pt x="428670" y="322554"/>
                  </a:cubicBezTo>
                  <a:cubicBezTo>
                    <a:pt x="418467" y="314863"/>
                    <a:pt x="418153" y="311253"/>
                    <a:pt x="426943" y="300580"/>
                  </a:cubicBezTo>
                  <a:cubicBezTo>
                    <a:pt x="430631" y="296028"/>
                    <a:pt x="434163" y="293595"/>
                    <a:pt x="437832" y="293242"/>
                  </a:cubicBezTo>
                  <a:close/>
                  <a:moveTo>
                    <a:pt x="500754" y="282314"/>
                  </a:moveTo>
                  <a:cubicBezTo>
                    <a:pt x="501892" y="282255"/>
                    <a:pt x="503069" y="282608"/>
                    <a:pt x="504168" y="283157"/>
                  </a:cubicBezTo>
                  <a:cubicBezTo>
                    <a:pt x="507935" y="285041"/>
                    <a:pt x="513271" y="286140"/>
                    <a:pt x="513271" y="291320"/>
                  </a:cubicBezTo>
                  <a:cubicBezTo>
                    <a:pt x="513271" y="296342"/>
                    <a:pt x="509348" y="300267"/>
                    <a:pt x="504795" y="302150"/>
                  </a:cubicBezTo>
                  <a:cubicBezTo>
                    <a:pt x="500401" y="304034"/>
                    <a:pt x="495691" y="304975"/>
                    <a:pt x="490983" y="305760"/>
                  </a:cubicBezTo>
                  <a:cubicBezTo>
                    <a:pt x="485960" y="306545"/>
                    <a:pt x="483605" y="302935"/>
                    <a:pt x="486431" y="298697"/>
                  </a:cubicBezTo>
                  <a:cubicBezTo>
                    <a:pt x="488785" y="294930"/>
                    <a:pt x="489727" y="291477"/>
                    <a:pt x="488000" y="286924"/>
                  </a:cubicBezTo>
                  <a:cubicBezTo>
                    <a:pt x="491924" y="286296"/>
                    <a:pt x="495378" y="286610"/>
                    <a:pt x="497575" y="283942"/>
                  </a:cubicBezTo>
                  <a:cubicBezTo>
                    <a:pt x="498517" y="282844"/>
                    <a:pt x="499616" y="282373"/>
                    <a:pt x="500754" y="282314"/>
                  </a:cubicBezTo>
                  <a:close/>
                  <a:moveTo>
                    <a:pt x="323459" y="280170"/>
                  </a:moveTo>
                  <a:cubicBezTo>
                    <a:pt x="326027" y="280214"/>
                    <a:pt x="328724" y="280960"/>
                    <a:pt x="331353" y="282529"/>
                  </a:cubicBezTo>
                  <a:cubicBezTo>
                    <a:pt x="338103" y="286453"/>
                    <a:pt x="342969" y="292575"/>
                    <a:pt x="347991" y="298382"/>
                  </a:cubicBezTo>
                  <a:cubicBezTo>
                    <a:pt x="350189" y="300894"/>
                    <a:pt x="341713" y="319259"/>
                    <a:pt x="338259" y="319887"/>
                  </a:cubicBezTo>
                  <a:cubicBezTo>
                    <a:pt x="327744" y="321770"/>
                    <a:pt x="309065" y="306231"/>
                    <a:pt x="309222" y="295400"/>
                  </a:cubicBezTo>
                  <a:cubicBezTo>
                    <a:pt x="309222" y="286218"/>
                    <a:pt x="315756" y="280038"/>
                    <a:pt x="323459" y="280170"/>
                  </a:cubicBezTo>
                  <a:close/>
                  <a:moveTo>
                    <a:pt x="394433" y="273524"/>
                  </a:moveTo>
                  <a:cubicBezTo>
                    <a:pt x="398219" y="273818"/>
                    <a:pt x="401830" y="276565"/>
                    <a:pt x="406381" y="281744"/>
                  </a:cubicBezTo>
                  <a:cubicBezTo>
                    <a:pt x="409834" y="285669"/>
                    <a:pt x="412817" y="290063"/>
                    <a:pt x="418310" y="291790"/>
                  </a:cubicBezTo>
                  <a:cubicBezTo>
                    <a:pt x="421764" y="292889"/>
                    <a:pt x="422391" y="296342"/>
                    <a:pt x="421293" y="299638"/>
                  </a:cubicBezTo>
                  <a:cubicBezTo>
                    <a:pt x="419566" y="304661"/>
                    <a:pt x="416270" y="308271"/>
                    <a:pt x="411247" y="310155"/>
                  </a:cubicBezTo>
                  <a:cubicBezTo>
                    <a:pt x="405910" y="312039"/>
                    <a:pt x="401358" y="314393"/>
                    <a:pt x="398219" y="319573"/>
                  </a:cubicBezTo>
                  <a:cubicBezTo>
                    <a:pt x="399632" y="319730"/>
                    <a:pt x="400887" y="320201"/>
                    <a:pt x="401358" y="319730"/>
                  </a:cubicBezTo>
                  <a:cubicBezTo>
                    <a:pt x="410776" y="312039"/>
                    <a:pt x="416740" y="319102"/>
                    <a:pt x="423019" y="324595"/>
                  </a:cubicBezTo>
                  <a:cubicBezTo>
                    <a:pt x="426786" y="327892"/>
                    <a:pt x="430239" y="331502"/>
                    <a:pt x="434163" y="334955"/>
                  </a:cubicBezTo>
                  <a:cubicBezTo>
                    <a:pt x="436675" y="337152"/>
                    <a:pt x="436675" y="339193"/>
                    <a:pt x="435576" y="342018"/>
                  </a:cubicBezTo>
                  <a:cubicBezTo>
                    <a:pt x="430553" y="354418"/>
                    <a:pt x="416113" y="356145"/>
                    <a:pt x="405126" y="349081"/>
                  </a:cubicBezTo>
                  <a:cubicBezTo>
                    <a:pt x="395865" y="343117"/>
                    <a:pt x="396022" y="337466"/>
                    <a:pt x="397277" y="328362"/>
                  </a:cubicBezTo>
                  <a:cubicBezTo>
                    <a:pt x="398219" y="321770"/>
                    <a:pt x="393510" y="315334"/>
                    <a:pt x="387860" y="310940"/>
                  </a:cubicBezTo>
                  <a:cubicBezTo>
                    <a:pt x="383936" y="307800"/>
                    <a:pt x="379541" y="305132"/>
                    <a:pt x="375774" y="301836"/>
                  </a:cubicBezTo>
                  <a:cubicBezTo>
                    <a:pt x="369495" y="296499"/>
                    <a:pt x="369495" y="292575"/>
                    <a:pt x="374832" y="286611"/>
                  </a:cubicBezTo>
                  <a:cubicBezTo>
                    <a:pt x="376872" y="284256"/>
                    <a:pt x="379070" y="282058"/>
                    <a:pt x="381424" y="280018"/>
                  </a:cubicBezTo>
                  <a:cubicBezTo>
                    <a:pt x="386683" y="275388"/>
                    <a:pt x="390646" y="273230"/>
                    <a:pt x="394433" y="273524"/>
                  </a:cubicBezTo>
                  <a:close/>
                  <a:moveTo>
                    <a:pt x="233331" y="270954"/>
                  </a:moveTo>
                  <a:cubicBezTo>
                    <a:pt x="235529" y="271425"/>
                    <a:pt x="237570" y="272719"/>
                    <a:pt x="239375" y="274682"/>
                  </a:cubicBezTo>
                  <a:cubicBezTo>
                    <a:pt x="241572" y="277193"/>
                    <a:pt x="242985" y="280332"/>
                    <a:pt x="245182" y="283001"/>
                  </a:cubicBezTo>
                  <a:cubicBezTo>
                    <a:pt x="247850" y="286454"/>
                    <a:pt x="248478" y="289279"/>
                    <a:pt x="245025" y="292890"/>
                  </a:cubicBezTo>
                  <a:cubicBezTo>
                    <a:pt x="242200" y="295714"/>
                    <a:pt x="240630" y="299639"/>
                    <a:pt x="240473" y="304034"/>
                  </a:cubicBezTo>
                  <a:cubicBezTo>
                    <a:pt x="240316" y="306074"/>
                    <a:pt x="243142" y="309527"/>
                    <a:pt x="239846" y="310155"/>
                  </a:cubicBezTo>
                  <a:cubicBezTo>
                    <a:pt x="235450" y="310940"/>
                    <a:pt x="230742" y="315021"/>
                    <a:pt x="226974" y="312980"/>
                  </a:cubicBezTo>
                  <a:cubicBezTo>
                    <a:pt x="221010" y="309684"/>
                    <a:pt x="215202" y="305289"/>
                    <a:pt x="213947" y="297598"/>
                  </a:cubicBezTo>
                  <a:cubicBezTo>
                    <a:pt x="213476" y="295872"/>
                    <a:pt x="213319" y="294145"/>
                    <a:pt x="213005" y="291948"/>
                  </a:cubicBezTo>
                  <a:cubicBezTo>
                    <a:pt x="214260" y="283629"/>
                    <a:pt x="218498" y="276565"/>
                    <a:pt x="226346" y="272170"/>
                  </a:cubicBezTo>
                  <a:cubicBezTo>
                    <a:pt x="228780" y="270836"/>
                    <a:pt x="231134" y="270483"/>
                    <a:pt x="233331" y="270954"/>
                  </a:cubicBezTo>
                  <a:close/>
                  <a:moveTo>
                    <a:pt x="504324" y="268089"/>
                  </a:moveTo>
                  <a:lnTo>
                    <a:pt x="504368" y="268241"/>
                  </a:lnTo>
                  <a:lnTo>
                    <a:pt x="504324" y="268246"/>
                  </a:lnTo>
                  <a:cubicBezTo>
                    <a:pt x="504324" y="268246"/>
                    <a:pt x="504324" y="268089"/>
                    <a:pt x="504324" y="268089"/>
                  </a:cubicBezTo>
                  <a:close/>
                  <a:moveTo>
                    <a:pt x="283142" y="263547"/>
                  </a:moveTo>
                  <a:cubicBezTo>
                    <a:pt x="288336" y="263017"/>
                    <a:pt x="293133" y="265578"/>
                    <a:pt x="297136" y="271228"/>
                  </a:cubicBezTo>
                  <a:cubicBezTo>
                    <a:pt x="298862" y="273583"/>
                    <a:pt x="300275" y="276094"/>
                    <a:pt x="302002" y="278448"/>
                  </a:cubicBezTo>
                  <a:cubicBezTo>
                    <a:pt x="306867" y="284884"/>
                    <a:pt x="304199" y="295714"/>
                    <a:pt x="296822" y="299325"/>
                  </a:cubicBezTo>
                  <a:cubicBezTo>
                    <a:pt x="293840" y="300738"/>
                    <a:pt x="290700" y="302150"/>
                    <a:pt x="287875" y="303876"/>
                  </a:cubicBezTo>
                  <a:cubicBezTo>
                    <a:pt x="283480" y="306545"/>
                    <a:pt x="280969" y="310626"/>
                    <a:pt x="280498" y="315649"/>
                  </a:cubicBezTo>
                  <a:cubicBezTo>
                    <a:pt x="280027" y="320201"/>
                    <a:pt x="278457" y="323497"/>
                    <a:pt x="272964" y="323340"/>
                  </a:cubicBezTo>
                  <a:cubicBezTo>
                    <a:pt x="270452" y="323340"/>
                    <a:pt x="268255" y="324438"/>
                    <a:pt x="266528" y="326322"/>
                  </a:cubicBezTo>
                  <a:cubicBezTo>
                    <a:pt x="261663" y="331345"/>
                    <a:pt x="258052" y="330089"/>
                    <a:pt x="254599" y="324595"/>
                  </a:cubicBezTo>
                  <a:cubicBezTo>
                    <a:pt x="250989" y="318945"/>
                    <a:pt x="247379" y="313137"/>
                    <a:pt x="245339" y="306702"/>
                  </a:cubicBezTo>
                  <a:cubicBezTo>
                    <a:pt x="243298" y="299639"/>
                    <a:pt x="245653" y="294302"/>
                    <a:pt x="251774" y="290849"/>
                  </a:cubicBezTo>
                  <a:cubicBezTo>
                    <a:pt x="257267" y="287866"/>
                    <a:pt x="264645" y="288965"/>
                    <a:pt x="268883" y="293674"/>
                  </a:cubicBezTo>
                  <a:cubicBezTo>
                    <a:pt x="271708" y="296342"/>
                    <a:pt x="273278" y="300110"/>
                    <a:pt x="278928" y="301836"/>
                  </a:cubicBezTo>
                  <a:cubicBezTo>
                    <a:pt x="275318" y="295400"/>
                    <a:pt x="271865" y="290535"/>
                    <a:pt x="270295" y="284727"/>
                  </a:cubicBezTo>
                  <a:cubicBezTo>
                    <a:pt x="267627" y="275780"/>
                    <a:pt x="270295" y="268717"/>
                    <a:pt x="277830" y="265107"/>
                  </a:cubicBezTo>
                  <a:cubicBezTo>
                    <a:pt x="279635" y="264244"/>
                    <a:pt x="281410" y="263724"/>
                    <a:pt x="283142" y="263547"/>
                  </a:cubicBezTo>
                  <a:close/>
                  <a:moveTo>
                    <a:pt x="352975" y="254002"/>
                  </a:moveTo>
                  <a:cubicBezTo>
                    <a:pt x="354819" y="254277"/>
                    <a:pt x="356624" y="255062"/>
                    <a:pt x="358351" y="256004"/>
                  </a:cubicBezTo>
                  <a:cubicBezTo>
                    <a:pt x="366042" y="260398"/>
                    <a:pt x="371379" y="267304"/>
                    <a:pt x="375931" y="274681"/>
                  </a:cubicBezTo>
                  <a:cubicBezTo>
                    <a:pt x="376715" y="275937"/>
                    <a:pt x="377814" y="277350"/>
                    <a:pt x="376087" y="278449"/>
                  </a:cubicBezTo>
                  <a:cubicBezTo>
                    <a:pt x="370908" y="281588"/>
                    <a:pt x="369809" y="287395"/>
                    <a:pt x="367141" y="292104"/>
                  </a:cubicBezTo>
                  <a:cubicBezTo>
                    <a:pt x="365571" y="294929"/>
                    <a:pt x="363374" y="297127"/>
                    <a:pt x="360548" y="298540"/>
                  </a:cubicBezTo>
                  <a:cubicBezTo>
                    <a:pt x="358037" y="299795"/>
                    <a:pt x="355840" y="299639"/>
                    <a:pt x="354584" y="296813"/>
                  </a:cubicBezTo>
                  <a:cubicBezTo>
                    <a:pt x="351759" y="291006"/>
                    <a:pt x="346579" y="288023"/>
                    <a:pt x="341242" y="285041"/>
                  </a:cubicBezTo>
                  <a:cubicBezTo>
                    <a:pt x="337161" y="283157"/>
                    <a:pt x="333708" y="280646"/>
                    <a:pt x="333865" y="274839"/>
                  </a:cubicBezTo>
                  <a:cubicBezTo>
                    <a:pt x="335592" y="266834"/>
                    <a:pt x="339672" y="259613"/>
                    <a:pt x="347364" y="255062"/>
                  </a:cubicBezTo>
                  <a:cubicBezTo>
                    <a:pt x="349247" y="253963"/>
                    <a:pt x="351131" y="253727"/>
                    <a:pt x="352975" y="254002"/>
                  </a:cubicBezTo>
                  <a:close/>
                  <a:moveTo>
                    <a:pt x="255875" y="247705"/>
                  </a:moveTo>
                  <a:cubicBezTo>
                    <a:pt x="258210" y="248156"/>
                    <a:pt x="260329" y="249490"/>
                    <a:pt x="262291" y="251923"/>
                  </a:cubicBezTo>
                  <a:cubicBezTo>
                    <a:pt x="263861" y="253963"/>
                    <a:pt x="265273" y="256474"/>
                    <a:pt x="267471" y="257887"/>
                  </a:cubicBezTo>
                  <a:cubicBezTo>
                    <a:pt x="272650" y="261183"/>
                    <a:pt x="271709" y="264950"/>
                    <a:pt x="268726" y="268874"/>
                  </a:cubicBezTo>
                  <a:cubicBezTo>
                    <a:pt x="265901" y="272641"/>
                    <a:pt x="263861" y="276251"/>
                    <a:pt x="263547" y="281588"/>
                  </a:cubicBezTo>
                  <a:cubicBezTo>
                    <a:pt x="263390" y="285669"/>
                    <a:pt x="258523" y="285825"/>
                    <a:pt x="254757" y="284727"/>
                  </a:cubicBezTo>
                  <a:cubicBezTo>
                    <a:pt x="247379" y="282373"/>
                    <a:pt x="237961" y="269031"/>
                    <a:pt x="237961" y="261183"/>
                  </a:cubicBezTo>
                  <a:cubicBezTo>
                    <a:pt x="238119" y="254434"/>
                    <a:pt x="242199" y="250981"/>
                    <a:pt x="248164" y="248784"/>
                  </a:cubicBezTo>
                  <a:cubicBezTo>
                    <a:pt x="250989" y="247685"/>
                    <a:pt x="253540" y="247254"/>
                    <a:pt x="255875" y="247705"/>
                  </a:cubicBezTo>
                  <a:close/>
                  <a:moveTo>
                    <a:pt x="488915" y="241796"/>
                  </a:moveTo>
                  <a:cubicBezTo>
                    <a:pt x="489903" y="241936"/>
                    <a:pt x="490904" y="242466"/>
                    <a:pt x="491924" y="243604"/>
                  </a:cubicBezTo>
                  <a:cubicBezTo>
                    <a:pt x="496280" y="248783"/>
                    <a:pt x="502313" y="253168"/>
                    <a:pt x="504726" y="259672"/>
                  </a:cubicBezTo>
                  <a:lnTo>
                    <a:pt x="505696" y="266699"/>
                  </a:lnTo>
                  <a:lnTo>
                    <a:pt x="504274" y="267992"/>
                  </a:lnTo>
                  <a:lnTo>
                    <a:pt x="504324" y="267932"/>
                  </a:lnTo>
                  <a:cubicBezTo>
                    <a:pt x="504324" y="267932"/>
                    <a:pt x="504167" y="268089"/>
                    <a:pt x="504167" y="268089"/>
                  </a:cubicBezTo>
                  <a:lnTo>
                    <a:pt x="504274" y="267992"/>
                  </a:lnTo>
                  <a:lnTo>
                    <a:pt x="504272" y="267995"/>
                  </a:lnTo>
                  <a:lnTo>
                    <a:pt x="505697" y="266700"/>
                  </a:lnTo>
                  <a:lnTo>
                    <a:pt x="505696" y="266699"/>
                  </a:lnTo>
                  <a:lnTo>
                    <a:pt x="505894" y="266519"/>
                  </a:lnTo>
                  <a:lnTo>
                    <a:pt x="505893" y="266521"/>
                  </a:lnTo>
                  <a:lnTo>
                    <a:pt x="505895" y="266519"/>
                  </a:lnTo>
                  <a:lnTo>
                    <a:pt x="505852" y="266813"/>
                  </a:lnTo>
                  <a:lnTo>
                    <a:pt x="509131" y="261752"/>
                  </a:lnTo>
                  <a:cubicBezTo>
                    <a:pt x="510485" y="260163"/>
                    <a:pt x="511937" y="258672"/>
                    <a:pt x="513114" y="257102"/>
                  </a:cubicBezTo>
                  <a:cubicBezTo>
                    <a:pt x="514605" y="255061"/>
                    <a:pt x="516763" y="254120"/>
                    <a:pt x="519078" y="254159"/>
                  </a:cubicBezTo>
                  <a:cubicBezTo>
                    <a:pt x="521394" y="254198"/>
                    <a:pt x="523866" y="255218"/>
                    <a:pt x="525985" y="257102"/>
                  </a:cubicBezTo>
                  <a:cubicBezTo>
                    <a:pt x="528967" y="259614"/>
                    <a:pt x="534618" y="261497"/>
                    <a:pt x="534304" y="265264"/>
                  </a:cubicBezTo>
                  <a:cubicBezTo>
                    <a:pt x="533833" y="270130"/>
                    <a:pt x="528653" y="272641"/>
                    <a:pt x="524101" y="274525"/>
                  </a:cubicBezTo>
                  <a:cubicBezTo>
                    <a:pt x="521904" y="275467"/>
                    <a:pt x="519550" y="276252"/>
                    <a:pt x="517195" y="276566"/>
                  </a:cubicBezTo>
                  <a:cubicBezTo>
                    <a:pt x="513114" y="277193"/>
                    <a:pt x="508562" y="278449"/>
                    <a:pt x="505109" y="277350"/>
                  </a:cubicBezTo>
                  <a:cubicBezTo>
                    <a:pt x="501224" y="276056"/>
                    <a:pt x="504491" y="273171"/>
                    <a:pt x="505043" y="270552"/>
                  </a:cubicBezTo>
                  <a:lnTo>
                    <a:pt x="504368" y="268241"/>
                  </a:lnTo>
                  <a:lnTo>
                    <a:pt x="505776" y="268050"/>
                  </a:lnTo>
                  <a:cubicBezTo>
                    <a:pt x="505933" y="267658"/>
                    <a:pt x="505894" y="267069"/>
                    <a:pt x="506051" y="266677"/>
                  </a:cubicBezTo>
                  <a:lnTo>
                    <a:pt x="505842" y="266886"/>
                  </a:lnTo>
                  <a:lnTo>
                    <a:pt x="505679" y="268011"/>
                  </a:lnTo>
                  <a:lnTo>
                    <a:pt x="504194" y="268088"/>
                  </a:lnTo>
                  <a:lnTo>
                    <a:pt x="498830" y="274524"/>
                  </a:lnTo>
                  <a:cubicBezTo>
                    <a:pt x="491767" y="283628"/>
                    <a:pt x="483919" y="284099"/>
                    <a:pt x="475600" y="276094"/>
                  </a:cubicBezTo>
                  <a:cubicBezTo>
                    <a:pt x="473403" y="273896"/>
                    <a:pt x="471990" y="270914"/>
                    <a:pt x="469008" y="269502"/>
                  </a:cubicBezTo>
                  <a:cubicBezTo>
                    <a:pt x="469008" y="275937"/>
                    <a:pt x="472775" y="281117"/>
                    <a:pt x="481565" y="284256"/>
                  </a:cubicBezTo>
                  <a:cubicBezTo>
                    <a:pt x="487215" y="286297"/>
                    <a:pt x="486431" y="288494"/>
                    <a:pt x="484704" y="292732"/>
                  </a:cubicBezTo>
                  <a:cubicBezTo>
                    <a:pt x="482192" y="299167"/>
                    <a:pt x="476542" y="302150"/>
                    <a:pt x="471676" y="305760"/>
                  </a:cubicBezTo>
                  <a:cubicBezTo>
                    <a:pt x="469322" y="307486"/>
                    <a:pt x="466967" y="305760"/>
                    <a:pt x="464927" y="304504"/>
                  </a:cubicBezTo>
                  <a:cubicBezTo>
                    <a:pt x="458962" y="300580"/>
                    <a:pt x="453155" y="296185"/>
                    <a:pt x="447034" y="292261"/>
                  </a:cubicBezTo>
                  <a:cubicBezTo>
                    <a:pt x="443109" y="289593"/>
                    <a:pt x="443423" y="287395"/>
                    <a:pt x="446563" y="284256"/>
                  </a:cubicBezTo>
                  <a:cubicBezTo>
                    <a:pt x="453783" y="277036"/>
                    <a:pt x="460532" y="269659"/>
                    <a:pt x="467595" y="262438"/>
                  </a:cubicBezTo>
                  <a:cubicBezTo>
                    <a:pt x="471206" y="258671"/>
                    <a:pt x="474187" y="254747"/>
                    <a:pt x="473874" y="249255"/>
                  </a:cubicBezTo>
                  <a:cubicBezTo>
                    <a:pt x="473716" y="246900"/>
                    <a:pt x="473874" y="244859"/>
                    <a:pt x="477327" y="245644"/>
                  </a:cubicBezTo>
                  <a:cubicBezTo>
                    <a:pt x="478112" y="245801"/>
                    <a:pt x="479210" y="245487"/>
                    <a:pt x="480152" y="245173"/>
                  </a:cubicBezTo>
                  <a:cubicBezTo>
                    <a:pt x="483095" y="244467"/>
                    <a:pt x="485950" y="241377"/>
                    <a:pt x="488915" y="241796"/>
                  </a:cubicBezTo>
                  <a:close/>
                  <a:moveTo>
                    <a:pt x="307770" y="236816"/>
                  </a:moveTo>
                  <a:cubicBezTo>
                    <a:pt x="311380" y="236855"/>
                    <a:pt x="314715" y="238111"/>
                    <a:pt x="317227" y="240622"/>
                  </a:cubicBezTo>
                  <a:cubicBezTo>
                    <a:pt x="319267" y="242662"/>
                    <a:pt x="320837" y="245017"/>
                    <a:pt x="322563" y="247372"/>
                  </a:cubicBezTo>
                  <a:cubicBezTo>
                    <a:pt x="325703" y="251766"/>
                    <a:pt x="328842" y="256004"/>
                    <a:pt x="336376" y="257416"/>
                  </a:cubicBezTo>
                  <a:cubicBezTo>
                    <a:pt x="332138" y="260869"/>
                    <a:pt x="329941" y="263851"/>
                    <a:pt x="328214" y="267304"/>
                  </a:cubicBezTo>
                  <a:cubicBezTo>
                    <a:pt x="323976" y="275466"/>
                    <a:pt x="314715" y="278135"/>
                    <a:pt x="307024" y="273426"/>
                  </a:cubicBezTo>
                  <a:cubicBezTo>
                    <a:pt x="300118" y="269188"/>
                    <a:pt x="295252" y="262753"/>
                    <a:pt x="291485" y="255690"/>
                  </a:cubicBezTo>
                  <a:cubicBezTo>
                    <a:pt x="288346" y="249725"/>
                    <a:pt x="290543" y="244389"/>
                    <a:pt x="296665" y="240308"/>
                  </a:cubicBezTo>
                  <a:cubicBezTo>
                    <a:pt x="300275" y="237954"/>
                    <a:pt x="304160" y="236776"/>
                    <a:pt x="307770" y="236816"/>
                  </a:cubicBezTo>
                  <a:close/>
                  <a:moveTo>
                    <a:pt x="543251" y="228850"/>
                  </a:moveTo>
                  <a:cubicBezTo>
                    <a:pt x="547489" y="229478"/>
                    <a:pt x="552512" y="232773"/>
                    <a:pt x="554395" y="237012"/>
                  </a:cubicBezTo>
                  <a:cubicBezTo>
                    <a:pt x="555965" y="240621"/>
                    <a:pt x="552826" y="244232"/>
                    <a:pt x="549843" y="246900"/>
                  </a:cubicBezTo>
                  <a:cubicBezTo>
                    <a:pt x="545448" y="250667"/>
                    <a:pt x="540268" y="252237"/>
                    <a:pt x="534618" y="252237"/>
                  </a:cubicBezTo>
                  <a:cubicBezTo>
                    <a:pt x="531792" y="252080"/>
                    <a:pt x="527869" y="252864"/>
                    <a:pt x="526770" y="250039"/>
                  </a:cubicBezTo>
                  <a:cubicBezTo>
                    <a:pt x="525671" y="247214"/>
                    <a:pt x="528497" y="244703"/>
                    <a:pt x="531007" y="243447"/>
                  </a:cubicBezTo>
                  <a:cubicBezTo>
                    <a:pt x="533833" y="242034"/>
                    <a:pt x="533990" y="239209"/>
                    <a:pt x="534618" y="236698"/>
                  </a:cubicBezTo>
                  <a:cubicBezTo>
                    <a:pt x="535874" y="231988"/>
                    <a:pt x="540425" y="228536"/>
                    <a:pt x="543251" y="228850"/>
                  </a:cubicBezTo>
                  <a:close/>
                  <a:moveTo>
                    <a:pt x="377814" y="227280"/>
                  </a:moveTo>
                  <a:cubicBezTo>
                    <a:pt x="382209" y="227280"/>
                    <a:pt x="385819" y="229321"/>
                    <a:pt x="388644" y="232303"/>
                  </a:cubicBezTo>
                  <a:cubicBezTo>
                    <a:pt x="391627" y="235442"/>
                    <a:pt x="394295" y="238895"/>
                    <a:pt x="396806" y="242348"/>
                  </a:cubicBezTo>
                  <a:cubicBezTo>
                    <a:pt x="404026" y="252237"/>
                    <a:pt x="403712" y="254905"/>
                    <a:pt x="394766" y="263380"/>
                  </a:cubicBezTo>
                  <a:cubicBezTo>
                    <a:pt x="389586" y="268404"/>
                    <a:pt x="382209" y="267776"/>
                    <a:pt x="374518" y="261654"/>
                  </a:cubicBezTo>
                  <a:cubicBezTo>
                    <a:pt x="369652" y="257887"/>
                    <a:pt x="366199" y="253021"/>
                    <a:pt x="363844" y="247371"/>
                  </a:cubicBezTo>
                  <a:cubicBezTo>
                    <a:pt x="360235" y="238111"/>
                    <a:pt x="367769" y="227280"/>
                    <a:pt x="377814" y="227280"/>
                  </a:cubicBezTo>
                  <a:close/>
                  <a:moveTo>
                    <a:pt x="443502" y="225201"/>
                  </a:moveTo>
                  <a:cubicBezTo>
                    <a:pt x="447583" y="225318"/>
                    <a:pt x="451507" y="227202"/>
                    <a:pt x="455353" y="230891"/>
                  </a:cubicBezTo>
                  <a:cubicBezTo>
                    <a:pt x="459591" y="235128"/>
                    <a:pt x="462887" y="240308"/>
                    <a:pt x="467909" y="243761"/>
                  </a:cubicBezTo>
                  <a:cubicBezTo>
                    <a:pt x="469008" y="244546"/>
                    <a:pt x="469322" y="245488"/>
                    <a:pt x="469636" y="246744"/>
                  </a:cubicBezTo>
                  <a:cubicBezTo>
                    <a:pt x="470892" y="252708"/>
                    <a:pt x="465712" y="261341"/>
                    <a:pt x="457550" y="265578"/>
                  </a:cubicBezTo>
                  <a:cubicBezTo>
                    <a:pt x="451900" y="268561"/>
                    <a:pt x="446877" y="266677"/>
                    <a:pt x="442482" y="262439"/>
                  </a:cubicBezTo>
                  <a:cubicBezTo>
                    <a:pt x="438401" y="258358"/>
                    <a:pt x="435105" y="253492"/>
                    <a:pt x="429140" y="252080"/>
                  </a:cubicBezTo>
                  <a:lnTo>
                    <a:pt x="429140" y="252237"/>
                  </a:lnTo>
                  <a:lnTo>
                    <a:pt x="429140" y="252237"/>
                  </a:lnTo>
                  <a:lnTo>
                    <a:pt x="429120" y="252239"/>
                  </a:lnTo>
                  <a:lnTo>
                    <a:pt x="428807" y="254792"/>
                  </a:lnTo>
                  <a:cubicBezTo>
                    <a:pt x="429307" y="257102"/>
                    <a:pt x="431926" y="258397"/>
                    <a:pt x="433221" y="260398"/>
                  </a:cubicBezTo>
                  <a:cubicBezTo>
                    <a:pt x="433849" y="261340"/>
                    <a:pt x="435262" y="261654"/>
                    <a:pt x="436360" y="262282"/>
                  </a:cubicBezTo>
                  <a:cubicBezTo>
                    <a:pt x="441540" y="265421"/>
                    <a:pt x="447976" y="268089"/>
                    <a:pt x="446406" y="275624"/>
                  </a:cubicBezTo>
                  <a:cubicBezTo>
                    <a:pt x="444993" y="282844"/>
                    <a:pt x="438715" y="286297"/>
                    <a:pt x="432122" y="288494"/>
                  </a:cubicBezTo>
                  <a:cubicBezTo>
                    <a:pt x="429140" y="289436"/>
                    <a:pt x="426472" y="288965"/>
                    <a:pt x="423960" y="287239"/>
                  </a:cubicBezTo>
                  <a:cubicBezTo>
                    <a:pt x="420978" y="285199"/>
                    <a:pt x="417996" y="282844"/>
                    <a:pt x="414700" y="281745"/>
                  </a:cubicBezTo>
                  <a:cubicBezTo>
                    <a:pt x="408421" y="279705"/>
                    <a:pt x="405910" y="275310"/>
                    <a:pt x="404026" y="269345"/>
                  </a:cubicBezTo>
                  <a:cubicBezTo>
                    <a:pt x="401672" y="261968"/>
                    <a:pt x="402771" y="256003"/>
                    <a:pt x="409049" y="251452"/>
                  </a:cubicBezTo>
                  <a:cubicBezTo>
                    <a:pt x="415013" y="247057"/>
                    <a:pt x="420978" y="245017"/>
                    <a:pt x="426943" y="251452"/>
                  </a:cubicBezTo>
                  <a:lnTo>
                    <a:pt x="427514" y="250976"/>
                  </a:lnTo>
                  <a:lnTo>
                    <a:pt x="427355" y="252296"/>
                  </a:lnTo>
                  <a:lnTo>
                    <a:pt x="427367" y="252294"/>
                  </a:lnTo>
                  <a:lnTo>
                    <a:pt x="427534" y="250960"/>
                  </a:lnTo>
                  <a:lnTo>
                    <a:pt x="427514" y="250976"/>
                  </a:lnTo>
                  <a:lnTo>
                    <a:pt x="427571" y="250510"/>
                  </a:lnTo>
                  <a:lnTo>
                    <a:pt x="427685" y="250567"/>
                  </a:lnTo>
                  <a:lnTo>
                    <a:pt x="424861" y="243967"/>
                  </a:lnTo>
                  <a:cubicBezTo>
                    <a:pt x="423146" y="238110"/>
                    <a:pt x="424942" y="234461"/>
                    <a:pt x="430710" y="230106"/>
                  </a:cubicBezTo>
                  <a:cubicBezTo>
                    <a:pt x="435183" y="226731"/>
                    <a:pt x="439421" y="225083"/>
                    <a:pt x="443502" y="225201"/>
                  </a:cubicBezTo>
                  <a:close/>
                  <a:moveTo>
                    <a:pt x="278772" y="223042"/>
                  </a:moveTo>
                  <a:cubicBezTo>
                    <a:pt x="283010" y="223042"/>
                    <a:pt x="295567" y="235441"/>
                    <a:pt x="293526" y="237482"/>
                  </a:cubicBezTo>
                  <a:cubicBezTo>
                    <a:pt x="287718" y="243447"/>
                    <a:pt x="285207" y="249882"/>
                    <a:pt x="284265" y="257886"/>
                  </a:cubicBezTo>
                  <a:cubicBezTo>
                    <a:pt x="283951" y="261025"/>
                    <a:pt x="275161" y="260398"/>
                    <a:pt x="272493" y="256944"/>
                  </a:cubicBezTo>
                  <a:cubicBezTo>
                    <a:pt x="270296" y="254119"/>
                    <a:pt x="268255" y="251138"/>
                    <a:pt x="266057" y="248313"/>
                  </a:cubicBezTo>
                  <a:cubicBezTo>
                    <a:pt x="261977" y="243289"/>
                    <a:pt x="258680" y="237953"/>
                    <a:pt x="262134" y="231204"/>
                  </a:cubicBezTo>
                  <a:cubicBezTo>
                    <a:pt x="264645" y="226338"/>
                    <a:pt x="271551" y="222885"/>
                    <a:pt x="278772" y="223042"/>
                  </a:cubicBezTo>
                  <a:close/>
                  <a:moveTo>
                    <a:pt x="510250" y="221502"/>
                  </a:moveTo>
                  <a:cubicBezTo>
                    <a:pt x="511721" y="221826"/>
                    <a:pt x="513153" y="222650"/>
                    <a:pt x="514527" y="224298"/>
                  </a:cubicBezTo>
                  <a:cubicBezTo>
                    <a:pt x="517823" y="228222"/>
                    <a:pt x="522061" y="230890"/>
                    <a:pt x="526927" y="232617"/>
                  </a:cubicBezTo>
                  <a:cubicBezTo>
                    <a:pt x="528182" y="233088"/>
                    <a:pt x="530537" y="232774"/>
                    <a:pt x="529909" y="235599"/>
                  </a:cubicBezTo>
                  <a:cubicBezTo>
                    <a:pt x="529124" y="240779"/>
                    <a:pt x="514370" y="253493"/>
                    <a:pt x="509347" y="253178"/>
                  </a:cubicBezTo>
                  <a:cubicBezTo>
                    <a:pt x="507620" y="253022"/>
                    <a:pt x="493023" y="239838"/>
                    <a:pt x="492395" y="238111"/>
                  </a:cubicBezTo>
                  <a:cubicBezTo>
                    <a:pt x="491140" y="234343"/>
                    <a:pt x="496005" y="233402"/>
                    <a:pt x="496005" y="229949"/>
                  </a:cubicBezTo>
                  <a:cubicBezTo>
                    <a:pt x="496005" y="227751"/>
                    <a:pt x="494279" y="223042"/>
                    <a:pt x="496476" y="223356"/>
                  </a:cubicBezTo>
                  <a:cubicBezTo>
                    <a:pt x="501067" y="224063"/>
                    <a:pt x="505835" y="220531"/>
                    <a:pt x="510250" y="221502"/>
                  </a:cubicBezTo>
                  <a:close/>
                  <a:moveTo>
                    <a:pt x="336604" y="211466"/>
                  </a:moveTo>
                  <a:cubicBezTo>
                    <a:pt x="342086" y="210525"/>
                    <a:pt x="347325" y="212761"/>
                    <a:pt x="352387" y="218177"/>
                  </a:cubicBezTo>
                  <a:cubicBezTo>
                    <a:pt x="360392" y="226652"/>
                    <a:pt x="361647" y="235285"/>
                    <a:pt x="355997" y="243918"/>
                  </a:cubicBezTo>
                  <a:cubicBezTo>
                    <a:pt x="354741" y="245959"/>
                    <a:pt x="342812" y="250668"/>
                    <a:pt x="338887" y="250668"/>
                  </a:cubicBezTo>
                  <a:cubicBezTo>
                    <a:pt x="338574" y="250668"/>
                    <a:pt x="338417" y="250668"/>
                    <a:pt x="338103" y="250668"/>
                  </a:cubicBezTo>
                  <a:cubicBezTo>
                    <a:pt x="331039" y="250197"/>
                    <a:pt x="320523" y="239994"/>
                    <a:pt x="318640" y="231675"/>
                  </a:cubicBezTo>
                  <a:cubicBezTo>
                    <a:pt x="317541" y="226967"/>
                    <a:pt x="324133" y="217078"/>
                    <a:pt x="331039" y="213467"/>
                  </a:cubicBezTo>
                  <a:cubicBezTo>
                    <a:pt x="332923" y="212447"/>
                    <a:pt x="334777" y="211780"/>
                    <a:pt x="336604" y="211466"/>
                  </a:cubicBezTo>
                  <a:close/>
                  <a:moveTo>
                    <a:pt x="397324" y="206044"/>
                  </a:moveTo>
                  <a:cubicBezTo>
                    <a:pt x="399317" y="205904"/>
                    <a:pt x="401436" y="206208"/>
                    <a:pt x="403555" y="207032"/>
                  </a:cubicBezTo>
                  <a:cubicBezTo>
                    <a:pt x="412816" y="210485"/>
                    <a:pt x="418467" y="218804"/>
                    <a:pt x="425844" y="224769"/>
                  </a:cubicBezTo>
                  <a:cubicBezTo>
                    <a:pt x="426158" y="225082"/>
                    <a:pt x="426629" y="225396"/>
                    <a:pt x="426629" y="225710"/>
                  </a:cubicBezTo>
                  <a:cubicBezTo>
                    <a:pt x="427257" y="230419"/>
                    <a:pt x="413287" y="243133"/>
                    <a:pt x="408107" y="242819"/>
                  </a:cubicBezTo>
                  <a:cubicBezTo>
                    <a:pt x="398689" y="242034"/>
                    <a:pt x="385505" y="226809"/>
                    <a:pt x="386133" y="217234"/>
                  </a:cubicBezTo>
                  <a:cubicBezTo>
                    <a:pt x="386486" y="210878"/>
                    <a:pt x="391342" y="206463"/>
                    <a:pt x="397324" y="206044"/>
                  </a:cubicBezTo>
                  <a:close/>
                  <a:moveTo>
                    <a:pt x="563499" y="203579"/>
                  </a:moveTo>
                  <a:cubicBezTo>
                    <a:pt x="568522" y="204521"/>
                    <a:pt x="572603" y="206718"/>
                    <a:pt x="574173" y="212055"/>
                  </a:cubicBezTo>
                  <a:cubicBezTo>
                    <a:pt x="575115" y="215194"/>
                    <a:pt x="568365" y="223670"/>
                    <a:pt x="564284" y="224769"/>
                  </a:cubicBezTo>
                  <a:cubicBezTo>
                    <a:pt x="561929" y="225397"/>
                    <a:pt x="559575" y="225554"/>
                    <a:pt x="557221" y="226025"/>
                  </a:cubicBezTo>
                  <a:cubicBezTo>
                    <a:pt x="554238" y="226495"/>
                    <a:pt x="551099" y="228850"/>
                    <a:pt x="548744" y="225240"/>
                  </a:cubicBezTo>
                  <a:cubicBezTo>
                    <a:pt x="546233" y="221473"/>
                    <a:pt x="551727" y="222101"/>
                    <a:pt x="552198" y="219746"/>
                  </a:cubicBezTo>
                  <a:cubicBezTo>
                    <a:pt x="552826" y="216450"/>
                    <a:pt x="554238" y="213311"/>
                    <a:pt x="555180" y="210171"/>
                  </a:cubicBezTo>
                  <a:cubicBezTo>
                    <a:pt x="556279" y="205933"/>
                    <a:pt x="558947" y="203579"/>
                    <a:pt x="563499" y="203579"/>
                  </a:cubicBezTo>
                  <a:close/>
                  <a:moveTo>
                    <a:pt x="468302" y="201205"/>
                  </a:moveTo>
                  <a:cubicBezTo>
                    <a:pt x="469597" y="201421"/>
                    <a:pt x="470813" y="202088"/>
                    <a:pt x="471990" y="203422"/>
                  </a:cubicBezTo>
                  <a:cubicBezTo>
                    <a:pt x="476386" y="208602"/>
                    <a:pt x="481408" y="212997"/>
                    <a:pt x="487530" y="216293"/>
                  </a:cubicBezTo>
                  <a:cubicBezTo>
                    <a:pt x="490198" y="217862"/>
                    <a:pt x="492082" y="220217"/>
                    <a:pt x="491611" y="223199"/>
                  </a:cubicBezTo>
                  <a:cubicBezTo>
                    <a:pt x="491768" y="232146"/>
                    <a:pt x="481408" y="239994"/>
                    <a:pt x="472775" y="237639"/>
                  </a:cubicBezTo>
                  <a:cubicBezTo>
                    <a:pt x="466340" y="235913"/>
                    <a:pt x="461004" y="232303"/>
                    <a:pt x="456608" y="227123"/>
                  </a:cubicBezTo>
                  <a:cubicBezTo>
                    <a:pt x="448760" y="217862"/>
                    <a:pt x="452528" y="205619"/>
                    <a:pt x="464142" y="201695"/>
                  </a:cubicBezTo>
                  <a:cubicBezTo>
                    <a:pt x="465634" y="201224"/>
                    <a:pt x="467007" y="200989"/>
                    <a:pt x="468302" y="201205"/>
                  </a:cubicBezTo>
                  <a:close/>
                  <a:moveTo>
                    <a:pt x="307495" y="190323"/>
                  </a:moveTo>
                  <a:cubicBezTo>
                    <a:pt x="311763" y="191081"/>
                    <a:pt x="314440" y="195260"/>
                    <a:pt x="317384" y="198556"/>
                  </a:cubicBezTo>
                  <a:cubicBezTo>
                    <a:pt x="322249" y="204050"/>
                    <a:pt x="324290" y="210015"/>
                    <a:pt x="318640" y="216293"/>
                  </a:cubicBezTo>
                  <a:cubicBezTo>
                    <a:pt x="318169" y="216764"/>
                    <a:pt x="317698" y="217549"/>
                    <a:pt x="317541" y="218177"/>
                  </a:cubicBezTo>
                  <a:cubicBezTo>
                    <a:pt x="316442" y="228379"/>
                    <a:pt x="308123" y="229635"/>
                    <a:pt x="300746" y="232146"/>
                  </a:cubicBezTo>
                  <a:cubicBezTo>
                    <a:pt x="299804" y="232460"/>
                    <a:pt x="299176" y="233088"/>
                    <a:pt x="298705" y="231675"/>
                  </a:cubicBezTo>
                  <a:cubicBezTo>
                    <a:pt x="296351" y="225397"/>
                    <a:pt x="291171" y="221316"/>
                    <a:pt x="286619" y="216607"/>
                  </a:cubicBezTo>
                  <a:cubicBezTo>
                    <a:pt x="285050" y="215037"/>
                    <a:pt x="284422" y="212997"/>
                    <a:pt x="284422" y="210643"/>
                  </a:cubicBezTo>
                  <a:cubicBezTo>
                    <a:pt x="284422" y="203736"/>
                    <a:pt x="292898" y="194318"/>
                    <a:pt x="302630" y="190865"/>
                  </a:cubicBezTo>
                  <a:cubicBezTo>
                    <a:pt x="304474" y="190198"/>
                    <a:pt x="306073" y="190070"/>
                    <a:pt x="307495" y="190323"/>
                  </a:cubicBezTo>
                  <a:close/>
                  <a:moveTo>
                    <a:pt x="368220" y="187215"/>
                  </a:moveTo>
                  <a:cubicBezTo>
                    <a:pt x="370515" y="187294"/>
                    <a:pt x="372791" y="188039"/>
                    <a:pt x="374989" y="189452"/>
                  </a:cubicBezTo>
                  <a:cubicBezTo>
                    <a:pt x="379697" y="192591"/>
                    <a:pt x="382994" y="196986"/>
                    <a:pt x="386761" y="201224"/>
                  </a:cubicBezTo>
                  <a:cubicBezTo>
                    <a:pt x="387545" y="202009"/>
                    <a:pt x="388644" y="202951"/>
                    <a:pt x="387545" y="204363"/>
                  </a:cubicBezTo>
                  <a:cubicBezTo>
                    <a:pt x="383779" y="208915"/>
                    <a:pt x="382209" y="214095"/>
                    <a:pt x="382209" y="219745"/>
                  </a:cubicBezTo>
                  <a:cubicBezTo>
                    <a:pt x="382209" y="221315"/>
                    <a:pt x="381267" y="221629"/>
                    <a:pt x="379854" y="221629"/>
                  </a:cubicBezTo>
                  <a:cubicBezTo>
                    <a:pt x="378442" y="221472"/>
                    <a:pt x="377029" y="221472"/>
                    <a:pt x="375616" y="221472"/>
                  </a:cubicBezTo>
                  <a:cubicBezTo>
                    <a:pt x="371536" y="221629"/>
                    <a:pt x="364472" y="224297"/>
                    <a:pt x="364472" y="223983"/>
                  </a:cubicBezTo>
                  <a:cubicBezTo>
                    <a:pt x="365571" y="214095"/>
                    <a:pt x="353171" y="210642"/>
                    <a:pt x="353799" y="201224"/>
                  </a:cubicBezTo>
                  <a:cubicBezTo>
                    <a:pt x="354113" y="195731"/>
                    <a:pt x="356624" y="191650"/>
                    <a:pt x="361333" y="188981"/>
                  </a:cubicBezTo>
                  <a:cubicBezTo>
                    <a:pt x="363609" y="187726"/>
                    <a:pt x="365924" y="187137"/>
                    <a:pt x="368220" y="187215"/>
                  </a:cubicBezTo>
                  <a:close/>
                  <a:moveTo>
                    <a:pt x="423882" y="183782"/>
                  </a:moveTo>
                  <a:cubicBezTo>
                    <a:pt x="428551" y="183409"/>
                    <a:pt x="433221" y="185371"/>
                    <a:pt x="437145" y="191336"/>
                  </a:cubicBezTo>
                  <a:cubicBezTo>
                    <a:pt x="439500" y="194789"/>
                    <a:pt x="445307" y="194632"/>
                    <a:pt x="446092" y="199812"/>
                  </a:cubicBezTo>
                  <a:cubicBezTo>
                    <a:pt x="446563" y="202009"/>
                    <a:pt x="447505" y="203893"/>
                    <a:pt x="448133" y="205933"/>
                  </a:cubicBezTo>
                  <a:cubicBezTo>
                    <a:pt x="448447" y="214095"/>
                    <a:pt x="441383" y="215665"/>
                    <a:pt x="436517" y="219118"/>
                  </a:cubicBezTo>
                  <a:cubicBezTo>
                    <a:pt x="432436" y="222100"/>
                    <a:pt x="428669" y="220060"/>
                    <a:pt x="425216" y="217548"/>
                  </a:cubicBezTo>
                  <a:cubicBezTo>
                    <a:pt x="419408" y="213310"/>
                    <a:pt x="414229" y="208131"/>
                    <a:pt x="409363" y="202794"/>
                  </a:cubicBezTo>
                  <a:cubicBezTo>
                    <a:pt x="405282" y="198399"/>
                    <a:pt x="406223" y="194004"/>
                    <a:pt x="410619" y="190237"/>
                  </a:cubicBezTo>
                  <a:cubicBezTo>
                    <a:pt x="414543" y="186862"/>
                    <a:pt x="419212" y="184155"/>
                    <a:pt x="423882" y="183782"/>
                  </a:cubicBezTo>
                  <a:close/>
                  <a:moveTo>
                    <a:pt x="584375" y="178465"/>
                  </a:moveTo>
                  <a:cubicBezTo>
                    <a:pt x="589554" y="177837"/>
                    <a:pt x="590339" y="182075"/>
                    <a:pt x="591124" y="185214"/>
                  </a:cubicBezTo>
                  <a:cubicBezTo>
                    <a:pt x="591124" y="193219"/>
                    <a:pt x="577782" y="202637"/>
                    <a:pt x="571033" y="200125"/>
                  </a:cubicBezTo>
                  <a:cubicBezTo>
                    <a:pt x="569934" y="199811"/>
                    <a:pt x="569620" y="199183"/>
                    <a:pt x="569464" y="198085"/>
                  </a:cubicBezTo>
                  <a:cubicBezTo>
                    <a:pt x="568679" y="191492"/>
                    <a:pt x="577782" y="179250"/>
                    <a:pt x="584375" y="178465"/>
                  </a:cubicBezTo>
                  <a:close/>
                  <a:moveTo>
                    <a:pt x="493141" y="178308"/>
                  </a:moveTo>
                  <a:cubicBezTo>
                    <a:pt x="498242" y="179093"/>
                    <a:pt x="502990" y="181997"/>
                    <a:pt x="506679" y="186941"/>
                  </a:cubicBezTo>
                  <a:cubicBezTo>
                    <a:pt x="510132" y="191650"/>
                    <a:pt x="513428" y="196359"/>
                    <a:pt x="519079" y="198713"/>
                  </a:cubicBezTo>
                  <a:cubicBezTo>
                    <a:pt x="523473" y="200597"/>
                    <a:pt x="527712" y="202010"/>
                    <a:pt x="531165" y="196987"/>
                  </a:cubicBezTo>
                  <a:cubicBezTo>
                    <a:pt x="532734" y="194789"/>
                    <a:pt x="535089" y="194632"/>
                    <a:pt x="536972" y="196202"/>
                  </a:cubicBezTo>
                  <a:cubicBezTo>
                    <a:pt x="541681" y="200283"/>
                    <a:pt x="546390" y="204835"/>
                    <a:pt x="548587" y="210643"/>
                  </a:cubicBezTo>
                  <a:cubicBezTo>
                    <a:pt x="551256" y="217863"/>
                    <a:pt x="538385" y="229792"/>
                    <a:pt x="530694" y="227752"/>
                  </a:cubicBezTo>
                  <a:cubicBezTo>
                    <a:pt x="525985" y="226496"/>
                    <a:pt x="521904" y="223827"/>
                    <a:pt x="518294" y="220688"/>
                  </a:cubicBezTo>
                  <a:cubicBezTo>
                    <a:pt x="515469" y="218177"/>
                    <a:pt x="513428" y="215037"/>
                    <a:pt x="515939" y="210643"/>
                  </a:cubicBezTo>
                  <a:cubicBezTo>
                    <a:pt x="517195" y="207974"/>
                    <a:pt x="517980" y="204678"/>
                    <a:pt x="516724" y="201068"/>
                  </a:cubicBezTo>
                  <a:cubicBezTo>
                    <a:pt x="515939" y="206247"/>
                    <a:pt x="513114" y="210329"/>
                    <a:pt x="509347" y="213781"/>
                  </a:cubicBezTo>
                  <a:cubicBezTo>
                    <a:pt x="502441" y="220061"/>
                    <a:pt x="494750" y="219433"/>
                    <a:pt x="489099" y="212055"/>
                  </a:cubicBezTo>
                  <a:cubicBezTo>
                    <a:pt x="485646" y="207660"/>
                    <a:pt x="481251" y="204207"/>
                    <a:pt x="477013" y="200754"/>
                  </a:cubicBezTo>
                  <a:cubicBezTo>
                    <a:pt x="469322" y="194632"/>
                    <a:pt x="469479" y="188040"/>
                    <a:pt x="477484" y="182389"/>
                  </a:cubicBezTo>
                  <a:cubicBezTo>
                    <a:pt x="482585" y="178858"/>
                    <a:pt x="488040" y="177523"/>
                    <a:pt x="493141" y="178308"/>
                  </a:cubicBezTo>
                  <a:close/>
                  <a:moveTo>
                    <a:pt x="554395" y="174384"/>
                  </a:moveTo>
                  <a:cubicBezTo>
                    <a:pt x="556593" y="172657"/>
                    <a:pt x="566952" y="184586"/>
                    <a:pt x="566795" y="189609"/>
                  </a:cubicBezTo>
                  <a:cubicBezTo>
                    <a:pt x="565382" y="194632"/>
                    <a:pt x="560988" y="198713"/>
                    <a:pt x="555808" y="201695"/>
                  </a:cubicBezTo>
                  <a:cubicBezTo>
                    <a:pt x="551413" y="204206"/>
                    <a:pt x="548588" y="200125"/>
                    <a:pt x="544977" y="198242"/>
                  </a:cubicBezTo>
                  <a:cubicBezTo>
                    <a:pt x="535717" y="193376"/>
                    <a:pt x="541681" y="183801"/>
                    <a:pt x="538071" y="177209"/>
                  </a:cubicBezTo>
                  <a:cubicBezTo>
                    <a:pt x="537600" y="176267"/>
                    <a:pt x="538542" y="175325"/>
                    <a:pt x="539641" y="175639"/>
                  </a:cubicBezTo>
                  <a:cubicBezTo>
                    <a:pt x="544664" y="177052"/>
                    <a:pt x="549215" y="177837"/>
                    <a:pt x="554395" y="174384"/>
                  </a:cubicBezTo>
                  <a:close/>
                  <a:moveTo>
                    <a:pt x="332766" y="167890"/>
                  </a:moveTo>
                  <a:cubicBezTo>
                    <a:pt x="337082" y="167674"/>
                    <a:pt x="341164" y="169518"/>
                    <a:pt x="345009" y="173443"/>
                  </a:cubicBezTo>
                  <a:cubicBezTo>
                    <a:pt x="345794" y="174227"/>
                    <a:pt x="346422" y="175326"/>
                    <a:pt x="347364" y="176111"/>
                  </a:cubicBezTo>
                  <a:cubicBezTo>
                    <a:pt x="353956" y="181605"/>
                    <a:pt x="356781" y="187569"/>
                    <a:pt x="350346" y="195260"/>
                  </a:cubicBezTo>
                  <a:cubicBezTo>
                    <a:pt x="349090" y="196830"/>
                    <a:pt x="348306" y="199341"/>
                    <a:pt x="348463" y="201382"/>
                  </a:cubicBezTo>
                  <a:cubicBezTo>
                    <a:pt x="348776" y="205149"/>
                    <a:pt x="348306" y="207346"/>
                    <a:pt x="342969" y="205149"/>
                  </a:cubicBezTo>
                  <a:cubicBezTo>
                    <a:pt x="331511" y="212369"/>
                    <a:pt x="326644" y="203265"/>
                    <a:pt x="321308" y="195260"/>
                  </a:cubicBezTo>
                  <a:cubicBezTo>
                    <a:pt x="320994" y="194789"/>
                    <a:pt x="320680" y="194476"/>
                    <a:pt x="320366" y="194162"/>
                  </a:cubicBezTo>
                  <a:cubicBezTo>
                    <a:pt x="312361" y="184744"/>
                    <a:pt x="312204" y="180977"/>
                    <a:pt x="319110" y="174698"/>
                  </a:cubicBezTo>
                  <a:cubicBezTo>
                    <a:pt x="323898" y="170382"/>
                    <a:pt x="328449" y="168106"/>
                    <a:pt x="332766" y="167890"/>
                  </a:cubicBezTo>
                  <a:close/>
                  <a:moveTo>
                    <a:pt x="395080" y="166850"/>
                  </a:moveTo>
                  <a:cubicBezTo>
                    <a:pt x="402614" y="168890"/>
                    <a:pt x="407323" y="174698"/>
                    <a:pt x="409677" y="181762"/>
                  </a:cubicBezTo>
                  <a:cubicBezTo>
                    <a:pt x="411090" y="185999"/>
                    <a:pt x="406381" y="188825"/>
                    <a:pt x="404811" y="192435"/>
                  </a:cubicBezTo>
                  <a:cubicBezTo>
                    <a:pt x="403399" y="195260"/>
                    <a:pt x="401986" y="197615"/>
                    <a:pt x="403870" y="200911"/>
                  </a:cubicBezTo>
                  <a:cubicBezTo>
                    <a:pt x="395864" y="202638"/>
                    <a:pt x="390685" y="200283"/>
                    <a:pt x="386604" y="194476"/>
                  </a:cubicBezTo>
                  <a:cubicBezTo>
                    <a:pt x="383935" y="190866"/>
                    <a:pt x="380482" y="187569"/>
                    <a:pt x="377343" y="184430"/>
                  </a:cubicBezTo>
                  <a:cubicBezTo>
                    <a:pt x="373418" y="180663"/>
                    <a:pt x="373576" y="177052"/>
                    <a:pt x="377029" y="173129"/>
                  </a:cubicBezTo>
                  <a:cubicBezTo>
                    <a:pt x="381895" y="167635"/>
                    <a:pt x="387859" y="164966"/>
                    <a:pt x="395080" y="166850"/>
                  </a:cubicBezTo>
                  <a:close/>
                  <a:moveTo>
                    <a:pt x="444366" y="161670"/>
                  </a:moveTo>
                  <a:cubicBezTo>
                    <a:pt x="452999" y="161670"/>
                    <a:pt x="458335" y="167163"/>
                    <a:pt x="463829" y="172814"/>
                  </a:cubicBezTo>
                  <a:cubicBezTo>
                    <a:pt x="466340" y="175483"/>
                    <a:pt x="470892" y="178465"/>
                    <a:pt x="470578" y="180819"/>
                  </a:cubicBezTo>
                  <a:cubicBezTo>
                    <a:pt x="470107" y="185214"/>
                    <a:pt x="468381" y="189766"/>
                    <a:pt x="467439" y="194475"/>
                  </a:cubicBezTo>
                  <a:cubicBezTo>
                    <a:pt x="466811" y="197457"/>
                    <a:pt x="462887" y="198713"/>
                    <a:pt x="461161" y="198242"/>
                  </a:cubicBezTo>
                  <a:cubicBezTo>
                    <a:pt x="455039" y="196829"/>
                    <a:pt x="447662" y="198085"/>
                    <a:pt x="444523" y="189609"/>
                  </a:cubicBezTo>
                  <a:cubicBezTo>
                    <a:pt x="442482" y="183958"/>
                    <a:pt x="438558" y="179250"/>
                    <a:pt x="436204" y="173756"/>
                  </a:cubicBezTo>
                  <a:cubicBezTo>
                    <a:pt x="432750" y="165751"/>
                    <a:pt x="435890" y="161670"/>
                    <a:pt x="444366" y="161670"/>
                  </a:cubicBezTo>
                  <a:close/>
                  <a:moveTo>
                    <a:pt x="508479" y="156655"/>
                  </a:moveTo>
                  <a:cubicBezTo>
                    <a:pt x="509828" y="156481"/>
                    <a:pt x="511231" y="156569"/>
                    <a:pt x="512643" y="156961"/>
                  </a:cubicBezTo>
                  <a:cubicBezTo>
                    <a:pt x="518451" y="158531"/>
                    <a:pt x="523630" y="162769"/>
                    <a:pt x="527398" y="167634"/>
                  </a:cubicBezTo>
                  <a:cubicBezTo>
                    <a:pt x="530223" y="171559"/>
                    <a:pt x="536658" y="173599"/>
                    <a:pt x="536031" y="177366"/>
                  </a:cubicBezTo>
                  <a:cubicBezTo>
                    <a:pt x="535089" y="186313"/>
                    <a:pt x="532577" y="190865"/>
                    <a:pt x="526613" y="192905"/>
                  </a:cubicBezTo>
                  <a:cubicBezTo>
                    <a:pt x="520962" y="194789"/>
                    <a:pt x="516567" y="192434"/>
                    <a:pt x="513585" y="187883"/>
                  </a:cubicBezTo>
                  <a:cubicBezTo>
                    <a:pt x="511074" y="183958"/>
                    <a:pt x="507620" y="181133"/>
                    <a:pt x="504324" y="177994"/>
                  </a:cubicBezTo>
                  <a:cubicBezTo>
                    <a:pt x="500400" y="174541"/>
                    <a:pt x="496476" y="169989"/>
                    <a:pt x="498987" y="164182"/>
                  </a:cubicBezTo>
                  <a:cubicBezTo>
                    <a:pt x="500871" y="160061"/>
                    <a:pt x="504432" y="157177"/>
                    <a:pt x="508479" y="156655"/>
                  </a:cubicBezTo>
                  <a:close/>
                  <a:moveTo>
                    <a:pt x="605702" y="154842"/>
                  </a:moveTo>
                  <a:cubicBezTo>
                    <a:pt x="606624" y="154881"/>
                    <a:pt x="607527" y="155156"/>
                    <a:pt x="608390" y="155862"/>
                  </a:cubicBezTo>
                  <a:cubicBezTo>
                    <a:pt x="610431" y="157588"/>
                    <a:pt x="609018" y="159315"/>
                    <a:pt x="608547" y="161042"/>
                  </a:cubicBezTo>
                  <a:cubicBezTo>
                    <a:pt x="605879" y="169832"/>
                    <a:pt x="602896" y="171872"/>
                    <a:pt x="591438" y="172029"/>
                  </a:cubicBezTo>
                  <a:cubicBezTo>
                    <a:pt x="592851" y="168419"/>
                    <a:pt x="594106" y="165280"/>
                    <a:pt x="595362" y="162298"/>
                  </a:cubicBezTo>
                  <a:cubicBezTo>
                    <a:pt x="596775" y="158844"/>
                    <a:pt x="599286" y="156333"/>
                    <a:pt x="602896" y="155234"/>
                  </a:cubicBezTo>
                  <a:cubicBezTo>
                    <a:pt x="603838" y="154999"/>
                    <a:pt x="604780" y="154803"/>
                    <a:pt x="605702" y="154842"/>
                  </a:cubicBezTo>
                  <a:close/>
                  <a:moveTo>
                    <a:pt x="471603" y="145792"/>
                  </a:moveTo>
                  <a:cubicBezTo>
                    <a:pt x="479682" y="144983"/>
                    <a:pt x="484273" y="148367"/>
                    <a:pt x="488158" y="159786"/>
                  </a:cubicBezTo>
                  <a:cubicBezTo>
                    <a:pt x="489099" y="162455"/>
                    <a:pt x="494750" y="162612"/>
                    <a:pt x="491767" y="167007"/>
                  </a:cubicBezTo>
                  <a:cubicBezTo>
                    <a:pt x="489570" y="170146"/>
                    <a:pt x="487059" y="173128"/>
                    <a:pt x="483291" y="174698"/>
                  </a:cubicBezTo>
                  <a:cubicBezTo>
                    <a:pt x="481251" y="175483"/>
                    <a:pt x="479054" y="175639"/>
                    <a:pt x="477013" y="174855"/>
                  </a:cubicBezTo>
                  <a:cubicBezTo>
                    <a:pt x="466497" y="171088"/>
                    <a:pt x="459748" y="158531"/>
                    <a:pt x="462259" y="147858"/>
                  </a:cubicBezTo>
                  <a:cubicBezTo>
                    <a:pt x="465830" y="146798"/>
                    <a:pt x="468910" y="146062"/>
                    <a:pt x="471603" y="145792"/>
                  </a:cubicBezTo>
                  <a:close/>
                  <a:moveTo>
                    <a:pt x="576105" y="145513"/>
                  </a:moveTo>
                  <a:cubicBezTo>
                    <a:pt x="576585" y="145238"/>
                    <a:pt x="577037" y="145268"/>
                    <a:pt x="577468" y="145817"/>
                  </a:cubicBezTo>
                  <a:cubicBezTo>
                    <a:pt x="581550" y="151154"/>
                    <a:pt x="589555" y="153351"/>
                    <a:pt x="589712" y="161827"/>
                  </a:cubicBezTo>
                  <a:cubicBezTo>
                    <a:pt x="589869" y="167949"/>
                    <a:pt x="579666" y="177994"/>
                    <a:pt x="572289" y="178151"/>
                  </a:cubicBezTo>
                  <a:cubicBezTo>
                    <a:pt x="564127" y="178465"/>
                    <a:pt x="557220" y="172030"/>
                    <a:pt x="557534" y="163240"/>
                  </a:cubicBezTo>
                  <a:cubicBezTo>
                    <a:pt x="557691" y="161984"/>
                    <a:pt x="558162" y="159944"/>
                    <a:pt x="558319" y="157746"/>
                  </a:cubicBezTo>
                  <a:cubicBezTo>
                    <a:pt x="558790" y="153508"/>
                    <a:pt x="559417" y="149898"/>
                    <a:pt x="565382" y="151939"/>
                  </a:cubicBezTo>
                  <a:cubicBezTo>
                    <a:pt x="566795" y="152410"/>
                    <a:pt x="568992" y="150840"/>
                    <a:pt x="570719" y="150369"/>
                  </a:cubicBezTo>
                  <a:cubicBezTo>
                    <a:pt x="572956" y="149898"/>
                    <a:pt x="574662" y="146337"/>
                    <a:pt x="576105" y="145513"/>
                  </a:cubicBezTo>
                  <a:close/>
                  <a:moveTo>
                    <a:pt x="362466" y="142435"/>
                  </a:moveTo>
                  <a:cubicBezTo>
                    <a:pt x="366424" y="143149"/>
                    <a:pt x="369103" y="146445"/>
                    <a:pt x="371693" y="149741"/>
                  </a:cubicBezTo>
                  <a:cubicBezTo>
                    <a:pt x="373262" y="151782"/>
                    <a:pt x="374518" y="154136"/>
                    <a:pt x="376088" y="156334"/>
                  </a:cubicBezTo>
                  <a:cubicBezTo>
                    <a:pt x="379384" y="160885"/>
                    <a:pt x="380482" y="164652"/>
                    <a:pt x="374204" y="168419"/>
                  </a:cubicBezTo>
                  <a:cubicBezTo>
                    <a:pt x="370751" y="170460"/>
                    <a:pt x="368710" y="174541"/>
                    <a:pt x="369181" y="179407"/>
                  </a:cubicBezTo>
                  <a:cubicBezTo>
                    <a:pt x="369652" y="183017"/>
                    <a:pt x="367926" y="185686"/>
                    <a:pt x="363688" y="184273"/>
                  </a:cubicBezTo>
                  <a:cubicBezTo>
                    <a:pt x="358194" y="182703"/>
                    <a:pt x="345166" y="164966"/>
                    <a:pt x="345166" y="159630"/>
                  </a:cubicBezTo>
                  <a:cubicBezTo>
                    <a:pt x="345166" y="153508"/>
                    <a:pt x="351758" y="144404"/>
                    <a:pt x="358037" y="142678"/>
                  </a:cubicBezTo>
                  <a:cubicBezTo>
                    <a:pt x="359685" y="142246"/>
                    <a:pt x="361147" y="142197"/>
                    <a:pt x="362466" y="142435"/>
                  </a:cubicBezTo>
                  <a:close/>
                  <a:moveTo>
                    <a:pt x="419919" y="141795"/>
                  </a:moveTo>
                  <a:cubicBezTo>
                    <a:pt x="421724" y="141775"/>
                    <a:pt x="423569" y="142442"/>
                    <a:pt x="425374" y="143619"/>
                  </a:cubicBezTo>
                  <a:cubicBezTo>
                    <a:pt x="427571" y="145032"/>
                    <a:pt x="429298" y="147073"/>
                    <a:pt x="431338" y="148799"/>
                  </a:cubicBezTo>
                  <a:cubicBezTo>
                    <a:pt x="436361" y="152723"/>
                    <a:pt x="436989" y="156804"/>
                    <a:pt x="433221" y="162141"/>
                  </a:cubicBezTo>
                  <a:cubicBezTo>
                    <a:pt x="431024" y="165280"/>
                    <a:pt x="429769" y="169047"/>
                    <a:pt x="429455" y="172971"/>
                  </a:cubicBezTo>
                  <a:cubicBezTo>
                    <a:pt x="428827" y="179877"/>
                    <a:pt x="428827" y="179877"/>
                    <a:pt x="421449" y="179877"/>
                  </a:cubicBezTo>
                  <a:cubicBezTo>
                    <a:pt x="417996" y="180348"/>
                    <a:pt x="415171" y="178936"/>
                    <a:pt x="413287" y="175639"/>
                  </a:cubicBezTo>
                  <a:cubicBezTo>
                    <a:pt x="412659" y="174541"/>
                    <a:pt x="411875" y="173756"/>
                    <a:pt x="411247" y="172657"/>
                  </a:cubicBezTo>
                  <a:cubicBezTo>
                    <a:pt x="409049" y="169204"/>
                    <a:pt x="402771" y="167948"/>
                    <a:pt x="404183" y="162769"/>
                  </a:cubicBezTo>
                  <a:cubicBezTo>
                    <a:pt x="406067" y="155863"/>
                    <a:pt x="409363" y="149270"/>
                    <a:pt x="414700" y="144090"/>
                  </a:cubicBezTo>
                  <a:cubicBezTo>
                    <a:pt x="416348" y="142521"/>
                    <a:pt x="418114" y="141815"/>
                    <a:pt x="419919" y="141795"/>
                  </a:cubicBezTo>
                  <a:close/>
                  <a:moveTo>
                    <a:pt x="539562" y="136458"/>
                  </a:moveTo>
                  <a:cubicBezTo>
                    <a:pt x="545134" y="137655"/>
                    <a:pt x="550000" y="142128"/>
                    <a:pt x="554081" y="149898"/>
                  </a:cubicBezTo>
                  <a:cubicBezTo>
                    <a:pt x="555179" y="151467"/>
                    <a:pt x="554866" y="153351"/>
                    <a:pt x="555023" y="156019"/>
                  </a:cubicBezTo>
                  <a:cubicBezTo>
                    <a:pt x="554709" y="157903"/>
                    <a:pt x="554395" y="160571"/>
                    <a:pt x="553610" y="163083"/>
                  </a:cubicBezTo>
                  <a:cubicBezTo>
                    <a:pt x="551255" y="171873"/>
                    <a:pt x="543564" y="175168"/>
                    <a:pt x="535716" y="170617"/>
                  </a:cubicBezTo>
                  <a:cubicBezTo>
                    <a:pt x="528339" y="166222"/>
                    <a:pt x="522846" y="159943"/>
                    <a:pt x="518450" y="152566"/>
                  </a:cubicBezTo>
                  <a:cubicBezTo>
                    <a:pt x="516253" y="148799"/>
                    <a:pt x="517038" y="145503"/>
                    <a:pt x="520805" y="142678"/>
                  </a:cubicBezTo>
                  <a:cubicBezTo>
                    <a:pt x="527711" y="137341"/>
                    <a:pt x="533990" y="135261"/>
                    <a:pt x="539562" y="136458"/>
                  </a:cubicBezTo>
                  <a:close/>
                  <a:moveTo>
                    <a:pt x="620652" y="131769"/>
                  </a:moveTo>
                  <a:cubicBezTo>
                    <a:pt x="622084" y="131808"/>
                    <a:pt x="623614" y="132240"/>
                    <a:pt x="625027" y="132632"/>
                  </a:cubicBezTo>
                  <a:cubicBezTo>
                    <a:pt x="625969" y="132789"/>
                    <a:pt x="626440" y="133574"/>
                    <a:pt x="626126" y="134673"/>
                  </a:cubicBezTo>
                  <a:cubicBezTo>
                    <a:pt x="625812" y="137027"/>
                    <a:pt x="615766" y="145660"/>
                    <a:pt x="613726" y="145189"/>
                  </a:cubicBezTo>
                  <a:cubicBezTo>
                    <a:pt x="613098" y="145032"/>
                    <a:pt x="612470" y="144404"/>
                    <a:pt x="612314" y="143933"/>
                  </a:cubicBezTo>
                  <a:cubicBezTo>
                    <a:pt x="611686" y="139538"/>
                    <a:pt x="614354" y="136085"/>
                    <a:pt x="616865" y="133260"/>
                  </a:cubicBezTo>
                  <a:cubicBezTo>
                    <a:pt x="617885" y="132083"/>
                    <a:pt x="619220" y="131730"/>
                    <a:pt x="620652" y="131769"/>
                  </a:cubicBezTo>
                  <a:close/>
                  <a:moveTo>
                    <a:pt x="495848" y="128394"/>
                  </a:moveTo>
                  <a:cubicBezTo>
                    <a:pt x="502912" y="129964"/>
                    <a:pt x="512172" y="140167"/>
                    <a:pt x="512957" y="147544"/>
                  </a:cubicBezTo>
                  <a:cubicBezTo>
                    <a:pt x="513114" y="149271"/>
                    <a:pt x="513428" y="150840"/>
                    <a:pt x="510917" y="151154"/>
                  </a:cubicBezTo>
                  <a:cubicBezTo>
                    <a:pt x="506522" y="151625"/>
                    <a:pt x="502284" y="152410"/>
                    <a:pt x="498674" y="153195"/>
                  </a:cubicBezTo>
                  <a:cubicBezTo>
                    <a:pt x="490983" y="153038"/>
                    <a:pt x="482978" y="145189"/>
                    <a:pt x="482821" y="138283"/>
                  </a:cubicBezTo>
                  <a:cubicBezTo>
                    <a:pt x="482664" y="132005"/>
                    <a:pt x="489256" y="126825"/>
                    <a:pt x="495848" y="128394"/>
                  </a:cubicBezTo>
                  <a:close/>
                  <a:moveTo>
                    <a:pt x="448113" y="124333"/>
                  </a:moveTo>
                  <a:cubicBezTo>
                    <a:pt x="451703" y="124863"/>
                    <a:pt x="455195" y="126668"/>
                    <a:pt x="458021" y="129650"/>
                  </a:cubicBezTo>
                  <a:cubicBezTo>
                    <a:pt x="462887" y="134987"/>
                    <a:pt x="465555" y="140638"/>
                    <a:pt x="462416" y="147701"/>
                  </a:cubicBezTo>
                  <a:cubicBezTo>
                    <a:pt x="459276" y="146602"/>
                    <a:pt x="459433" y="149898"/>
                    <a:pt x="458335" y="151154"/>
                  </a:cubicBezTo>
                  <a:cubicBezTo>
                    <a:pt x="452527" y="158531"/>
                    <a:pt x="443894" y="158531"/>
                    <a:pt x="438087" y="150840"/>
                  </a:cubicBezTo>
                  <a:cubicBezTo>
                    <a:pt x="436517" y="148800"/>
                    <a:pt x="434948" y="146602"/>
                    <a:pt x="433849" y="144248"/>
                  </a:cubicBezTo>
                  <a:cubicBezTo>
                    <a:pt x="431023" y="137969"/>
                    <a:pt x="432907" y="129964"/>
                    <a:pt x="437616" y="126668"/>
                  </a:cubicBezTo>
                  <a:cubicBezTo>
                    <a:pt x="440834" y="124549"/>
                    <a:pt x="444522" y="123803"/>
                    <a:pt x="448113" y="124333"/>
                  </a:cubicBezTo>
                  <a:close/>
                  <a:moveTo>
                    <a:pt x="591909" y="123215"/>
                  </a:moveTo>
                  <a:cubicBezTo>
                    <a:pt x="596147" y="123057"/>
                    <a:pt x="607448" y="134202"/>
                    <a:pt x="607448" y="138754"/>
                  </a:cubicBezTo>
                  <a:cubicBezTo>
                    <a:pt x="607448" y="145033"/>
                    <a:pt x="604152" y="149270"/>
                    <a:pt x="598501" y="151311"/>
                  </a:cubicBezTo>
                  <a:cubicBezTo>
                    <a:pt x="592536" y="153509"/>
                    <a:pt x="588927" y="150055"/>
                    <a:pt x="585787" y="145660"/>
                  </a:cubicBezTo>
                  <a:cubicBezTo>
                    <a:pt x="579823" y="137342"/>
                    <a:pt x="581235" y="128551"/>
                    <a:pt x="589240" y="124313"/>
                  </a:cubicBezTo>
                  <a:cubicBezTo>
                    <a:pt x="590025" y="123842"/>
                    <a:pt x="590967" y="123215"/>
                    <a:pt x="591909" y="123215"/>
                  </a:cubicBezTo>
                  <a:close/>
                  <a:moveTo>
                    <a:pt x="392470" y="122449"/>
                  </a:moveTo>
                  <a:cubicBezTo>
                    <a:pt x="395158" y="123097"/>
                    <a:pt x="397591" y="124706"/>
                    <a:pt x="399789" y="127296"/>
                  </a:cubicBezTo>
                  <a:cubicBezTo>
                    <a:pt x="401358" y="129179"/>
                    <a:pt x="402457" y="131377"/>
                    <a:pt x="404184" y="132946"/>
                  </a:cubicBezTo>
                  <a:cubicBezTo>
                    <a:pt x="409364" y="138126"/>
                    <a:pt x="410462" y="142207"/>
                    <a:pt x="402614" y="146131"/>
                  </a:cubicBezTo>
                  <a:cubicBezTo>
                    <a:pt x="399475" y="147701"/>
                    <a:pt x="399004" y="151625"/>
                    <a:pt x="398376" y="154921"/>
                  </a:cubicBezTo>
                  <a:cubicBezTo>
                    <a:pt x="397120" y="159944"/>
                    <a:pt x="393667" y="161671"/>
                    <a:pt x="388174" y="161828"/>
                  </a:cubicBezTo>
                  <a:cubicBezTo>
                    <a:pt x="387860" y="161828"/>
                    <a:pt x="386918" y="161671"/>
                    <a:pt x="385976" y="161513"/>
                  </a:cubicBezTo>
                  <a:cubicBezTo>
                    <a:pt x="380639" y="159944"/>
                    <a:pt x="373419" y="147544"/>
                    <a:pt x="372948" y="138754"/>
                  </a:cubicBezTo>
                  <a:cubicBezTo>
                    <a:pt x="372634" y="131848"/>
                    <a:pt x="376558" y="126197"/>
                    <a:pt x="383622" y="123372"/>
                  </a:cubicBezTo>
                  <a:cubicBezTo>
                    <a:pt x="386839" y="122116"/>
                    <a:pt x="389782" y="121802"/>
                    <a:pt x="392470" y="122449"/>
                  </a:cubicBezTo>
                  <a:close/>
                  <a:moveTo>
                    <a:pt x="559504" y="113449"/>
                  </a:moveTo>
                  <a:cubicBezTo>
                    <a:pt x="561871" y="113689"/>
                    <a:pt x="564127" y="114503"/>
                    <a:pt x="566011" y="115994"/>
                  </a:cubicBezTo>
                  <a:cubicBezTo>
                    <a:pt x="570562" y="119448"/>
                    <a:pt x="575586" y="123058"/>
                    <a:pt x="577155" y="129650"/>
                  </a:cubicBezTo>
                  <a:cubicBezTo>
                    <a:pt x="576056" y="133104"/>
                    <a:pt x="575429" y="136714"/>
                    <a:pt x="573859" y="140010"/>
                  </a:cubicBezTo>
                  <a:cubicBezTo>
                    <a:pt x="570405" y="147073"/>
                    <a:pt x="563813" y="148643"/>
                    <a:pt x="557692" y="143620"/>
                  </a:cubicBezTo>
                  <a:cubicBezTo>
                    <a:pt x="552669" y="139382"/>
                    <a:pt x="548273" y="134673"/>
                    <a:pt x="543722" y="129964"/>
                  </a:cubicBezTo>
                  <a:cubicBezTo>
                    <a:pt x="542152" y="128394"/>
                    <a:pt x="541681" y="126354"/>
                    <a:pt x="542309" y="124000"/>
                  </a:cubicBezTo>
                  <a:cubicBezTo>
                    <a:pt x="544311" y="117172"/>
                    <a:pt x="552404" y="112728"/>
                    <a:pt x="559504" y="113449"/>
                  </a:cubicBezTo>
                  <a:close/>
                  <a:moveTo>
                    <a:pt x="635544" y="109245"/>
                  </a:moveTo>
                  <a:cubicBezTo>
                    <a:pt x="637271" y="108931"/>
                    <a:pt x="637428" y="109873"/>
                    <a:pt x="637585" y="111286"/>
                  </a:cubicBezTo>
                  <a:cubicBezTo>
                    <a:pt x="638056" y="115209"/>
                    <a:pt x="633503" y="121801"/>
                    <a:pt x="630364" y="121801"/>
                  </a:cubicBezTo>
                  <a:cubicBezTo>
                    <a:pt x="628637" y="121801"/>
                    <a:pt x="628637" y="121017"/>
                    <a:pt x="628637" y="119604"/>
                  </a:cubicBezTo>
                  <a:cubicBezTo>
                    <a:pt x="629108" y="115366"/>
                    <a:pt x="632719" y="109559"/>
                    <a:pt x="635544" y="109245"/>
                  </a:cubicBezTo>
                  <a:close/>
                  <a:moveTo>
                    <a:pt x="474666" y="106574"/>
                  </a:moveTo>
                  <a:cubicBezTo>
                    <a:pt x="477749" y="106596"/>
                    <a:pt x="480192" y="109245"/>
                    <a:pt x="482193" y="112071"/>
                  </a:cubicBezTo>
                  <a:cubicBezTo>
                    <a:pt x="485803" y="117407"/>
                    <a:pt x="488628" y="122587"/>
                    <a:pt x="482350" y="128238"/>
                  </a:cubicBezTo>
                  <a:cubicBezTo>
                    <a:pt x="480152" y="130121"/>
                    <a:pt x="479211" y="133575"/>
                    <a:pt x="477641" y="136243"/>
                  </a:cubicBezTo>
                  <a:cubicBezTo>
                    <a:pt x="477013" y="137342"/>
                    <a:pt x="477013" y="139382"/>
                    <a:pt x="474816" y="138911"/>
                  </a:cubicBezTo>
                  <a:cubicBezTo>
                    <a:pt x="471519" y="138597"/>
                    <a:pt x="456765" y="124314"/>
                    <a:pt x="457550" y="121332"/>
                  </a:cubicBezTo>
                  <a:cubicBezTo>
                    <a:pt x="459591" y="114425"/>
                    <a:pt x="465712" y="110815"/>
                    <a:pt x="471363" y="107519"/>
                  </a:cubicBezTo>
                  <a:cubicBezTo>
                    <a:pt x="472540" y="106851"/>
                    <a:pt x="473639" y="106567"/>
                    <a:pt x="474666" y="106574"/>
                  </a:cubicBezTo>
                  <a:close/>
                  <a:moveTo>
                    <a:pt x="526989" y="105995"/>
                  </a:moveTo>
                  <a:cubicBezTo>
                    <a:pt x="532882" y="105929"/>
                    <a:pt x="539327" y="108225"/>
                    <a:pt x="542153" y="111757"/>
                  </a:cubicBezTo>
                  <a:cubicBezTo>
                    <a:pt x="542937" y="112699"/>
                    <a:pt x="543879" y="113954"/>
                    <a:pt x="542466" y="114739"/>
                  </a:cubicBezTo>
                  <a:cubicBezTo>
                    <a:pt x="537758" y="117093"/>
                    <a:pt x="537758" y="122273"/>
                    <a:pt x="535560" y="126197"/>
                  </a:cubicBezTo>
                  <a:cubicBezTo>
                    <a:pt x="531165" y="134203"/>
                    <a:pt x="514841" y="135615"/>
                    <a:pt x="508562" y="128865"/>
                  </a:cubicBezTo>
                  <a:cubicBezTo>
                    <a:pt x="506836" y="126825"/>
                    <a:pt x="507777" y="124942"/>
                    <a:pt x="508248" y="122901"/>
                  </a:cubicBezTo>
                  <a:cubicBezTo>
                    <a:pt x="508091" y="115838"/>
                    <a:pt x="513114" y="109873"/>
                    <a:pt x="521434" y="106890"/>
                  </a:cubicBezTo>
                  <a:cubicBezTo>
                    <a:pt x="523121" y="106302"/>
                    <a:pt x="525024" y="106018"/>
                    <a:pt x="526989" y="105995"/>
                  </a:cubicBezTo>
                  <a:close/>
                  <a:moveTo>
                    <a:pt x="608748" y="105968"/>
                  </a:moveTo>
                  <a:cubicBezTo>
                    <a:pt x="610087" y="106096"/>
                    <a:pt x="611411" y="106498"/>
                    <a:pt x="612628" y="107204"/>
                  </a:cubicBezTo>
                  <a:cubicBezTo>
                    <a:pt x="614511" y="108303"/>
                    <a:pt x="616552" y="109088"/>
                    <a:pt x="618435" y="110187"/>
                  </a:cubicBezTo>
                  <a:cubicBezTo>
                    <a:pt x="621418" y="112070"/>
                    <a:pt x="626755" y="112698"/>
                    <a:pt x="624557" y="118192"/>
                  </a:cubicBezTo>
                  <a:cubicBezTo>
                    <a:pt x="622517" y="123057"/>
                    <a:pt x="619377" y="127452"/>
                    <a:pt x="614982" y="127923"/>
                  </a:cubicBezTo>
                  <a:cubicBezTo>
                    <a:pt x="602111" y="127923"/>
                    <a:pt x="594891" y="119761"/>
                    <a:pt x="598815" y="111443"/>
                  </a:cubicBezTo>
                  <a:cubicBezTo>
                    <a:pt x="600581" y="107675"/>
                    <a:pt x="604730" y="105586"/>
                    <a:pt x="608748" y="105968"/>
                  </a:cubicBezTo>
                  <a:close/>
                  <a:moveTo>
                    <a:pt x="412247" y="103496"/>
                  </a:moveTo>
                  <a:cubicBezTo>
                    <a:pt x="417446" y="102574"/>
                    <a:pt x="422940" y="103752"/>
                    <a:pt x="426315" y="107519"/>
                  </a:cubicBezTo>
                  <a:cubicBezTo>
                    <a:pt x="429611" y="111286"/>
                    <a:pt x="432122" y="115838"/>
                    <a:pt x="435261" y="119762"/>
                  </a:cubicBezTo>
                  <a:cubicBezTo>
                    <a:pt x="436988" y="121959"/>
                    <a:pt x="436046" y="123058"/>
                    <a:pt x="434163" y="124314"/>
                  </a:cubicBezTo>
                  <a:cubicBezTo>
                    <a:pt x="431651" y="126197"/>
                    <a:pt x="430082" y="129022"/>
                    <a:pt x="429140" y="132005"/>
                  </a:cubicBezTo>
                  <a:cubicBezTo>
                    <a:pt x="428198" y="134516"/>
                    <a:pt x="428512" y="138441"/>
                    <a:pt x="424588" y="135144"/>
                  </a:cubicBezTo>
                  <a:cubicBezTo>
                    <a:pt x="410305" y="139068"/>
                    <a:pt x="407636" y="125570"/>
                    <a:pt x="400102" y="119448"/>
                  </a:cubicBezTo>
                  <a:cubicBezTo>
                    <a:pt x="397905" y="117721"/>
                    <a:pt x="398690" y="114582"/>
                    <a:pt x="399945" y="112070"/>
                  </a:cubicBezTo>
                  <a:cubicBezTo>
                    <a:pt x="402143" y="107440"/>
                    <a:pt x="407048" y="104419"/>
                    <a:pt x="412247" y="103496"/>
                  </a:cubicBezTo>
                  <a:close/>
                  <a:moveTo>
                    <a:pt x="500871" y="88840"/>
                  </a:moveTo>
                  <a:cubicBezTo>
                    <a:pt x="508405" y="89311"/>
                    <a:pt x="510917" y="95276"/>
                    <a:pt x="514056" y="100299"/>
                  </a:cubicBezTo>
                  <a:cubicBezTo>
                    <a:pt x="516725" y="104694"/>
                    <a:pt x="511859" y="105793"/>
                    <a:pt x="509975" y="108147"/>
                  </a:cubicBezTo>
                  <a:cubicBezTo>
                    <a:pt x="506836" y="111914"/>
                    <a:pt x="502284" y="114426"/>
                    <a:pt x="502598" y="120547"/>
                  </a:cubicBezTo>
                  <a:cubicBezTo>
                    <a:pt x="502755" y="124000"/>
                    <a:pt x="499930" y="123530"/>
                    <a:pt x="498203" y="121646"/>
                  </a:cubicBezTo>
                  <a:cubicBezTo>
                    <a:pt x="493494" y="116623"/>
                    <a:pt x="488942" y="111443"/>
                    <a:pt x="484390" y="106263"/>
                  </a:cubicBezTo>
                  <a:cubicBezTo>
                    <a:pt x="482663" y="104223"/>
                    <a:pt x="482192" y="101868"/>
                    <a:pt x="483919" y="99671"/>
                  </a:cubicBezTo>
                  <a:cubicBezTo>
                    <a:pt x="488157" y="93706"/>
                    <a:pt x="494436" y="90724"/>
                    <a:pt x="500871" y="88840"/>
                  </a:cubicBezTo>
                  <a:close/>
                  <a:moveTo>
                    <a:pt x="626597" y="86486"/>
                  </a:moveTo>
                  <a:cubicBezTo>
                    <a:pt x="630678" y="87584"/>
                    <a:pt x="636956" y="87428"/>
                    <a:pt x="637584" y="93549"/>
                  </a:cubicBezTo>
                  <a:cubicBezTo>
                    <a:pt x="638369" y="100926"/>
                    <a:pt x="632091" y="107048"/>
                    <a:pt x="623458" y="107361"/>
                  </a:cubicBezTo>
                  <a:cubicBezTo>
                    <a:pt x="619691" y="106890"/>
                    <a:pt x="614668" y="107048"/>
                    <a:pt x="614354" y="100612"/>
                  </a:cubicBezTo>
                  <a:cubicBezTo>
                    <a:pt x="614197" y="95276"/>
                    <a:pt x="622202" y="85387"/>
                    <a:pt x="626597" y="86486"/>
                  </a:cubicBezTo>
                  <a:close/>
                  <a:moveTo>
                    <a:pt x="443107" y="82986"/>
                  </a:moveTo>
                  <a:cubicBezTo>
                    <a:pt x="445964" y="83092"/>
                    <a:pt x="448839" y="83857"/>
                    <a:pt x="451429" y="85387"/>
                  </a:cubicBezTo>
                  <a:cubicBezTo>
                    <a:pt x="457707" y="88997"/>
                    <a:pt x="461004" y="95276"/>
                    <a:pt x="464771" y="101083"/>
                  </a:cubicBezTo>
                  <a:cubicBezTo>
                    <a:pt x="466340" y="103438"/>
                    <a:pt x="465555" y="106263"/>
                    <a:pt x="462573" y="106891"/>
                  </a:cubicBezTo>
                  <a:cubicBezTo>
                    <a:pt x="457079" y="108147"/>
                    <a:pt x="454254" y="112071"/>
                    <a:pt x="451115" y="116151"/>
                  </a:cubicBezTo>
                  <a:cubicBezTo>
                    <a:pt x="447505" y="121017"/>
                    <a:pt x="443267" y="121488"/>
                    <a:pt x="438872" y="117407"/>
                  </a:cubicBezTo>
                  <a:cubicBezTo>
                    <a:pt x="432750" y="111443"/>
                    <a:pt x="427413" y="104850"/>
                    <a:pt x="426001" y="97003"/>
                  </a:cubicBezTo>
                  <a:cubicBezTo>
                    <a:pt x="426119" y="88291"/>
                    <a:pt x="434536" y="82670"/>
                    <a:pt x="443107" y="82986"/>
                  </a:cubicBezTo>
                  <a:close/>
                  <a:moveTo>
                    <a:pt x="547920" y="82954"/>
                  </a:moveTo>
                  <a:cubicBezTo>
                    <a:pt x="550746" y="82169"/>
                    <a:pt x="553767" y="82405"/>
                    <a:pt x="556436" y="83817"/>
                  </a:cubicBezTo>
                  <a:cubicBezTo>
                    <a:pt x="559889" y="85701"/>
                    <a:pt x="562871" y="88055"/>
                    <a:pt x="565069" y="91194"/>
                  </a:cubicBezTo>
                  <a:cubicBezTo>
                    <a:pt x="565226" y="92921"/>
                    <a:pt x="563970" y="93392"/>
                    <a:pt x="563028" y="94020"/>
                  </a:cubicBezTo>
                  <a:cubicBezTo>
                    <a:pt x="560831" y="95904"/>
                    <a:pt x="559261" y="98258"/>
                    <a:pt x="559104" y="101397"/>
                  </a:cubicBezTo>
                  <a:cubicBezTo>
                    <a:pt x="558790" y="107676"/>
                    <a:pt x="555023" y="108147"/>
                    <a:pt x="550000" y="106107"/>
                  </a:cubicBezTo>
                  <a:cubicBezTo>
                    <a:pt x="547332" y="105008"/>
                    <a:pt x="544821" y="103281"/>
                    <a:pt x="543094" y="101083"/>
                  </a:cubicBezTo>
                  <a:cubicBezTo>
                    <a:pt x="539954" y="97316"/>
                    <a:pt x="536815" y="93392"/>
                    <a:pt x="540582" y="88213"/>
                  </a:cubicBezTo>
                  <a:cubicBezTo>
                    <a:pt x="542466" y="85544"/>
                    <a:pt x="545095" y="83739"/>
                    <a:pt x="547920" y="82954"/>
                  </a:cubicBezTo>
                  <a:close/>
                  <a:moveTo>
                    <a:pt x="651555" y="80835"/>
                  </a:moveTo>
                  <a:cubicBezTo>
                    <a:pt x="653595" y="90410"/>
                    <a:pt x="649200" y="94962"/>
                    <a:pt x="641351" y="99200"/>
                  </a:cubicBezTo>
                  <a:cubicBezTo>
                    <a:pt x="643392" y="91823"/>
                    <a:pt x="644648" y="85230"/>
                    <a:pt x="651555" y="80835"/>
                  </a:cubicBezTo>
                  <a:close/>
                  <a:moveTo>
                    <a:pt x="597716" y="75185"/>
                  </a:moveTo>
                  <a:cubicBezTo>
                    <a:pt x="601640" y="75656"/>
                    <a:pt x="613726" y="84759"/>
                    <a:pt x="613726" y="87742"/>
                  </a:cubicBezTo>
                  <a:cubicBezTo>
                    <a:pt x="613569" y="93079"/>
                    <a:pt x="610273" y="97003"/>
                    <a:pt x="606349" y="100456"/>
                  </a:cubicBezTo>
                  <a:cubicBezTo>
                    <a:pt x="603053" y="103438"/>
                    <a:pt x="599129" y="103281"/>
                    <a:pt x="595676" y="100927"/>
                  </a:cubicBezTo>
                  <a:cubicBezTo>
                    <a:pt x="590653" y="97788"/>
                    <a:pt x="587200" y="93079"/>
                    <a:pt x="585159" y="87585"/>
                  </a:cubicBezTo>
                  <a:cubicBezTo>
                    <a:pt x="583119" y="82562"/>
                    <a:pt x="591595" y="74557"/>
                    <a:pt x="597716" y="75185"/>
                  </a:cubicBezTo>
                  <a:close/>
                  <a:moveTo>
                    <a:pt x="528653" y="69220"/>
                  </a:moveTo>
                  <a:cubicBezTo>
                    <a:pt x="534618" y="69220"/>
                    <a:pt x="537600" y="73144"/>
                    <a:pt x="540268" y="77696"/>
                  </a:cubicBezTo>
                  <a:cubicBezTo>
                    <a:pt x="543093" y="82248"/>
                    <a:pt x="538385" y="83347"/>
                    <a:pt x="536815" y="85858"/>
                  </a:cubicBezTo>
                  <a:cubicBezTo>
                    <a:pt x="535559" y="87899"/>
                    <a:pt x="533205" y="89939"/>
                    <a:pt x="533205" y="91979"/>
                  </a:cubicBezTo>
                  <a:cubicBezTo>
                    <a:pt x="533362" y="98886"/>
                    <a:pt x="528339" y="98729"/>
                    <a:pt x="523944" y="99671"/>
                  </a:cubicBezTo>
                  <a:cubicBezTo>
                    <a:pt x="519079" y="100769"/>
                    <a:pt x="517823" y="96845"/>
                    <a:pt x="515782" y="94020"/>
                  </a:cubicBezTo>
                  <a:cubicBezTo>
                    <a:pt x="507306" y="81934"/>
                    <a:pt x="507463" y="81934"/>
                    <a:pt x="519550" y="73458"/>
                  </a:cubicBezTo>
                  <a:cubicBezTo>
                    <a:pt x="525828" y="69220"/>
                    <a:pt x="525828" y="69220"/>
                    <a:pt x="528653" y="69220"/>
                  </a:cubicBezTo>
                  <a:close/>
                  <a:moveTo>
                    <a:pt x="475915" y="66708"/>
                  </a:moveTo>
                  <a:cubicBezTo>
                    <a:pt x="482978" y="66708"/>
                    <a:pt x="493337" y="77225"/>
                    <a:pt x="493024" y="84288"/>
                  </a:cubicBezTo>
                  <a:cubicBezTo>
                    <a:pt x="492867" y="87585"/>
                    <a:pt x="490041" y="89154"/>
                    <a:pt x="487216" y="89939"/>
                  </a:cubicBezTo>
                  <a:cubicBezTo>
                    <a:pt x="482036" y="91509"/>
                    <a:pt x="478112" y="94177"/>
                    <a:pt x="476543" y="99671"/>
                  </a:cubicBezTo>
                  <a:cubicBezTo>
                    <a:pt x="475601" y="102967"/>
                    <a:pt x="473874" y="101398"/>
                    <a:pt x="472305" y="100456"/>
                  </a:cubicBezTo>
                  <a:cubicBezTo>
                    <a:pt x="469322" y="98729"/>
                    <a:pt x="467439" y="95904"/>
                    <a:pt x="465398" y="93236"/>
                  </a:cubicBezTo>
                  <a:cubicBezTo>
                    <a:pt x="463514" y="90724"/>
                    <a:pt x="461945" y="88056"/>
                    <a:pt x="459905" y="85701"/>
                  </a:cubicBezTo>
                  <a:cubicBezTo>
                    <a:pt x="452999" y="77539"/>
                    <a:pt x="453626" y="74714"/>
                    <a:pt x="463514" y="69691"/>
                  </a:cubicBezTo>
                  <a:cubicBezTo>
                    <a:pt x="467439" y="67650"/>
                    <a:pt x="471520" y="66394"/>
                    <a:pt x="475915" y="66708"/>
                  </a:cubicBezTo>
                  <a:close/>
                  <a:moveTo>
                    <a:pt x="573701" y="63413"/>
                  </a:moveTo>
                  <a:cubicBezTo>
                    <a:pt x="579038" y="62785"/>
                    <a:pt x="581235" y="67023"/>
                    <a:pt x="584061" y="70162"/>
                  </a:cubicBezTo>
                  <a:cubicBezTo>
                    <a:pt x="586886" y="73145"/>
                    <a:pt x="583590" y="75028"/>
                    <a:pt x="582491" y="77068"/>
                  </a:cubicBezTo>
                  <a:cubicBezTo>
                    <a:pt x="576997" y="87114"/>
                    <a:pt x="578567" y="93707"/>
                    <a:pt x="588456" y="101241"/>
                  </a:cubicBezTo>
                  <a:cubicBezTo>
                    <a:pt x="597089" y="107676"/>
                    <a:pt x="597560" y="111601"/>
                    <a:pt x="590967" y="119449"/>
                  </a:cubicBezTo>
                  <a:cubicBezTo>
                    <a:pt x="588456" y="122431"/>
                    <a:pt x="585473" y="123372"/>
                    <a:pt x="582020" y="121646"/>
                  </a:cubicBezTo>
                  <a:cubicBezTo>
                    <a:pt x="576370" y="118821"/>
                    <a:pt x="571033" y="115367"/>
                    <a:pt x="566795" y="110659"/>
                  </a:cubicBezTo>
                  <a:cubicBezTo>
                    <a:pt x="561458" y="104694"/>
                    <a:pt x="562714" y="99357"/>
                    <a:pt x="570091" y="95747"/>
                  </a:cubicBezTo>
                  <a:cubicBezTo>
                    <a:pt x="571661" y="94962"/>
                    <a:pt x="573231" y="94491"/>
                    <a:pt x="574643" y="93707"/>
                  </a:cubicBezTo>
                  <a:cubicBezTo>
                    <a:pt x="575742" y="93079"/>
                    <a:pt x="577782" y="92922"/>
                    <a:pt x="577468" y="90881"/>
                  </a:cubicBezTo>
                  <a:cubicBezTo>
                    <a:pt x="577154" y="89155"/>
                    <a:pt x="576213" y="88056"/>
                    <a:pt x="574015" y="87899"/>
                  </a:cubicBezTo>
                  <a:cubicBezTo>
                    <a:pt x="571347" y="87742"/>
                    <a:pt x="568992" y="86486"/>
                    <a:pt x="566795" y="84760"/>
                  </a:cubicBezTo>
                  <a:cubicBezTo>
                    <a:pt x="562557" y="81621"/>
                    <a:pt x="558790" y="77696"/>
                    <a:pt x="560673" y="72046"/>
                  </a:cubicBezTo>
                  <a:cubicBezTo>
                    <a:pt x="562714" y="66552"/>
                    <a:pt x="567737" y="64041"/>
                    <a:pt x="573701" y="63413"/>
                  </a:cubicBezTo>
                  <a:close/>
                  <a:moveTo>
                    <a:pt x="654026" y="62313"/>
                  </a:moveTo>
                  <a:cubicBezTo>
                    <a:pt x="654772" y="62588"/>
                    <a:pt x="655478" y="63255"/>
                    <a:pt x="655949" y="64040"/>
                  </a:cubicBezTo>
                  <a:cubicBezTo>
                    <a:pt x="658303" y="67650"/>
                    <a:pt x="658617" y="70790"/>
                    <a:pt x="653908" y="72987"/>
                  </a:cubicBezTo>
                  <a:cubicBezTo>
                    <a:pt x="652966" y="69691"/>
                    <a:pt x="648571" y="67022"/>
                    <a:pt x="651868" y="62941"/>
                  </a:cubicBezTo>
                  <a:cubicBezTo>
                    <a:pt x="652496" y="62156"/>
                    <a:pt x="653280" y="62039"/>
                    <a:pt x="654026" y="62313"/>
                  </a:cubicBezTo>
                  <a:close/>
                  <a:moveTo>
                    <a:pt x="618749" y="56350"/>
                  </a:moveTo>
                  <a:cubicBezTo>
                    <a:pt x="625185" y="57291"/>
                    <a:pt x="630678" y="62471"/>
                    <a:pt x="638212" y="59332"/>
                  </a:cubicBezTo>
                  <a:cubicBezTo>
                    <a:pt x="643863" y="57134"/>
                    <a:pt x="649514" y="64512"/>
                    <a:pt x="647787" y="70476"/>
                  </a:cubicBezTo>
                  <a:cubicBezTo>
                    <a:pt x="646688" y="74086"/>
                    <a:pt x="645432" y="77853"/>
                    <a:pt x="643549" y="81150"/>
                  </a:cubicBezTo>
                  <a:cubicBezTo>
                    <a:pt x="641823" y="84289"/>
                    <a:pt x="639311" y="86486"/>
                    <a:pt x="635230" y="84289"/>
                  </a:cubicBezTo>
                  <a:cubicBezTo>
                    <a:pt x="631777" y="82248"/>
                    <a:pt x="628794" y="80051"/>
                    <a:pt x="631306" y="75185"/>
                  </a:cubicBezTo>
                  <a:cubicBezTo>
                    <a:pt x="633347" y="71261"/>
                    <a:pt x="634288" y="67023"/>
                    <a:pt x="629736" y="61844"/>
                  </a:cubicBezTo>
                  <a:cubicBezTo>
                    <a:pt x="629579" y="64354"/>
                    <a:pt x="629579" y="65139"/>
                    <a:pt x="629579" y="66081"/>
                  </a:cubicBezTo>
                  <a:cubicBezTo>
                    <a:pt x="629108" y="72360"/>
                    <a:pt x="629265" y="78952"/>
                    <a:pt x="621260" y="80992"/>
                  </a:cubicBezTo>
                  <a:cubicBezTo>
                    <a:pt x="616395" y="82248"/>
                    <a:pt x="603367" y="76441"/>
                    <a:pt x="600855" y="72046"/>
                  </a:cubicBezTo>
                  <a:cubicBezTo>
                    <a:pt x="600384" y="71104"/>
                    <a:pt x="599913" y="69692"/>
                    <a:pt x="600070" y="68593"/>
                  </a:cubicBezTo>
                  <a:cubicBezTo>
                    <a:pt x="600855" y="61373"/>
                    <a:pt x="611843" y="55251"/>
                    <a:pt x="618749" y="56350"/>
                  </a:cubicBezTo>
                  <a:close/>
                  <a:moveTo>
                    <a:pt x="552669" y="50542"/>
                  </a:moveTo>
                  <a:cubicBezTo>
                    <a:pt x="558947" y="50542"/>
                    <a:pt x="561615" y="55251"/>
                    <a:pt x="564598" y="59175"/>
                  </a:cubicBezTo>
                  <a:cubicBezTo>
                    <a:pt x="566324" y="61373"/>
                    <a:pt x="564127" y="62000"/>
                    <a:pt x="562714" y="62785"/>
                  </a:cubicBezTo>
                  <a:cubicBezTo>
                    <a:pt x="559261" y="64825"/>
                    <a:pt x="556749" y="67337"/>
                    <a:pt x="555494" y="71418"/>
                  </a:cubicBezTo>
                  <a:cubicBezTo>
                    <a:pt x="553924" y="76912"/>
                    <a:pt x="548431" y="78481"/>
                    <a:pt x="544664" y="74243"/>
                  </a:cubicBezTo>
                  <a:cubicBezTo>
                    <a:pt x="541838" y="70947"/>
                    <a:pt x="539955" y="66709"/>
                    <a:pt x="537443" y="62942"/>
                  </a:cubicBezTo>
                  <a:cubicBezTo>
                    <a:pt x="535403" y="59960"/>
                    <a:pt x="537286" y="56192"/>
                    <a:pt x="540582" y="54309"/>
                  </a:cubicBezTo>
                  <a:cubicBezTo>
                    <a:pt x="544350" y="52112"/>
                    <a:pt x="548587" y="50856"/>
                    <a:pt x="552669" y="50542"/>
                  </a:cubicBezTo>
                  <a:close/>
                  <a:moveTo>
                    <a:pt x="499812" y="46579"/>
                  </a:moveTo>
                  <a:cubicBezTo>
                    <a:pt x="502912" y="46500"/>
                    <a:pt x="506051" y="47246"/>
                    <a:pt x="509190" y="48658"/>
                  </a:cubicBezTo>
                  <a:cubicBezTo>
                    <a:pt x="515940" y="51640"/>
                    <a:pt x="517039" y="58704"/>
                    <a:pt x="519550" y="64354"/>
                  </a:cubicBezTo>
                  <a:cubicBezTo>
                    <a:pt x="520649" y="66709"/>
                    <a:pt x="517667" y="68592"/>
                    <a:pt x="515783" y="69848"/>
                  </a:cubicBezTo>
                  <a:cubicBezTo>
                    <a:pt x="511231" y="72517"/>
                    <a:pt x="508092" y="76283"/>
                    <a:pt x="506051" y="81149"/>
                  </a:cubicBezTo>
                  <a:cubicBezTo>
                    <a:pt x="504953" y="83818"/>
                    <a:pt x="502912" y="87271"/>
                    <a:pt x="499772" y="84131"/>
                  </a:cubicBezTo>
                  <a:cubicBezTo>
                    <a:pt x="493023" y="77068"/>
                    <a:pt x="488314" y="68435"/>
                    <a:pt x="485332" y="60901"/>
                  </a:cubicBezTo>
                  <a:cubicBezTo>
                    <a:pt x="485018" y="54623"/>
                    <a:pt x="487373" y="51640"/>
                    <a:pt x="490669" y="49443"/>
                  </a:cubicBezTo>
                  <a:cubicBezTo>
                    <a:pt x="493651" y="47560"/>
                    <a:pt x="496712" y="46657"/>
                    <a:pt x="499812" y="46579"/>
                  </a:cubicBezTo>
                  <a:close/>
                  <a:moveTo>
                    <a:pt x="590182" y="46146"/>
                  </a:moveTo>
                  <a:cubicBezTo>
                    <a:pt x="593164" y="46146"/>
                    <a:pt x="602425" y="52739"/>
                    <a:pt x="602425" y="54936"/>
                  </a:cubicBezTo>
                  <a:cubicBezTo>
                    <a:pt x="602425" y="56820"/>
                    <a:pt x="592379" y="67650"/>
                    <a:pt x="590653" y="67650"/>
                  </a:cubicBezTo>
                  <a:cubicBezTo>
                    <a:pt x="587671" y="67650"/>
                    <a:pt x="579666" y="58703"/>
                    <a:pt x="579509" y="55250"/>
                  </a:cubicBezTo>
                  <a:cubicBezTo>
                    <a:pt x="579509" y="51483"/>
                    <a:pt x="585473" y="46303"/>
                    <a:pt x="590182" y="46146"/>
                  </a:cubicBezTo>
                  <a:close/>
                  <a:moveTo>
                    <a:pt x="572328" y="36317"/>
                  </a:moveTo>
                  <a:cubicBezTo>
                    <a:pt x="576174" y="36140"/>
                    <a:pt x="580059" y="37671"/>
                    <a:pt x="583120" y="40967"/>
                  </a:cubicBezTo>
                  <a:cubicBezTo>
                    <a:pt x="583747" y="41595"/>
                    <a:pt x="584375" y="42380"/>
                    <a:pt x="585160" y="43322"/>
                  </a:cubicBezTo>
                  <a:cubicBezTo>
                    <a:pt x="580294" y="45519"/>
                    <a:pt x="575742" y="47559"/>
                    <a:pt x="574643" y="53524"/>
                  </a:cubicBezTo>
                  <a:cubicBezTo>
                    <a:pt x="574016" y="56820"/>
                    <a:pt x="571033" y="57291"/>
                    <a:pt x="568522" y="54937"/>
                  </a:cubicBezTo>
                  <a:cubicBezTo>
                    <a:pt x="566010" y="52739"/>
                    <a:pt x="563656" y="50385"/>
                    <a:pt x="561459" y="47717"/>
                  </a:cubicBezTo>
                  <a:cubicBezTo>
                    <a:pt x="559889" y="45833"/>
                    <a:pt x="560046" y="43792"/>
                    <a:pt x="561772" y="41909"/>
                  </a:cubicBezTo>
                  <a:cubicBezTo>
                    <a:pt x="564676" y="38377"/>
                    <a:pt x="568483" y="36494"/>
                    <a:pt x="572328" y="36317"/>
                  </a:cubicBezTo>
                  <a:close/>
                  <a:moveTo>
                    <a:pt x="658460" y="34689"/>
                  </a:moveTo>
                  <a:cubicBezTo>
                    <a:pt x="662855" y="34846"/>
                    <a:pt x="663953" y="37671"/>
                    <a:pt x="663797" y="42694"/>
                  </a:cubicBezTo>
                  <a:cubicBezTo>
                    <a:pt x="660344" y="45990"/>
                    <a:pt x="665680" y="55250"/>
                    <a:pt x="656419" y="56349"/>
                  </a:cubicBezTo>
                  <a:cubicBezTo>
                    <a:pt x="653280" y="56663"/>
                    <a:pt x="647943" y="57134"/>
                    <a:pt x="648257" y="51013"/>
                  </a:cubicBezTo>
                  <a:cubicBezTo>
                    <a:pt x="648571" y="42223"/>
                    <a:pt x="653280" y="34689"/>
                    <a:pt x="658460" y="34689"/>
                  </a:cubicBezTo>
                  <a:close/>
                  <a:moveTo>
                    <a:pt x="641113" y="33931"/>
                  </a:moveTo>
                  <a:cubicBezTo>
                    <a:pt x="643990" y="33923"/>
                    <a:pt x="645432" y="36455"/>
                    <a:pt x="645903" y="39868"/>
                  </a:cubicBezTo>
                  <a:cubicBezTo>
                    <a:pt x="647159" y="47403"/>
                    <a:pt x="643392" y="53054"/>
                    <a:pt x="637113" y="53838"/>
                  </a:cubicBezTo>
                  <a:cubicBezTo>
                    <a:pt x="629579" y="54780"/>
                    <a:pt x="623458" y="51484"/>
                    <a:pt x="622830" y="46304"/>
                  </a:cubicBezTo>
                  <a:cubicBezTo>
                    <a:pt x="622359" y="40496"/>
                    <a:pt x="627853" y="36258"/>
                    <a:pt x="637741" y="34846"/>
                  </a:cubicBezTo>
                  <a:cubicBezTo>
                    <a:pt x="639036" y="34218"/>
                    <a:pt x="640154" y="33933"/>
                    <a:pt x="641113" y="33931"/>
                  </a:cubicBezTo>
                  <a:close/>
                  <a:moveTo>
                    <a:pt x="527241" y="32491"/>
                  </a:moveTo>
                  <a:cubicBezTo>
                    <a:pt x="533048" y="32491"/>
                    <a:pt x="541053" y="38299"/>
                    <a:pt x="542937" y="43636"/>
                  </a:cubicBezTo>
                  <a:cubicBezTo>
                    <a:pt x="543722" y="45833"/>
                    <a:pt x="542623" y="46775"/>
                    <a:pt x="541367" y="47717"/>
                  </a:cubicBezTo>
                  <a:cubicBezTo>
                    <a:pt x="537129" y="50542"/>
                    <a:pt x="534932" y="54623"/>
                    <a:pt x="533990" y="59646"/>
                  </a:cubicBezTo>
                  <a:cubicBezTo>
                    <a:pt x="533519" y="61843"/>
                    <a:pt x="533048" y="64512"/>
                    <a:pt x="530066" y="65140"/>
                  </a:cubicBezTo>
                  <a:cubicBezTo>
                    <a:pt x="527241" y="65611"/>
                    <a:pt x="525357" y="64041"/>
                    <a:pt x="524102" y="61843"/>
                  </a:cubicBezTo>
                  <a:cubicBezTo>
                    <a:pt x="520805" y="56507"/>
                    <a:pt x="517352" y="51327"/>
                    <a:pt x="514841" y="45676"/>
                  </a:cubicBezTo>
                  <a:cubicBezTo>
                    <a:pt x="512172" y="40025"/>
                    <a:pt x="519706" y="32491"/>
                    <a:pt x="527241" y="32491"/>
                  </a:cubicBezTo>
                  <a:close/>
                  <a:moveTo>
                    <a:pt x="614982" y="29509"/>
                  </a:moveTo>
                  <a:cubicBezTo>
                    <a:pt x="615924" y="29666"/>
                    <a:pt x="616866" y="30293"/>
                    <a:pt x="617494" y="30764"/>
                  </a:cubicBezTo>
                  <a:cubicBezTo>
                    <a:pt x="619848" y="32805"/>
                    <a:pt x="622045" y="35787"/>
                    <a:pt x="619534" y="38142"/>
                  </a:cubicBezTo>
                  <a:cubicBezTo>
                    <a:pt x="615453" y="41595"/>
                    <a:pt x="621574" y="51954"/>
                    <a:pt x="611529" y="50699"/>
                  </a:cubicBezTo>
                  <a:cubicBezTo>
                    <a:pt x="606192" y="50856"/>
                    <a:pt x="602426" y="48972"/>
                    <a:pt x="600385" y="44734"/>
                  </a:cubicBezTo>
                  <a:cubicBezTo>
                    <a:pt x="598815" y="41281"/>
                    <a:pt x="599914" y="37985"/>
                    <a:pt x="602582" y="35474"/>
                  </a:cubicBezTo>
                  <a:cubicBezTo>
                    <a:pt x="606035" y="32177"/>
                    <a:pt x="609489" y="28567"/>
                    <a:pt x="614982" y="29509"/>
                  </a:cubicBezTo>
                  <a:close/>
                  <a:moveTo>
                    <a:pt x="559840" y="23294"/>
                  </a:moveTo>
                  <a:cubicBezTo>
                    <a:pt x="561478" y="23554"/>
                    <a:pt x="563067" y="24211"/>
                    <a:pt x="564598" y="25271"/>
                  </a:cubicBezTo>
                  <a:cubicBezTo>
                    <a:pt x="565854" y="26056"/>
                    <a:pt x="566795" y="27155"/>
                    <a:pt x="567894" y="28253"/>
                  </a:cubicBezTo>
                  <a:cubicBezTo>
                    <a:pt x="567109" y="29352"/>
                    <a:pt x="566481" y="30451"/>
                    <a:pt x="565697" y="31392"/>
                  </a:cubicBezTo>
                  <a:cubicBezTo>
                    <a:pt x="562244" y="35160"/>
                    <a:pt x="558947" y="38769"/>
                    <a:pt x="555337" y="42380"/>
                  </a:cubicBezTo>
                  <a:cubicBezTo>
                    <a:pt x="551884" y="45990"/>
                    <a:pt x="548430" y="44263"/>
                    <a:pt x="546076" y="41281"/>
                  </a:cubicBezTo>
                  <a:cubicBezTo>
                    <a:pt x="543879" y="38613"/>
                    <a:pt x="540111" y="35945"/>
                    <a:pt x="544036" y="31549"/>
                  </a:cubicBezTo>
                  <a:cubicBezTo>
                    <a:pt x="549569" y="25310"/>
                    <a:pt x="554925" y="22514"/>
                    <a:pt x="559840" y="23294"/>
                  </a:cubicBezTo>
                  <a:close/>
                  <a:moveTo>
                    <a:pt x="595737" y="20403"/>
                  </a:moveTo>
                  <a:cubicBezTo>
                    <a:pt x="597706" y="20120"/>
                    <a:pt x="599600" y="20287"/>
                    <a:pt x="601169" y="21033"/>
                  </a:cubicBezTo>
                  <a:cubicBezTo>
                    <a:pt x="602582" y="21818"/>
                    <a:pt x="604465" y="22289"/>
                    <a:pt x="604465" y="24800"/>
                  </a:cubicBezTo>
                  <a:cubicBezTo>
                    <a:pt x="603524" y="25899"/>
                    <a:pt x="602425" y="27154"/>
                    <a:pt x="601326" y="28410"/>
                  </a:cubicBezTo>
                  <a:cubicBezTo>
                    <a:pt x="598815" y="30921"/>
                    <a:pt x="595519" y="32962"/>
                    <a:pt x="594263" y="36415"/>
                  </a:cubicBezTo>
                  <a:cubicBezTo>
                    <a:pt x="593478" y="38612"/>
                    <a:pt x="593164" y="42066"/>
                    <a:pt x="589868" y="40339"/>
                  </a:cubicBezTo>
                  <a:cubicBezTo>
                    <a:pt x="586258" y="38612"/>
                    <a:pt x="582177" y="36415"/>
                    <a:pt x="582648" y="31549"/>
                  </a:cubicBezTo>
                  <a:cubicBezTo>
                    <a:pt x="583237" y="26134"/>
                    <a:pt x="589829" y="21249"/>
                    <a:pt x="595737" y="20403"/>
                  </a:cubicBezTo>
                  <a:close/>
                  <a:moveTo>
                    <a:pt x="650141" y="17580"/>
                  </a:moveTo>
                  <a:cubicBezTo>
                    <a:pt x="653594" y="17737"/>
                    <a:pt x="656419" y="20562"/>
                    <a:pt x="657832" y="23544"/>
                  </a:cubicBezTo>
                  <a:cubicBezTo>
                    <a:pt x="656733" y="28096"/>
                    <a:pt x="655007" y="32020"/>
                    <a:pt x="649984" y="32020"/>
                  </a:cubicBezTo>
                  <a:cubicBezTo>
                    <a:pt x="645903" y="32020"/>
                    <a:pt x="644333" y="28567"/>
                    <a:pt x="644176" y="25114"/>
                  </a:cubicBezTo>
                  <a:cubicBezTo>
                    <a:pt x="643863" y="21190"/>
                    <a:pt x="645903" y="17580"/>
                    <a:pt x="650141" y="17580"/>
                  </a:cubicBezTo>
                  <a:close/>
                  <a:moveTo>
                    <a:pt x="629580" y="15696"/>
                  </a:moveTo>
                  <a:cubicBezTo>
                    <a:pt x="633190" y="14754"/>
                    <a:pt x="638370" y="20719"/>
                    <a:pt x="638213" y="25270"/>
                  </a:cubicBezTo>
                  <a:cubicBezTo>
                    <a:pt x="638056" y="33746"/>
                    <a:pt x="630522" y="27782"/>
                    <a:pt x="628167" y="30764"/>
                  </a:cubicBezTo>
                  <a:cubicBezTo>
                    <a:pt x="623458" y="31392"/>
                    <a:pt x="621418" y="29038"/>
                    <a:pt x="621574" y="25427"/>
                  </a:cubicBezTo>
                  <a:cubicBezTo>
                    <a:pt x="621731" y="20248"/>
                    <a:pt x="624870" y="16952"/>
                    <a:pt x="629580" y="15696"/>
                  </a:cubicBezTo>
                  <a:close/>
                  <a:moveTo>
                    <a:pt x="583589" y="11301"/>
                  </a:moveTo>
                  <a:cubicBezTo>
                    <a:pt x="586415" y="11144"/>
                    <a:pt x="589397" y="11615"/>
                    <a:pt x="590653" y="14126"/>
                  </a:cubicBezTo>
                  <a:cubicBezTo>
                    <a:pt x="592065" y="17109"/>
                    <a:pt x="588299" y="17737"/>
                    <a:pt x="586886" y="19306"/>
                  </a:cubicBezTo>
                  <a:cubicBezTo>
                    <a:pt x="584217" y="22446"/>
                    <a:pt x="581392" y="25271"/>
                    <a:pt x="578567" y="28410"/>
                  </a:cubicBezTo>
                  <a:cubicBezTo>
                    <a:pt x="576055" y="31236"/>
                    <a:pt x="574329" y="31236"/>
                    <a:pt x="572132" y="27468"/>
                  </a:cubicBezTo>
                  <a:cubicBezTo>
                    <a:pt x="567108" y="17894"/>
                    <a:pt x="571347" y="11458"/>
                    <a:pt x="583589" y="11301"/>
                  </a:cubicBezTo>
                  <a:close/>
                  <a:moveTo>
                    <a:pt x="616670" y="7573"/>
                  </a:moveTo>
                  <a:cubicBezTo>
                    <a:pt x="618985" y="7534"/>
                    <a:pt x="621261" y="8633"/>
                    <a:pt x="623458" y="11458"/>
                  </a:cubicBezTo>
                  <a:cubicBezTo>
                    <a:pt x="621261" y="15853"/>
                    <a:pt x="613256" y="16010"/>
                    <a:pt x="615139" y="23388"/>
                  </a:cubicBezTo>
                  <a:cubicBezTo>
                    <a:pt x="615453" y="24329"/>
                    <a:pt x="613884" y="24643"/>
                    <a:pt x="612942" y="24329"/>
                  </a:cubicBezTo>
                  <a:cubicBezTo>
                    <a:pt x="609331" y="23074"/>
                    <a:pt x="607762" y="20091"/>
                    <a:pt x="606506" y="16952"/>
                  </a:cubicBezTo>
                  <a:cubicBezTo>
                    <a:pt x="605250" y="13813"/>
                    <a:pt x="607448" y="12086"/>
                    <a:pt x="609645" y="10517"/>
                  </a:cubicBezTo>
                  <a:cubicBezTo>
                    <a:pt x="612000" y="8790"/>
                    <a:pt x="614354" y="7613"/>
                    <a:pt x="616670" y="7573"/>
                  </a:cubicBezTo>
                  <a:close/>
                  <a:moveTo>
                    <a:pt x="657204" y="6278"/>
                  </a:moveTo>
                  <a:cubicBezTo>
                    <a:pt x="661757" y="6749"/>
                    <a:pt x="663012" y="10046"/>
                    <a:pt x="664111" y="13028"/>
                  </a:cubicBezTo>
                  <a:cubicBezTo>
                    <a:pt x="665053" y="15697"/>
                    <a:pt x="662698" y="16952"/>
                    <a:pt x="660501" y="17110"/>
                  </a:cubicBezTo>
                  <a:cubicBezTo>
                    <a:pt x="654850" y="17581"/>
                    <a:pt x="656734" y="12086"/>
                    <a:pt x="655007" y="9418"/>
                  </a:cubicBezTo>
                  <a:cubicBezTo>
                    <a:pt x="653437" y="7220"/>
                    <a:pt x="656420" y="7220"/>
                    <a:pt x="657204" y="6278"/>
                  </a:cubicBezTo>
                  <a:close/>
                  <a:moveTo>
                    <a:pt x="603524" y="2668"/>
                  </a:moveTo>
                  <a:cubicBezTo>
                    <a:pt x="605878" y="2355"/>
                    <a:pt x="608232" y="2983"/>
                    <a:pt x="606820" y="6122"/>
                  </a:cubicBezTo>
                  <a:cubicBezTo>
                    <a:pt x="604623" y="10988"/>
                    <a:pt x="597559" y="12087"/>
                    <a:pt x="593007" y="8319"/>
                  </a:cubicBezTo>
                  <a:cubicBezTo>
                    <a:pt x="596303" y="5965"/>
                    <a:pt x="599442" y="3296"/>
                    <a:pt x="603524" y="2668"/>
                  </a:cubicBezTo>
                  <a:close/>
                  <a:moveTo>
                    <a:pt x="633660" y="0"/>
                  </a:moveTo>
                  <a:cubicBezTo>
                    <a:pt x="637270" y="628"/>
                    <a:pt x="635387" y="3139"/>
                    <a:pt x="635701" y="4709"/>
                  </a:cubicBezTo>
                  <a:cubicBezTo>
                    <a:pt x="636015" y="6749"/>
                    <a:pt x="635073" y="9418"/>
                    <a:pt x="637741" y="10203"/>
                  </a:cubicBezTo>
                  <a:cubicBezTo>
                    <a:pt x="640253" y="10988"/>
                    <a:pt x="640724" y="8476"/>
                    <a:pt x="641979" y="7220"/>
                  </a:cubicBezTo>
                  <a:cubicBezTo>
                    <a:pt x="643706" y="5493"/>
                    <a:pt x="645276" y="2041"/>
                    <a:pt x="648258" y="4552"/>
                  </a:cubicBezTo>
                  <a:cubicBezTo>
                    <a:pt x="650298" y="6435"/>
                    <a:pt x="649984" y="9732"/>
                    <a:pt x="648415" y="11772"/>
                  </a:cubicBezTo>
                  <a:cubicBezTo>
                    <a:pt x="646531" y="14126"/>
                    <a:pt x="642607" y="16795"/>
                    <a:pt x="640880" y="15068"/>
                  </a:cubicBezTo>
                  <a:cubicBezTo>
                    <a:pt x="638055" y="12400"/>
                    <a:pt x="635230" y="11929"/>
                    <a:pt x="631934" y="11301"/>
                  </a:cubicBezTo>
                  <a:cubicBezTo>
                    <a:pt x="629423" y="10830"/>
                    <a:pt x="627225" y="9418"/>
                    <a:pt x="627853" y="6278"/>
                  </a:cubicBezTo>
                  <a:cubicBezTo>
                    <a:pt x="628324" y="2983"/>
                    <a:pt x="631149" y="1413"/>
                    <a:pt x="633660" y="0"/>
                  </a:cubicBezTo>
                  <a:close/>
                </a:path>
              </a:pathLst>
            </a:custGeom>
            <a:solidFill>
              <a:schemeClr val="accent2"/>
            </a:solidFill>
            <a:ln w="3240">
              <a:noFill/>
            </a:ln>
          </p:spPr>
          <p:style>
            <a:lnRef idx="0">
              <a:scrgbClr r="0" g="0" b="0"/>
            </a:lnRef>
            <a:fillRef idx="0">
              <a:scrgbClr r="0" g="0" b="0"/>
            </a:fillRef>
            <a:effectRef idx="0">
              <a:scrgbClr r="0" g="0" b="0"/>
            </a:effectRef>
            <a:fontRef idx="minor"/>
          </p:style>
        </p:sp>
        <p:sp>
          <p:nvSpPr>
            <p:cNvPr id="408" name="CustomShape 4"/>
            <p:cNvSpPr/>
            <p:nvPr/>
          </p:nvSpPr>
          <p:spPr>
            <a:xfrm>
              <a:off x="2121120" y="4546080"/>
              <a:ext cx="2028960" cy="1584720"/>
            </a:xfrm>
            <a:custGeom>
              <a:avLst/>
              <a:gdLst/>
              <a:ahLst/>
              <a:cxnLst/>
              <a:rect l="l" t="t" r="r" b="b"/>
              <a:pathLst>
                <a:path w="1022540" h="798649">
                  <a:moveTo>
                    <a:pt x="190194" y="699176"/>
                  </a:moveTo>
                  <a:cubicBezTo>
                    <a:pt x="196786" y="700589"/>
                    <a:pt x="204006" y="699490"/>
                    <a:pt x="211540" y="699490"/>
                  </a:cubicBezTo>
                  <a:cubicBezTo>
                    <a:pt x="210756" y="701217"/>
                    <a:pt x="210599" y="702159"/>
                    <a:pt x="210128" y="702473"/>
                  </a:cubicBezTo>
                  <a:cubicBezTo>
                    <a:pt x="190821" y="712204"/>
                    <a:pt x="171515" y="722250"/>
                    <a:pt x="151895" y="731354"/>
                  </a:cubicBezTo>
                  <a:cubicBezTo>
                    <a:pt x="139809" y="736847"/>
                    <a:pt x="126781" y="734807"/>
                    <a:pt x="114224" y="733237"/>
                  </a:cubicBezTo>
                  <a:cubicBezTo>
                    <a:pt x="104336" y="731981"/>
                    <a:pt x="95232" y="728214"/>
                    <a:pt x="86285" y="723976"/>
                  </a:cubicBezTo>
                  <a:cubicBezTo>
                    <a:pt x="79222" y="720366"/>
                    <a:pt x="71688" y="718012"/>
                    <a:pt x="62898" y="716599"/>
                  </a:cubicBezTo>
                  <a:cubicBezTo>
                    <a:pt x="66351" y="714873"/>
                    <a:pt x="69019" y="715343"/>
                    <a:pt x="71531" y="715343"/>
                  </a:cubicBezTo>
                  <a:cubicBezTo>
                    <a:pt x="85187" y="715657"/>
                    <a:pt x="98842" y="718326"/>
                    <a:pt x="112498" y="714873"/>
                  </a:cubicBezTo>
                  <a:cubicBezTo>
                    <a:pt x="117835" y="713460"/>
                    <a:pt x="123328" y="716285"/>
                    <a:pt x="128822" y="717541"/>
                  </a:cubicBezTo>
                  <a:cubicBezTo>
                    <a:pt x="139966" y="719896"/>
                    <a:pt x="149384" y="718012"/>
                    <a:pt x="158017" y="709693"/>
                  </a:cubicBezTo>
                  <a:cubicBezTo>
                    <a:pt x="166650" y="701217"/>
                    <a:pt x="177009" y="696194"/>
                    <a:pt x="190194" y="699176"/>
                  </a:cubicBezTo>
                  <a:close/>
                  <a:moveTo>
                    <a:pt x="133727" y="683695"/>
                  </a:moveTo>
                  <a:cubicBezTo>
                    <a:pt x="137337" y="682616"/>
                    <a:pt x="141536" y="683401"/>
                    <a:pt x="146402" y="685991"/>
                  </a:cubicBezTo>
                  <a:cubicBezTo>
                    <a:pt x="152052" y="688973"/>
                    <a:pt x="158645" y="688816"/>
                    <a:pt x="164452" y="691014"/>
                  </a:cubicBezTo>
                  <a:cubicBezTo>
                    <a:pt x="166022" y="691642"/>
                    <a:pt x="168062" y="691799"/>
                    <a:pt x="168376" y="693839"/>
                  </a:cubicBezTo>
                  <a:cubicBezTo>
                    <a:pt x="168690" y="696036"/>
                    <a:pt x="166650" y="696664"/>
                    <a:pt x="165237" y="697292"/>
                  </a:cubicBezTo>
                  <a:cubicBezTo>
                    <a:pt x="159273" y="699804"/>
                    <a:pt x="154721" y="704042"/>
                    <a:pt x="150169" y="708279"/>
                  </a:cubicBezTo>
                  <a:cubicBezTo>
                    <a:pt x="144361" y="713773"/>
                    <a:pt x="137141" y="715971"/>
                    <a:pt x="129450" y="713146"/>
                  </a:cubicBezTo>
                  <a:lnTo>
                    <a:pt x="97760" y="710517"/>
                  </a:lnTo>
                  <a:lnTo>
                    <a:pt x="97273" y="710477"/>
                  </a:lnTo>
                  <a:cubicBezTo>
                    <a:pt x="97116" y="710006"/>
                    <a:pt x="96959" y="709849"/>
                    <a:pt x="96645" y="709535"/>
                  </a:cubicBezTo>
                  <a:cubicBezTo>
                    <a:pt x="100255" y="704983"/>
                    <a:pt x="105278" y="703571"/>
                    <a:pt x="110615" y="702629"/>
                  </a:cubicBezTo>
                  <a:cubicBezTo>
                    <a:pt x="116893" y="701530"/>
                    <a:pt x="121602" y="698548"/>
                    <a:pt x="124584" y="692583"/>
                  </a:cubicBezTo>
                  <a:cubicBezTo>
                    <a:pt x="127096" y="687717"/>
                    <a:pt x="130117" y="684774"/>
                    <a:pt x="133727" y="683695"/>
                  </a:cubicBezTo>
                  <a:close/>
                  <a:moveTo>
                    <a:pt x="108750" y="675004"/>
                  </a:moveTo>
                  <a:cubicBezTo>
                    <a:pt x="112733" y="675043"/>
                    <a:pt x="116736" y="676181"/>
                    <a:pt x="120817" y="677673"/>
                  </a:cubicBezTo>
                  <a:cubicBezTo>
                    <a:pt x="124270" y="678928"/>
                    <a:pt x="124113" y="681283"/>
                    <a:pt x="121602" y="682852"/>
                  </a:cubicBezTo>
                  <a:cubicBezTo>
                    <a:pt x="109045" y="690544"/>
                    <a:pt x="97587" y="700903"/>
                    <a:pt x="81419" y="700746"/>
                  </a:cubicBezTo>
                  <a:cubicBezTo>
                    <a:pt x="73414" y="700589"/>
                    <a:pt x="65566" y="700746"/>
                    <a:pt x="58189" y="700746"/>
                  </a:cubicBezTo>
                  <a:cubicBezTo>
                    <a:pt x="63525" y="698392"/>
                    <a:pt x="68392" y="693840"/>
                    <a:pt x="75298" y="691642"/>
                  </a:cubicBezTo>
                  <a:cubicBezTo>
                    <a:pt x="82989" y="689131"/>
                    <a:pt x="90052" y="683794"/>
                    <a:pt x="96802" y="678928"/>
                  </a:cubicBezTo>
                  <a:cubicBezTo>
                    <a:pt x="100804" y="676024"/>
                    <a:pt x="104768" y="674965"/>
                    <a:pt x="108750" y="675004"/>
                  </a:cubicBezTo>
                  <a:close/>
                  <a:moveTo>
                    <a:pt x="917708" y="510980"/>
                  </a:moveTo>
                  <a:cubicBezTo>
                    <a:pt x="921004" y="526049"/>
                    <a:pt x="917237" y="540489"/>
                    <a:pt x="924457" y="552890"/>
                  </a:cubicBezTo>
                  <a:cubicBezTo>
                    <a:pt x="924143" y="553204"/>
                    <a:pt x="923829" y="553518"/>
                    <a:pt x="923515" y="553832"/>
                  </a:cubicBezTo>
                  <a:cubicBezTo>
                    <a:pt x="912214" y="544728"/>
                    <a:pt x="910173" y="537664"/>
                    <a:pt x="914568" y="523851"/>
                  </a:cubicBezTo>
                  <a:cubicBezTo>
                    <a:pt x="915667" y="520241"/>
                    <a:pt x="916295" y="516631"/>
                    <a:pt x="917708" y="510980"/>
                  </a:cubicBezTo>
                  <a:close/>
                  <a:moveTo>
                    <a:pt x="994322" y="490261"/>
                  </a:moveTo>
                  <a:lnTo>
                    <a:pt x="994986" y="490925"/>
                  </a:lnTo>
                  <a:lnTo>
                    <a:pt x="993990" y="490925"/>
                  </a:lnTo>
                  <a:close/>
                  <a:moveTo>
                    <a:pt x="981119" y="481001"/>
                  </a:moveTo>
                  <a:cubicBezTo>
                    <a:pt x="985985" y="481158"/>
                    <a:pt x="988026" y="484768"/>
                    <a:pt x="989124" y="489006"/>
                  </a:cubicBezTo>
                  <a:cubicBezTo>
                    <a:pt x="992263" y="500778"/>
                    <a:pt x="996815" y="511922"/>
                    <a:pt x="1003565" y="521968"/>
                  </a:cubicBezTo>
                  <a:cubicBezTo>
                    <a:pt x="1005919" y="525421"/>
                    <a:pt x="1009372" y="531543"/>
                    <a:pt x="1012826" y="529031"/>
                  </a:cubicBezTo>
                  <a:cubicBezTo>
                    <a:pt x="1016279" y="526519"/>
                    <a:pt x="1010471" y="522282"/>
                    <a:pt x="1008273" y="519142"/>
                  </a:cubicBezTo>
                  <a:cubicBezTo>
                    <a:pt x="1004036" y="513178"/>
                    <a:pt x="999484" y="507527"/>
                    <a:pt x="996972" y="500778"/>
                  </a:cubicBezTo>
                  <a:cubicBezTo>
                    <a:pt x="996031" y="498424"/>
                    <a:pt x="994147" y="496069"/>
                    <a:pt x="996502" y="491831"/>
                  </a:cubicBezTo>
                  <a:cubicBezTo>
                    <a:pt x="1004193" y="503132"/>
                    <a:pt x="1013140" y="512550"/>
                    <a:pt x="1018005" y="524479"/>
                  </a:cubicBezTo>
                  <a:cubicBezTo>
                    <a:pt x="1026638" y="545669"/>
                    <a:pt x="1023970" y="549750"/>
                    <a:pt x="1001053" y="550378"/>
                  </a:cubicBezTo>
                  <a:cubicBezTo>
                    <a:pt x="994461" y="550535"/>
                    <a:pt x="988026" y="550849"/>
                    <a:pt x="981747" y="552732"/>
                  </a:cubicBezTo>
                  <a:cubicBezTo>
                    <a:pt x="976254" y="554459"/>
                    <a:pt x="972172" y="552732"/>
                    <a:pt x="970446" y="547082"/>
                  </a:cubicBezTo>
                  <a:cubicBezTo>
                    <a:pt x="968092" y="539862"/>
                    <a:pt x="963853" y="533583"/>
                    <a:pt x="958517" y="528246"/>
                  </a:cubicBezTo>
                  <a:cubicBezTo>
                    <a:pt x="948000" y="517887"/>
                    <a:pt x="945332" y="504074"/>
                    <a:pt x="940623" y="491046"/>
                  </a:cubicBezTo>
                  <a:cubicBezTo>
                    <a:pt x="939681" y="488221"/>
                    <a:pt x="942036" y="487123"/>
                    <a:pt x="944076" y="486495"/>
                  </a:cubicBezTo>
                  <a:cubicBezTo>
                    <a:pt x="956005" y="482570"/>
                    <a:pt x="968406" y="480687"/>
                    <a:pt x="981119" y="481001"/>
                  </a:cubicBezTo>
                  <a:close/>
                  <a:moveTo>
                    <a:pt x="469800" y="446136"/>
                  </a:moveTo>
                  <a:cubicBezTo>
                    <a:pt x="478649" y="445371"/>
                    <a:pt x="487557" y="445214"/>
                    <a:pt x="496582" y="446469"/>
                  </a:cubicBezTo>
                  <a:cubicBezTo>
                    <a:pt x="517143" y="449294"/>
                    <a:pt x="538019" y="448039"/>
                    <a:pt x="558738" y="448039"/>
                  </a:cubicBezTo>
                  <a:cubicBezTo>
                    <a:pt x="574591" y="448039"/>
                    <a:pt x="589974" y="449922"/>
                    <a:pt x="605199" y="454003"/>
                  </a:cubicBezTo>
                  <a:cubicBezTo>
                    <a:pt x="627801" y="460125"/>
                    <a:pt x="651188" y="462008"/>
                    <a:pt x="674419" y="464990"/>
                  </a:cubicBezTo>
                  <a:cubicBezTo>
                    <a:pt x="713502" y="470013"/>
                    <a:pt x="751486" y="480373"/>
                    <a:pt x="789314" y="491046"/>
                  </a:cubicBezTo>
                  <a:cubicBezTo>
                    <a:pt x="802499" y="494813"/>
                    <a:pt x="815526" y="499208"/>
                    <a:pt x="828240" y="504545"/>
                  </a:cubicBezTo>
                  <a:cubicBezTo>
                    <a:pt x="839227" y="509097"/>
                    <a:pt x="846448" y="517730"/>
                    <a:pt x="853511" y="526676"/>
                  </a:cubicBezTo>
                  <a:cubicBezTo>
                    <a:pt x="856179" y="529972"/>
                    <a:pt x="853511" y="530914"/>
                    <a:pt x="851157" y="531699"/>
                  </a:cubicBezTo>
                  <a:cubicBezTo>
                    <a:pt x="844407" y="534210"/>
                    <a:pt x="837344" y="536094"/>
                    <a:pt x="830124" y="536565"/>
                  </a:cubicBezTo>
                  <a:cubicBezTo>
                    <a:pt x="809562" y="538134"/>
                    <a:pt x="789471" y="537977"/>
                    <a:pt x="769066" y="532955"/>
                  </a:cubicBezTo>
                  <a:cubicBezTo>
                    <a:pt x="749289" y="528089"/>
                    <a:pt x="728413" y="528089"/>
                    <a:pt x="708322" y="523851"/>
                  </a:cubicBezTo>
                  <a:cubicBezTo>
                    <a:pt x="656839" y="513177"/>
                    <a:pt x="605513" y="501249"/>
                    <a:pt x="554186" y="489947"/>
                  </a:cubicBezTo>
                  <a:cubicBezTo>
                    <a:pt x="545710" y="488064"/>
                    <a:pt x="537077" y="487593"/>
                    <a:pt x="528288" y="487279"/>
                  </a:cubicBezTo>
                  <a:cubicBezTo>
                    <a:pt x="472724" y="485396"/>
                    <a:pt x="417944" y="491831"/>
                    <a:pt x="363793" y="503446"/>
                  </a:cubicBezTo>
                  <a:cubicBezTo>
                    <a:pt x="349352" y="506585"/>
                    <a:pt x="335539" y="511451"/>
                    <a:pt x="322355" y="518357"/>
                  </a:cubicBezTo>
                  <a:cubicBezTo>
                    <a:pt x="327691" y="518514"/>
                    <a:pt x="333185" y="518514"/>
                    <a:pt x="338051" y="516317"/>
                  </a:cubicBezTo>
                  <a:cubicBezTo>
                    <a:pt x="347312" y="511922"/>
                    <a:pt x="357200" y="510038"/>
                    <a:pt x="367245" y="508469"/>
                  </a:cubicBezTo>
                  <a:cubicBezTo>
                    <a:pt x="406015" y="502190"/>
                    <a:pt x="444627" y="494185"/>
                    <a:pt x="483868" y="491831"/>
                  </a:cubicBezTo>
                  <a:cubicBezTo>
                    <a:pt x="524364" y="489476"/>
                    <a:pt x="563761" y="496853"/>
                    <a:pt x="602844" y="505172"/>
                  </a:cubicBezTo>
                  <a:cubicBezTo>
                    <a:pt x="637061" y="512550"/>
                    <a:pt x="671122" y="520712"/>
                    <a:pt x="705183" y="528403"/>
                  </a:cubicBezTo>
                  <a:cubicBezTo>
                    <a:pt x="706909" y="528089"/>
                    <a:pt x="708008" y="528560"/>
                    <a:pt x="709107" y="529030"/>
                  </a:cubicBezTo>
                  <a:cubicBezTo>
                    <a:pt x="684778" y="528089"/>
                    <a:pt x="660920" y="523223"/>
                    <a:pt x="636905" y="519613"/>
                  </a:cubicBezTo>
                  <a:cubicBezTo>
                    <a:pt x="614302" y="516160"/>
                    <a:pt x="592014" y="510352"/>
                    <a:pt x="569568" y="506428"/>
                  </a:cubicBezTo>
                  <a:cubicBezTo>
                    <a:pt x="538176" y="501092"/>
                    <a:pt x="506313" y="501720"/>
                    <a:pt x="474450" y="505957"/>
                  </a:cubicBezTo>
                  <a:cubicBezTo>
                    <a:pt x="431129" y="511765"/>
                    <a:pt x="387965" y="518043"/>
                    <a:pt x="345271" y="526676"/>
                  </a:cubicBezTo>
                  <a:cubicBezTo>
                    <a:pt x="312937" y="533269"/>
                    <a:pt x="280603" y="539390"/>
                    <a:pt x="248897" y="549278"/>
                  </a:cubicBezTo>
                  <a:cubicBezTo>
                    <a:pt x="222998" y="557283"/>
                    <a:pt x="197100" y="566073"/>
                    <a:pt x="170887" y="573607"/>
                  </a:cubicBezTo>
                  <a:cubicBezTo>
                    <a:pt x="156133" y="578002"/>
                    <a:pt x="141535" y="582868"/>
                    <a:pt x="126153" y="584595"/>
                  </a:cubicBezTo>
                  <a:cubicBezTo>
                    <a:pt x="111556" y="586321"/>
                    <a:pt x="97272" y="585850"/>
                    <a:pt x="83460" y="579729"/>
                  </a:cubicBezTo>
                  <a:cubicBezTo>
                    <a:pt x="78123" y="577374"/>
                    <a:pt x="72472" y="576433"/>
                    <a:pt x="66508" y="576590"/>
                  </a:cubicBezTo>
                  <a:cubicBezTo>
                    <a:pt x="50027" y="576747"/>
                    <a:pt x="33703" y="576747"/>
                    <a:pt x="17222" y="576747"/>
                  </a:cubicBezTo>
                  <a:cubicBezTo>
                    <a:pt x="13926" y="576747"/>
                    <a:pt x="10472" y="576590"/>
                    <a:pt x="7177" y="575962"/>
                  </a:cubicBezTo>
                  <a:cubicBezTo>
                    <a:pt x="4665" y="575491"/>
                    <a:pt x="741" y="576433"/>
                    <a:pt x="113" y="573764"/>
                  </a:cubicBezTo>
                  <a:cubicBezTo>
                    <a:pt x="-672" y="570468"/>
                    <a:pt x="2781" y="568271"/>
                    <a:pt x="5450" y="566858"/>
                  </a:cubicBezTo>
                  <a:cubicBezTo>
                    <a:pt x="16751" y="560580"/>
                    <a:pt x="29308" y="557597"/>
                    <a:pt x="41865" y="555400"/>
                  </a:cubicBezTo>
                  <a:cubicBezTo>
                    <a:pt x="57561" y="552575"/>
                    <a:pt x="72943" y="554615"/>
                    <a:pt x="88168" y="559795"/>
                  </a:cubicBezTo>
                  <a:cubicBezTo>
                    <a:pt x="98999" y="563405"/>
                    <a:pt x="110457" y="564817"/>
                    <a:pt x="122386" y="562777"/>
                  </a:cubicBezTo>
                  <a:cubicBezTo>
                    <a:pt x="133217" y="560894"/>
                    <a:pt x="144047" y="558382"/>
                    <a:pt x="155191" y="557911"/>
                  </a:cubicBezTo>
                  <a:cubicBezTo>
                    <a:pt x="160371" y="557597"/>
                    <a:pt x="165864" y="556341"/>
                    <a:pt x="170573" y="554458"/>
                  </a:cubicBezTo>
                  <a:cubicBezTo>
                    <a:pt x="188781" y="546924"/>
                    <a:pt x="207459" y="540332"/>
                    <a:pt x="225510" y="532013"/>
                  </a:cubicBezTo>
                  <a:cubicBezTo>
                    <a:pt x="269930" y="511451"/>
                    <a:pt x="315605" y="493558"/>
                    <a:pt x="360496" y="473937"/>
                  </a:cubicBezTo>
                  <a:cubicBezTo>
                    <a:pt x="387180" y="462322"/>
                    <a:pt x="414491" y="453219"/>
                    <a:pt x="443372" y="449451"/>
                  </a:cubicBezTo>
                  <a:cubicBezTo>
                    <a:pt x="452162" y="448274"/>
                    <a:pt x="460951" y="446901"/>
                    <a:pt x="469800" y="446136"/>
                  </a:cubicBezTo>
                  <a:close/>
                  <a:moveTo>
                    <a:pt x="651345" y="434540"/>
                  </a:moveTo>
                  <a:cubicBezTo>
                    <a:pt x="670337" y="432970"/>
                    <a:pt x="689330" y="434854"/>
                    <a:pt x="708322" y="436737"/>
                  </a:cubicBezTo>
                  <a:cubicBezTo>
                    <a:pt x="740342" y="440033"/>
                    <a:pt x="771734" y="446783"/>
                    <a:pt x="803283" y="451805"/>
                  </a:cubicBezTo>
                  <a:cubicBezTo>
                    <a:pt x="807678" y="452433"/>
                    <a:pt x="811602" y="454160"/>
                    <a:pt x="815683" y="455887"/>
                  </a:cubicBezTo>
                  <a:cubicBezTo>
                    <a:pt x="837815" y="465304"/>
                    <a:pt x="860731" y="471426"/>
                    <a:pt x="885217" y="470798"/>
                  </a:cubicBezTo>
                  <a:cubicBezTo>
                    <a:pt x="894007" y="470641"/>
                    <a:pt x="902797" y="472054"/>
                    <a:pt x="911743" y="471583"/>
                  </a:cubicBezTo>
                  <a:cubicBezTo>
                    <a:pt x="922730" y="470955"/>
                    <a:pt x="932619" y="479431"/>
                    <a:pt x="934974" y="490889"/>
                  </a:cubicBezTo>
                  <a:cubicBezTo>
                    <a:pt x="937328" y="502190"/>
                    <a:pt x="939996" y="512706"/>
                    <a:pt x="949100" y="521025"/>
                  </a:cubicBezTo>
                  <a:cubicBezTo>
                    <a:pt x="953181" y="524792"/>
                    <a:pt x="953495" y="531228"/>
                    <a:pt x="955064" y="536251"/>
                  </a:cubicBezTo>
                  <a:cubicBezTo>
                    <a:pt x="958204" y="545982"/>
                    <a:pt x="960087" y="556341"/>
                    <a:pt x="961029" y="566544"/>
                  </a:cubicBezTo>
                  <a:cubicBezTo>
                    <a:pt x="961657" y="572822"/>
                    <a:pt x="955849" y="574706"/>
                    <a:pt x="950356" y="574549"/>
                  </a:cubicBezTo>
                  <a:cubicBezTo>
                    <a:pt x="945490" y="574392"/>
                    <a:pt x="940781" y="574392"/>
                    <a:pt x="935915" y="574392"/>
                  </a:cubicBezTo>
                  <a:cubicBezTo>
                    <a:pt x="909860" y="574235"/>
                    <a:pt x="892437" y="591030"/>
                    <a:pt x="874073" y="605627"/>
                  </a:cubicBezTo>
                  <a:cubicBezTo>
                    <a:pt x="869678" y="609080"/>
                    <a:pt x="865911" y="613161"/>
                    <a:pt x="862144" y="617242"/>
                  </a:cubicBezTo>
                  <a:cubicBezTo>
                    <a:pt x="841425" y="639531"/>
                    <a:pt x="815840" y="654442"/>
                    <a:pt x="787273" y="663546"/>
                  </a:cubicBezTo>
                  <a:cubicBezTo>
                    <a:pt x="751329" y="674847"/>
                    <a:pt x="717112" y="690543"/>
                    <a:pt x="681795" y="703414"/>
                  </a:cubicBezTo>
                  <a:cubicBezTo>
                    <a:pt x="642242" y="717854"/>
                    <a:pt x="600961" y="725859"/>
                    <a:pt x="559837" y="734649"/>
                  </a:cubicBezTo>
                  <a:cubicBezTo>
                    <a:pt x="525306" y="742026"/>
                    <a:pt x="490460" y="747206"/>
                    <a:pt x="455458" y="750973"/>
                  </a:cubicBezTo>
                  <a:cubicBezTo>
                    <a:pt x="431914" y="753484"/>
                    <a:pt x="408213" y="752072"/>
                    <a:pt x="384669" y="750188"/>
                  </a:cubicBezTo>
                  <a:cubicBezTo>
                    <a:pt x="349352" y="747363"/>
                    <a:pt x="314036" y="743910"/>
                    <a:pt x="279191" y="736846"/>
                  </a:cubicBezTo>
                  <a:cubicBezTo>
                    <a:pt x="276994" y="736376"/>
                    <a:pt x="274325" y="737003"/>
                    <a:pt x="271657" y="734178"/>
                  </a:cubicBezTo>
                  <a:cubicBezTo>
                    <a:pt x="282487" y="726644"/>
                    <a:pt x="294259" y="724446"/>
                    <a:pt x="307758" y="725388"/>
                  </a:cubicBezTo>
                  <a:cubicBezTo>
                    <a:pt x="303834" y="721464"/>
                    <a:pt x="296770" y="719267"/>
                    <a:pt x="289079" y="720522"/>
                  </a:cubicBezTo>
                  <a:cubicBezTo>
                    <a:pt x="277464" y="722406"/>
                    <a:pt x="265692" y="723975"/>
                    <a:pt x="254862" y="729469"/>
                  </a:cubicBezTo>
                  <a:cubicBezTo>
                    <a:pt x="247328" y="733236"/>
                    <a:pt x="241677" y="739201"/>
                    <a:pt x="235556" y="744695"/>
                  </a:cubicBezTo>
                  <a:cubicBezTo>
                    <a:pt x="222214" y="756780"/>
                    <a:pt x="207146" y="764314"/>
                    <a:pt x="189095" y="766198"/>
                  </a:cubicBezTo>
                  <a:cubicBezTo>
                    <a:pt x="177637" y="767454"/>
                    <a:pt x="167906" y="772319"/>
                    <a:pt x="160371" y="781266"/>
                  </a:cubicBezTo>
                  <a:cubicBezTo>
                    <a:pt x="156918" y="785347"/>
                    <a:pt x="153308" y="789114"/>
                    <a:pt x="148756" y="792097"/>
                  </a:cubicBezTo>
                  <a:cubicBezTo>
                    <a:pt x="138397" y="799003"/>
                    <a:pt x="127724" y="801828"/>
                    <a:pt x="116579" y="793666"/>
                  </a:cubicBezTo>
                  <a:cubicBezTo>
                    <a:pt x="113754" y="791626"/>
                    <a:pt x="110144" y="790370"/>
                    <a:pt x="107005" y="788643"/>
                  </a:cubicBezTo>
                  <a:cubicBezTo>
                    <a:pt x="98843" y="784406"/>
                    <a:pt x="90681" y="783935"/>
                    <a:pt x="82048" y="787859"/>
                  </a:cubicBezTo>
                  <a:cubicBezTo>
                    <a:pt x="71845" y="792725"/>
                    <a:pt x="61643" y="794294"/>
                    <a:pt x="52853" y="784563"/>
                  </a:cubicBezTo>
                  <a:cubicBezTo>
                    <a:pt x="51754" y="783464"/>
                    <a:pt x="49714" y="782522"/>
                    <a:pt x="50655" y="780481"/>
                  </a:cubicBezTo>
                  <a:cubicBezTo>
                    <a:pt x="51283" y="779069"/>
                    <a:pt x="53167" y="779383"/>
                    <a:pt x="54579" y="779226"/>
                  </a:cubicBezTo>
                  <a:cubicBezTo>
                    <a:pt x="57876" y="778598"/>
                    <a:pt x="61329" y="778284"/>
                    <a:pt x="64468" y="777185"/>
                  </a:cubicBezTo>
                  <a:cubicBezTo>
                    <a:pt x="77339" y="772476"/>
                    <a:pt x="89896" y="772319"/>
                    <a:pt x="102139" y="778755"/>
                  </a:cubicBezTo>
                  <a:cubicBezTo>
                    <a:pt x="109359" y="782522"/>
                    <a:pt x="116265" y="781109"/>
                    <a:pt x="123015" y="777970"/>
                  </a:cubicBezTo>
                  <a:cubicBezTo>
                    <a:pt x="134630" y="772790"/>
                    <a:pt x="145146" y="765570"/>
                    <a:pt x="152680" y="755368"/>
                  </a:cubicBezTo>
                  <a:cubicBezTo>
                    <a:pt x="167592" y="734806"/>
                    <a:pt x="189095" y="723191"/>
                    <a:pt x="211227" y="713302"/>
                  </a:cubicBezTo>
                  <a:cubicBezTo>
                    <a:pt x="227865" y="705768"/>
                    <a:pt x="245130" y="699176"/>
                    <a:pt x="264279" y="701216"/>
                  </a:cubicBezTo>
                  <a:cubicBezTo>
                    <a:pt x="319844" y="707024"/>
                    <a:pt x="375722" y="702786"/>
                    <a:pt x="431443" y="703571"/>
                  </a:cubicBezTo>
                  <a:cubicBezTo>
                    <a:pt x="527032" y="704983"/>
                    <a:pt x="616500" y="679556"/>
                    <a:pt x="702985" y="641257"/>
                  </a:cubicBezTo>
                  <a:cubicBezTo>
                    <a:pt x="744737" y="622736"/>
                    <a:pt x="785547" y="602645"/>
                    <a:pt x="827455" y="584437"/>
                  </a:cubicBezTo>
                  <a:cubicBezTo>
                    <a:pt x="855080" y="572508"/>
                    <a:pt x="883333" y="561678"/>
                    <a:pt x="912842" y="554929"/>
                  </a:cubicBezTo>
                  <a:cubicBezTo>
                    <a:pt x="916138" y="554144"/>
                    <a:pt x="917080" y="555871"/>
                    <a:pt x="918807" y="557440"/>
                  </a:cubicBezTo>
                  <a:cubicBezTo>
                    <a:pt x="922416" y="561207"/>
                    <a:pt x="925556" y="565602"/>
                    <a:pt x="930892" y="567329"/>
                  </a:cubicBezTo>
                  <a:cubicBezTo>
                    <a:pt x="934660" y="568584"/>
                    <a:pt x="935915" y="567329"/>
                    <a:pt x="935288" y="563719"/>
                  </a:cubicBezTo>
                  <a:cubicBezTo>
                    <a:pt x="935131" y="562306"/>
                    <a:pt x="934660" y="560893"/>
                    <a:pt x="934032" y="559638"/>
                  </a:cubicBezTo>
                  <a:cubicBezTo>
                    <a:pt x="929637" y="551162"/>
                    <a:pt x="928381" y="542215"/>
                    <a:pt x="930735" y="532954"/>
                  </a:cubicBezTo>
                  <a:cubicBezTo>
                    <a:pt x="932462" y="526048"/>
                    <a:pt x="931363" y="519770"/>
                    <a:pt x="929166" y="513177"/>
                  </a:cubicBezTo>
                  <a:cubicBezTo>
                    <a:pt x="926341" y="504701"/>
                    <a:pt x="923986" y="496069"/>
                    <a:pt x="919591" y="488221"/>
                  </a:cubicBezTo>
                  <a:cubicBezTo>
                    <a:pt x="918179" y="485709"/>
                    <a:pt x="916766" y="483197"/>
                    <a:pt x="914255" y="481471"/>
                  </a:cubicBezTo>
                  <a:cubicBezTo>
                    <a:pt x="912842" y="480529"/>
                    <a:pt x="911272" y="479745"/>
                    <a:pt x="909546" y="481000"/>
                  </a:cubicBezTo>
                  <a:cubicBezTo>
                    <a:pt x="908290" y="481942"/>
                    <a:pt x="907976" y="483668"/>
                    <a:pt x="908604" y="484924"/>
                  </a:cubicBezTo>
                  <a:cubicBezTo>
                    <a:pt x="914725" y="498266"/>
                    <a:pt x="912057" y="511294"/>
                    <a:pt x="907976" y="524478"/>
                  </a:cubicBezTo>
                  <a:cubicBezTo>
                    <a:pt x="906720" y="528717"/>
                    <a:pt x="907348" y="533111"/>
                    <a:pt x="908447" y="537349"/>
                  </a:cubicBezTo>
                  <a:cubicBezTo>
                    <a:pt x="909703" y="542686"/>
                    <a:pt x="907976" y="545668"/>
                    <a:pt x="902169" y="546296"/>
                  </a:cubicBezTo>
                  <a:cubicBezTo>
                    <a:pt x="893379" y="547081"/>
                    <a:pt x="885060" y="549592"/>
                    <a:pt x="877055" y="553045"/>
                  </a:cubicBezTo>
                  <a:cubicBezTo>
                    <a:pt x="871718" y="555400"/>
                    <a:pt x="867167" y="553830"/>
                    <a:pt x="866695" y="548336"/>
                  </a:cubicBezTo>
                  <a:cubicBezTo>
                    <a:pt x="865440" y="533425"/>
                    <a:pt x="857906" y="521653"/>
                    <a:pt x="849273" y="510195"/>
                  </a:cubicBezTo>
                  <a:cubicBezTo>
                    <a:pt x="847860" y="508311"/>
                    <a:pt x="845820" y="505957"/>
                    <a:pt x="847389" y="503603"/>
                  </a:cubicBezTo>
                  <a:cubicBezTo>
                    <a:pt x="848959" y="501562"/>
                    <a:pt x="851941" y="502504"/>
                    <a:pt x="854296" y="502818"/>
                  </a:cubicBezTo>
                  <a:cubicBezTo>
                    <a:pt x="867009" y="504858"/>
                    <a:pt x="879880" y="504074"/>
                    <a:pt x="892594" y="504074"/>
                  </a:cubicBezTo>
                  <a:cubicBezTo>
                    <a:pt x="896047" y="504231"/>
                    <a:pt x="899657" y="504545"/>
                    <a:pt x="902640" y="501248"/>
                  </a:cubicBezTo>
                  <a:cubicBezTo>
                    <a:pt x="900442" y="498423"/>
                    <a:pt x="897617" y="498266"/>
                    <a:pt x="895105" y="498737"/>
                  </a:cubicBezTo>
                  <a:cubicBezTo>
                    <a:pt x="873759" y="502818"/>
                    <a:pt x="853511" y="496696"/>
                    <a:pt x="832792" y="493400"/>
                  </a:cubicBezTo>
                  <a:cubicBezTo>
                    <a:pt x="795435" y="487750"/>
                    <a:pt x="759491" y="475977"/>
                    <a:pt x="722605" y="468914"/>
                  </a:cubicBezTo>
                  <a:cubicBezTo>
                    <a:pt x="693254" y="463264"/>
                    <a:pt x="663902" y="457770"/>
                    <a:pt x="634080" y="454317"/>
                  </a:cubicBezTo>
                  <a:cubicBezTo>
                    <a:pt x="618070" y="452433"/>
                    <a:pt x="603629" y="444428"/>
                    <a:pt x="587305" y="443643"/>
                  </a:cubicBezTo>
                  <a:cubicBezTo>
                    <a:pt x="597507" y="440033"/>
                    <a:pt x="607710" y="437836"/>
                    <a:pt x="618227" y="437679"/>
                  </a:cubicBezTo>
                  <a:cubicBezTo>
                    <a:pt x="629371" y="437522"/>
                    <a:pt x="640358" y="435481"/>
                    <a:pt x="651345" y="434540"/>
                  </a:cubicBezTo>
                  <a:close/>
                  <a:moveTo>
                    <a:pt x="120659" y="408798"/>
                  </a:moveTo>
                  <a:cubicBezTo>
                    <a:pt x="121287" y="408955"/>
                    <a:pt x="121915" y="409112"/>
                    <a:pt x="122386" y="409426"/>
                  </a:cubicBezTo>
                  <a:cubicBezTo>
                    <a:pt x="122386" y="427477"/>
                    <a:pt x="122543" y="445527"/>
                    <a:pt x="122229" y="463578"/>
                  </a:cubicBezTo>
                  <a:cubicBezTo>
                    <a:pt x="122072" y="472995"/>
                    <a:pt x="120502" y="482413"/>
                    <a:pt x="120345" y="491673"/>
                  </a:cubicBezTo>
                  <a:cubicBezTo>
                    <a:pt x="120031" y="512079"/>
                    <a:pt x="109829" y="527932"/>
                    <a:pt x="97586" y="542843"/>
                  </a:cubicBezTo>
                  <a:cubicBezTo>
                    <a:pt x="93819" y="547552"/>
                    <a:pt x="80164" y="547081"/>
                    <a:pt x="75297" y="543000"/>
                  </a:cubicBezTo>
                  <a:cubicBezTo>
                    <a:pt x="73571" y="541430"/>
                    <a:pt x="74041" y="539861"/>
                    <a:pt x="74984" y="538605"/>
                  </a:cubicBezTo>
                  <a:cubicBezTo>
                    <a:pt x="93662" y="508939"/>
                    <a:pt x="95389" y="474094"/>
                    <a:pt x="105591" y="441760"/>
                  </a:cubicBezTo>
                  <a:cubicBezTo>
                    <a:pt x="109201" y="429988"/>
                    <a:pt x="113439" y="418687"/>
                    <a:pt x="120659" y="408798"/>
                  </a:cubicBezTo>
                  <a:close/>
                  <a:moveTo>
                    <a:pt x="804382" y="201610"/>
                  </a:moveTo>
                  <a:cubicBezTo>
                    <a:pt x="795121" y="210871"/>
                    <a:pt x="786331" y="220602"/>
                    <a:pt x="776443" y="229078"/>
                  </a:cubicBezTo>
                  <a:cubicBezTo>
                    <a:pt x="751486" y="250425"/>
                    <a:pt x="728099" y="273341"/>
                    <a:pt x="704869" y="296571"/>
                  </a:cubicBezTo>
                  <a:cubicBezTo>
                    <a:pt x="661547" y="340049"/>
                    <a:pt x="614146" y="378034"/>
                    <a:pt x="560151" y="407699"/>
                  </a:cubicBezTo>
                  <a:cubicBezTo>
                    <a:pt x="547280" y="414763"/>
                    <a:pt x="534723" y="422611"/>
                    <a:pt x="521068" y="428262"/>
                  </a:cubicBezTo>
                  <a:cubicBezTo>
                    <a:pt x="513847" y="431244"/>
                    <a:pt x="506627" y="433441"/>
                    <a:pt x="498622" y="433284"/>
                  </a:cubicBezTo>
                  <a:cubicBezTo>
                    <a:pt x="498936" y="430303"/>
                    <a:pt x="501447" y="429989"/>
                    <a:pt x="503174" y="429047"/>
                  </a:cubicBezTo>
                  <a:cubicBezTo>
                    <a:pt x="559209" y="395771"/>
                    <a:pt x="613675" y="359984"/>
                    <a:pt x="666099" y="321214"/>
                  </a:cubicBezTo>
                  <a:cubicBezTo>
                    <a:pt x="677557" y="312738"/>
                    <a:pt x="687760" y="302693"/>
                    <a:pt x="697649" y="292490"/>
                  </a:cubicBezTo>
                  <a:cubicBezTo>
                    <a:pt x="700788" y="289194"/>
                    <a:pt x="703456" y="285741"/>
                    <a:pt x="703456" y="280718"/>
                  </a:cubicBezTo>
                  <a:cubicBezTo>
                    <a:pt x="700317" y="280247"/>
                    <a:pt x="699375" y="282131"/>
                    <a:pt x="698120" y="283543"/>
                  </a:cubicBezTo>
                  <a:cubicBezTo>
                    <a:pt x="665629" y="317761"/>
                    <a:pt x="627644" y="344758"/>
                    <a:pt x="587305" y="368930"/>
                  </a:cubicBezTo>
                  <a:cubicBezTo>
                    <a:pt x="553558" y="389178"/>
                    <a:pt x="519498" y="408798"/>
                    <a:pt x="487007" y="430930"/>
                  </a:cubicBezTo>
                  <a:cubicBezTo>
                    <a:pt x="483240" y="433441"/>
                    <a:pt x="479002" y="434069"/>
                    <a:pt x="474607" y="434226"/>
                  </a:cubicBezTo>
                  <a:cubicBezTo>
                    <a:pt x="447139" y="434540"/>
                    <a:pt x="420613" y="438935"/>
                    <a:pt x="394086" y="446469"/>
                  </a:cubicBezTo>
                  <a:cubicBezTo>
                    <a:pt x="371955" y="452748"/>
                    <a:pt x="350451" y="460282"/>
                    <a:pt x="329889" y="470641"/>
                  </a:cubicBezTo>
                  <a:cubicBezTo>
                    <a:pt x="325965" y="472525"/>
                    <a:pt x="321884" y="473938"/>
                    <a:pt x="317646" y="475193"/>
                  </a:cubicBezTo>
                  <a:cubicBezTo>
                    <a:pt x="293474" y="481943"/>
                    <a:pt x="271657" y="493557"/>
                    <a:pt x="249839" y="505487"/>
                  </a:cubicBezTo>
                  <a:cubicBezTo>
                    <a:pt x="238852" y="511608"/>
                    <a:pt x="228178" y="517416"/>
                    <a:pt x="216249" y="520712"/>
                  </a:cubicBezTo>
                  <a:cubicBezTo>
                    <a:pt x="226923" y="510980"/>
                    <a:pt x="237439" y="501092"/>
                    <a:pt x="250153" y="494342"/>
                  </a:cubicBezTo>
                  <a:cubicBezTo>
                    <a:pt x="266006" y="486023"/>
                    <a:pt x="280603" y="475821"/>
                    <a:pt x="295829" y="466403"/>
                  </a:cubicBezTo>
                  <a:cubicBezTo>
                    <a:pt x="313251" y="455573"/>
                    <a:pt x="331145" y="445842"/>
                    <a:pt x="349509" y="436738"/>
                  </a:cubicBezTo>
                  <a:cubicBezTo>
                    <a:pt x="417473" y="402677"/>
                    <a:pt x="485594" y="369087"/>
                    <a:pt x="553872" y="335341"/>
                  </a:cubicBezTo>
                  <a:cubicBezTo>
                    <a:pt x="592955" y="316034"/>
                    <a:pt x="630156" y="293746"/>
                    <a:pt x="664687" y="267063"/>
                  </a:cubicBezTo>
                  <a:cubicBezTo>
                    <a:pt x="682737" y="253093"/>
                    <a:pt x="702514" y="242577"/>
                    <a:pt x="723547" y="233159"/>
                  </a:cubicBezTo>
                  <a:cubicBezTo>
                    <a:pt x="740342" y="225625"/>
                    <a:pt x="757137" y="218562"/>
                    <a:pt x="774559" y="213068"/>
                  </a:cubicBezTo>
                  <a:cubicBezTo>
                    <a:pt x="781309" y="211028"/>
                    <a:pt x="787430" y="207731"/>
                    <a:pt x="793395" y="203964"/>
                  </a:cubicBezTo>
                  <a:cubicBezTo>
                    <a:pt x="796377" y="202081"/>
                    <a:pt x="799516" y="200354"/>
                    <a:pt x="804382" y="201610"/>
                  </a:cubicBezTo>
                  <a:close/>
                  <a:moveTo>
                    <a:pt x="950512" y="185914"/>
                  </a:moveTo>
                  <a:cubicBezTo>
                    <a:pt x="959145" y="187327"/>
                    <a:pt x="966366" y="189210"/>
                    <a:pt x="973272" y="192192"/>
                  </a:cubicBezTo>
                  <a:cubicBezTo>
                    <a:pt x="985672" y="197372"/>
                    <a:pt x="993991" y="212284"/>
                    <a:pt x="992265" y="225782"/>
                  </a:cubicBezTo>
                  <a:cubicBezTo>
                    <a:pt x="991794" y="228921"/>
                    <a:pt x="991323" y="232845"/>
                    <a:pt x="987869" y="233316"/>
                  </a:cubicBezTo>
                  <a:cubicBezTo>
                    <a:pt x="984259" y="233787"/>
                    <a:pt x="983789" y="229706"/>
                    <a:pt x="983004" y="227195"/>
                  </a:cubicBezTo>
                  <a:cubicBezTo>
                    <a:pt x="978765" y="213225"/>
                    <a:pt x="967307" y="204906"/>
                    <a:pt x="957419" y="195489"/>
                  </a:cubicBezTo>
                  <a:cubicBezTo>
                    <a:pt x="954907" y="192820"/>
                    <a:pt x="951925" y="190623"/>
                    <a:pt x="950512" y="185914"/>
                  </a:cubicBezTo>
                  <a:close/>
                  <a:moveTo>
                    <a:pt x="814741" y="124071"/>
                  </a:moveTo>
                  <a:cubicBezTo>
                    <a:pt x="828711" y="121245"/>
                    <a:pt x="840797" y="125484"/>
                    <a:pt x="852412" y="135058"/>
                  </a:cubicBezTo>
                  <a:cubicBezTo>
                    <a:pt x="844878" y="138197"/>
                    <a:pt x="837971" y="138354"/>
                    <a:pt x="831222" y="138982"/>
                  </a:cubicBezTo>
                  <a:cubicBezTo>
                    <a:pt x="809405" y="141180"/>
                    <a:pt x="788686" y="146673"/>
                    <a:pt x="768595" y="155620"/>
                  </a:cubicBezTo>
                  <a:cubicBezTo>
                    <a:pt x="751329" y="163311"/>
                    <a:pt x="734220" y="170688"/>
                    <a:pt x="718524" y="181205"/>
                  </a:cubicBezTo>
                  <a:cubicBezTo>
                    <a:pt x="717426" y="182147"/>
                    <a:pt x="716484" y="183245"/>
                    <a:pt x="715385" y="184030"/>
                  </a:cubicBezTo>
                  <a:cubicBezTo>
                    <a:pt x="720408" y="183716"/>
                    <a:pt x="724960" y="181833"/>
                    <a:pt x="728727" y="178850"/>
                  </a:cubicBezTo>
                  <a:cubicBezTo>
                    <a:pt x="742539" y="168020"/>
                    <a:pt x="759334" y="163939"/>
                    <a:pt x="775501" y="158602"/>
                  </a:cubicBezTo>
                  <a:cubicBezTo>
                    <a:pt x="782564" y="156248"/>
                    <a:pt x="790098" y="154992"/>
                    <a:pt x="797005" y="152481"/>
                  </a:cubicBezTo>
                  <a:cubicBezTo>
                    <a:pt x="816782" y="145574"/>
                    <a:pt x="836716" y="140866"/>
                    <a:pt x="857906" y="143534"/>
                  </a:cubicBezTo>
                  <a:cubicBezTo>
                    <a:pt x="864498" y="144319"/>
                    <a:pt x="870462" y="141965"/>
                    <a:pt x="876741" y="139453"/>
                  </a:cubicBezTo>
                  <a:cubicBezTo>
                    <a:pt x="893065" y="133175"/>
                    <a:pt x="909860" y="130349"/>
                    <a:pt x="926027" y="140395"/>
                  </a:cubicBezTo>
                  <a:cubicBezTo>
                    <a:pt x="933404" y="144947"/>
                    <a:pt x="937328" y="152010"/>
                    <a:pt x="938583" y="160643"/>
                  </a:cubicBezTo>
                  <a:cubicBezTo>
                    <a:pt x="939525" y="166294"/>
                    <a:pt x="940310" y="172101"/>
                    <a:pt x="941723" y="177751"/>
                  </a:cubicBezTo>
                  <a:cubicBezTo>
                    <a:pt x="942822" y="182304"/>
                    <a:pt x="942037" y="182931"/>
                    <a:pt x="937328" y="181990"/>
                  </a:cubicBezTo>
                  <a:cubicBezTo>
                    <a:pt x="895419" y="173828"/>
                    <a:pt x="853667" y="171944"/>
                    <a:pt x="812230" y="184344"/>
                  </a:cubicBezTo>
                  <a:cubicBezTo>
                    <a:pt x="795435" y="189367"/>
                    <a:pt x="780210" y="197843"/>
                    <a:pt x="765142" y="206475"/>
                  </a:cubicBezTo>
                  <a:cubicBezTo>
                    <a:pt x="751486" y="214323"/>
                    <a:pt x="737516" y="221230"/>
                    <a:pt x="722919" y="227194"/>
                  </a:cubicBezTo>
                  <a:cubicBezTo>
                    <a:pt x="706281" y="233787"/>
                    <a:pt x="690742" y="242577"/>
                    <a:pt x="676616" y="253721"/>
                  </a:cubicBezTo>
                  <a:cubicBezTo>
                    <a:pt x="659507" y="267220"/>
                    <a:pt x="641143" y="278677"/>
                    <a:pt x="622778" y="290450"/>
                  </a:cubicBezTo>
                  <a:cubicBezTo>
                    <a:pt x="602216" y="303634"/>
                    <a:pt x="579457" y="312424"/>
                    <a:pt x="556227" y="319958"/>
                  </a:cubicBezTo>
                  <a:cubicBezTo>
                    <a:pt x="549791" y="321999"/>
                    <a:pt x="543513" y="324353"/>
                    <a:pt x="537077" y="326551"/>
                  </a:cubicBezTo>
                  <a:cubicBezTo>
                    <a:pt x="535508" y="327021"/>
                    <a:pt x="533624" y="328277"/>
                    <a:pt x="532526" y="326237"/>
                  </a:cubicBezTo>
                  <a:cubicBezTo>
                    <a:pt x="531741" y="324824"/>
                    <a:pt x="533154" y="323411"/>
                    <a:pt x="534252" y="322626"/>
                  </a:cubicBezTo>
                  <a:cubicBezTo>
                    <a:pt x="559366" y="304262"/>
                    <a:pt x="575690" y="277893"/>
                    <a:pt x="595624" y="254819"/>
                  </a:cubicBezTo>
                  <a:cubicBezTo>
                    <a:pt x="616500" y="230804"/>
                    <a:pt x="637846" y="207103"/>
                    <a:pt x="654955" y="180106"/>
                  </a:cubicBezTo>
                  <a:cubicBezTo>
                    <a:pt x="657938" y="175240"/>
                    <a:pt x="662018" y="171316"/>
                    <a:pt x="667512" y="169746"/>
                  </a:cubicBezTo>
                  <a:cubicBezTo>
                    <a:pt x="705967" y="158602"/>
                    <a:pt x="742853" y="142592"/>
                    <a:pt x="781623" y="132076"/>
                  </a:cubicBezTo>
                  <a:cubicBezTo>
                    <a:pt x="792610" y="129093"/>
                    <a:pt x="803597" y="126425"/>
                    <a:pt x="814741" y="124071"/>
                  </a:cubicBezTo>
                  <a:close/>
                  <a:moveTo>
                    <a:pt x="189409" y="13100"/>
                  </a:moveTo>
                  <a:lnTo>
                    <a:pt x="190073" y="13100"/>
                  </a:lnTo>
                  <a:lnTo>
                    <a:pt x="189761" y="13412"/>
                  </a:lnTo>
                  <a:lnTo>
                    <a:pt x="191137" y="14512"/>
                  </a:lnTo>
                  <a:lnTo>
                    <a:pt x="190511" y="15138"/>
                  </a:lnTo>
                  <a:lnTo>
                    <a:pt x="191293" y="14512"/>
                  </a:lnTo>
                  <a:cubicBezTo>
                    <a:pt x="205576" y="22674"/>
                    <a:pt x="219703" y="30993"/>
                    <a:pt x="234143" y="38684"/>
                  </a:cubicBezTo>
                  <a:cubicBezTo>
                    <a:pt x="239009" y="41352"/>
                    <a:pt x="241834" y="44648"/>
                    <a:pt x="243247" y="49985"/>
                  </a:cubicBezTo>
                  <a:cubicBezTo>
                    <a:pt x="245916" y="59560"/>
                    <a:pt x="248898" y="68977"/>
                    <a:pt x="251880" y="78395"/>
                  </a:cubicBezTo>
                  <a:cubicBezTo>
                    <a:pt x="253450" y="83418"/>
                    <a:pt x="255176" y="88440"/>
                    <a:pt x="259728" y="93306"/>
                  </a:cubicBezTo>
                  <a:cubicBezTo>
                    <a:pt x="261455" y="84674"/>
                    <a:pt x="259100" y="77296"/>
                    <a:pt x="258315" y="69919"/>
                  </a:cubicBezTo>
                  <a:cubicBezTo>
                    <a:pt x="257687" y="63955"/>
                    <a:pt x="256118" y="57990"/>
                    <a:pt x="255176" y="52183"/>
                  </a:cubicBezTo>
                  <a:cubicBezTo>
                    <a:pt x="254549" y="48259"/>
                    <a:pt x="256118" y="47003"/>
                    <a:pt x="260042" y="47631"/>
                  </a:cubicBezTo>
                  <a:cubicBezTo>
                    <a:pt x="278877" y="50927"/>
                    <a:pt x="299753" y="78552"/>
                    <a:pt x="297399" y="98015"/>
                  </a:cubicBezTo>
                  <a:cubicBezTo>
                    <a:pt x="294259" y="123443"/>
                    <a:pt x="288766" y="148400"/>
                    <a:pt x="286098" y="173828"/>
                  </a:cubicBezTo>
                  <a:cubicBezTo>
                    <a:pt x="285941" y="176182"/>
                    <a:pt x="284999" y="178379"/>
                    <a:pt x="285941" y="180891"/>
                  </a:cubicBezTo>
                  <a:cubicBezTo>
                    <a:pt x="288766" y="180106"/>
                    <a:pt x="288609" y="177751"/>
                    <a:pt x="288766" y="176025"/>
                  </a:cubicBezTo>
                  <a:cubicBezTo>
                    <a:pt x="290963" y="149028"/>
                    <a:pt x="296771" y="122658"/>
                    <a:pt x="301323" y="95975"/>
                  </a:cubicBezTo>
                  <a:cubicBezTo>
                    <a:pt x="303677" y="82319"/>
                    <a:pt x="301323" y="70076"/>
                    <a:pt x="293004" y="59089"/>
                  </a:cubicBezTo>
                  <a:cubicBezTo>
                    <a:pt x="289708" y="54851"/>
                    <a:pt x="290179" y="52653"/>
                    <a:pt x="295515" y="51084"/>
                  </a:cubicBezTo>
                  <a:cubicBezTo>
                    <a:pt x="306660" y="47945"/>
                    <a:pt x="316862" y="41980"/>
                    <a:pt x="328477" y="40097"/>
                  </a:cubicBezTo>
                  <a:cubicBezTo>
                    <a:pt x="339935" y="38213"/>
                    <a:pt x="347784" y="41352"/>
                    <a:pt x="353434" y="51555"/>
                  </a:cubicBezTo>
                  <a:cubicBezTo>
                    <a:pt x="364421" y="71489"/>
                    <a:pt x="371798" y="92992"/>
                    <a:pt x="377449" y="114967"/>
                  </a:cubicBezTo>
                  <a:cubicBezTo>
                    <a:pt x="378548" y="119205"/>
                    <a:pt x="378234" y="123600"/>
                    <a:pt x="377449" y="127995"/>
                  </a:cubicBezTo>
                  <a:cubicBezTo>
                    <a:pt x="376821" y="130977"/>
                    <a:pt x="375722" y="133802"/>
                    <a:pt x="372426" y="134587"/>
                  </a:cubicBezTo>
                  <a:cubicBezTo>
                    <a:pt x="362381" y="137098"/>
                    <a:pt x="357829" y="144476"/>
                    <a:pt x="355475" y="153422"/>
                  </a:cubicBezTo>
                  <a:cubicBezTo>
                    <a:pt x="354219" y="157818"/>
                    <a:pt x="352021" y="160172"/>
                    <a:pt x="347470" y="161584"/>
                  </a:cubicBezTo>
                  <a:cubicBezTo>
                    <a:pt x="338209" y="164724"/>
                    <a:pt x="332401" y="172258"/>
                    <a:pt x="327221" y="180263"/>
                  </a:cubicBezTo>
                  <a:cubicBezTo>
                    <a:pt x="325495" y="182931"/>
                    <a:pt x="325024" y="186227"/>
                    <a:pt x="322199" y="187954"/>
                  </a:cubicBezTo>
                  <a:cubicBezTo>
                    <a:pt x="307444" y="197215"/>
                    <a:pt x="300695" y="213695"/>
                    <a:pt x="288138" y="224997"/>
                  </a:cubicBezTo>
                  <a:cubicBezTo>
                    <a:pt x="287196" y="225782"/>
                    <a:pt x="286411" y="226880"/>
                    <a:pt x="286098" y="227979"/>
                  </a:cubicBezTo>
                  <a:cubicBezTo>
                    <a:pt x="282958" y="238338"/>
                    <a:pt x="276837" y="245244"/>
                    <a:pt x="265536" y="247599"/>
                  </a:cubicBezTo>
                  <a:cubicBezTo>
                    <a:pt x="260356" y="248698"/>
                    <a:pt x="258786" y="254191"/>
                    <a:pt x="258315" y="259214"/>
                  </a:cubicBezTo>
                  <a:cubicBezTo>
                    <a:pt x="257530" y="267219"/>
                    <a:pt x="254705" y="273027"/>
                    <a:pt x="246543" y="276637"/>
                  </a:cubicBezTo>
                  <a:cubicBezTo>
                    <a:pt x="240108" y="279462"/>
                    <a:pt x="236184" y="285897"/>
                    <a:pt x="234614" y="293118"/>
                  </a:cubicBezTo>
                  <a:cubicBezTo>
                    <a:pt x="234143" y="295315"/>
                    <a:pt x="233986" y="297670"/>
                    <a:pt x="231475" y="298298"/>
                  </a:cubicBezTo>
                  <a:cubicBezTo>
                    <a:pt x="219389" y="301280"/>
                    <a:pt x="216093" y="311953"/>
                    <a:pt x="211541" y="321371"/>
                  </a:cubicBezTo>
                  <a:cubicBezTo>
                    <a:pt x="211070" y="322155"/>
                    <a:pt x="211070" y="323254"/>
                    <a:pt x="210756" y="324196"/>
                  </a:cubicBezTo>
                  <a:cubicBezTo>
                    <a:pt x="209814" y="326864"/>
                    <a:pt x="208402" y="329376"/>
                    <a:pt x="205105" y="328591"/>
                  </a:cubicBezTo>
                  <a:cubicBezTo>
                    <a:pt x="201652" y="327649"/>
                    <a:pt x="203222" y="324667"/>
                    <a:pt x="203536" y="322469"/>
                  </a:cubicBezTo>
                  <a:cubicBezTo>
                    <a:pt x="206361" y="293275"/>
                    <a:pt x="218133" y="267690"/>
                    <a:pt x="236027" y="244774"/>
                  </a:cubicBezTo>
                  <a:cubicBezTo>
                    <a:pt x="238381" y="241792"/>
                    <a:pt x="240579" y="238495"/>
                    <a:pt x="242776" y="235356"/>
                  </a:cubicBezTo>
                  <a:cubicBezTo>
                    <a:pt x="243718" y="233787"/>
                    <a:pt x="244974" y="231903"/>
                    <a:pt x="243247" y="230019"/>
                  </a:cubicBezTo>
                  <a:cubicBezTo>
                    <a:pt x="241520" y="228293"/>
                    <a:pt x="239637" y="229548"/>
                    <a:pt x="238068" y="230647"/>
                  </a:cubicBezTo>
                  <a:cubicBezTo>
                    <a:pt x="232887" y="233944"/>
                    <a:pt x="228807" y="238338"/>
                    <a:pt x="225353" y="243361"/>
                  </a:cubicBezTo>
                  <a:cubicBezTo>
                    <a:pt x="210599" y="264237"/>
                    <a:pt x="199141" y="286682"/>
                    <a:pt x="192863" y="311639"/>
                  </a:cubicBezTo>
                  <a:cubicBezTo>
                    <a:pt x="181247" y="357315"/>
                    <a:pt x="168534" y="402519"/>
                    <a:pt x="156918" y="448195"/>
                  </a:cubicBezTo>
                  <a:cubicBezTo>
                    <a:pt x="148756" y="480215"/>
                    <a:pt x="139025" y="511765"/>
                    <a:pt x="129764" y="543628"/>
                  </a:cubicBezTo>
                  <a:cubicBezTo>
                    <a:pt x="128037" y="549592"/>
                    <a:pt x="118149" y="553203"/>
                    <a:pt x="112655" y="550063"/>
                  </a:cubicBezTo>
                  <a:cubicBezTo>
                    <a:pt x="110458" y="548807"/>
                    <a:pt x="111242" y="547238"/>
                    <a:pt x="112027" y="545825"/>
                  </a:cubicBezTo>
                  <a:cubicBezTo>
                    <a:pt x="127723" y="515846"/>
                    <a:pt x="128037" y="483041"/>
                    <a:pt x="130078" y="450550"/>
                  </a:cubicBezTo>
                  <a:cubicBezTo>
                    <a:pt x="133845" y="394671"/>
                    <a:pt x="136042" y="338793"/>
                    <a:pt x="142007" y="283072"/>
                  </a:cubicBezTo>
                  <a:cubicBezTo>
                    <a:pt x="144675" y="258430"/>
                    <a:pt x="154093" y="235513"/>
                    <a:pt x="163040" y="212440"/>
                  </a:cubicBezTo>
                  <a:cubicBezTo>
                    <a:pt x="170103" y="194389"/>
                    <a:pt x="179207" y="177437"/>
                    <a:pt x="187840" y="160172"/>
                  </a:cubicBezTo>
                  <a:cubicBezTo>
                    <a:pt x="207617" y="120460"/>
                    <a:pt x="209971" y="78866"/>
                    <a:pt x="200397" y="36015"/>
                  </a:cubicBezTo>
                  <a:lnTo>
                    <a:pt x="190508" y="15140"/>
                  </a:lnTo>
                  <a:lnTo>
                    <a:pt x="190351" y="15297"/>
                  </a:lnTo>
                  <a:lnTo>
                    <a:pt x="189567" y="13258"/>
                  </a:lnTo>
                  <a:close/>
                  <a:moveTo>
                    <a:pt x="137710" y="366"/>
                  </a:moveTo>
                  <a:cubicBezTo>
                    <a:pt x="146912" y="-282"/>
                    <a:pt x="156212" y="-7"/>
                    <a:pt x="165551" y="699"/>
                  </a:cubicBezTo>
                  <a:cubicBezTo>
                    <a:pt x="174812" y="1327"/>
                    <a:pt x="177637" y="9332"/>
                    <a:pt x="180776" y="15453"/>
                  </a:cubicBezTo>
                  <a:cubicBezTo>
                    <a:pt x="193333" y="41038"/>
                    <a:pt x="194746" y="66780"/>
                    <a:pt x="178892" y="91737"/>
                  </a:cubicBezTo>
                  <a:cubicBezTo>
                    <a:pt x="176381" y="95661"/>
                    <a:pt x="173242" y="98486"/>
                    <a:pt x="168533" y="98800"/>
                  </a:cubicBezTo>
                  <a:cubicBezTo>
                    <a:pt x="138240" y="100055"/>
                    <a:pt x="117521" y="118263"/>
                    <a:pt x="97587" y="138197"/>
                  </a:cubicBezTo>
                  <a:cubicBezTo>
                    <a:pt x="91465" y="144476"/>
                    <a:pt x="83931" y="148556"/>
                    <a:pt x="75612" y="149498"/>
                  </a:cubicBezTo>
                  <a:cubicBezTo>
                    <a:pt x="63683" y="150911"/>
                    <a:pt x="55678" y="156718"/>
                    <a:pt x="49556" y="166764"/>
                  </a:cubicBezTo>
                  <a:cubicBezTo>
                    <a:pt x="45633" y="173199"/>
                    <a:pt x="42179" y="179792"/>
                    <a:pt x="39197" y="186698"/>
                  </a:cubicBezTo>
                  <a:cubicBezTo>
                    <a:pt x="35430" y="195488"/>
                    <a:pt x="28681" y="202080"/>
                    <a:pt x="21147" y="209457"/>
                  </a:cubicBezTo>
                  <a:cubicBezTo>
                    <a:pt x="19577" y="204592"/>
                    <a:pt x="20362" y="201139"/>
                    <a:pt x="20990" y="197685"/>
                  </a:cubicBezTo>
                  <a:cubicBezTo>
                    <a:pt x="24285" y="180890"/>
                    <a:pt x="27425" y="164096"/>
                    <a:pt x="29309" y="146987"/>
                  </a:cubicBezTo>
                  <a:cubicBezTo>
                    <a:pt x="31663" y="124384"/>
                    <a:pt x="42807" y="106962"/>
                    <a:pt x="62741" y="94876"/>
                  </a:cubicBezTo>
                  <a:cubicBezTo>
                    <a:pt x="77966" y="85615"/>
                    <a:pt x="86913" y="71646"/>
                    <a:pt x="86756" y="53125"/>
                  </a:cubicBezTo>
                  <a:cubicBezTo>
                    <a:pt x="86756" y="44963"/>
                    <a:pt x="87855" y="36801"/>
                    <a:pt x="89739" y="28796"/>
                  </a:cubicBezTo>
                  <a:cubicBezTo>
                    <a:pt x="92407" y="17337"/>
                    <a:pt x="99313" y="9332"/>
                    <a:pt x="110457" y="5565"/>
                  </a:cubicBezTo>
                  <a:cubicBezTo>
                    <a:pt x="119404" y="2583"/>
                    <a:pt x="128508" y="1013"/>
                    <a:pt x="137710" y="366"/>
                  </a:cubicBezTo>
                  <a:close/>
                </a:path>
              </a:pathLst>
            </a:custGeom>
            <a:solidFill>
              <a:schemeClr val="accent3"/>
            </a:solidFill>
            <a:ln w="3240">
              <a:noFill/>
            </a:ln>
          </p:spPr>
          <p:style>
            <a:lnRef idx="0">
              <a:scrgbClr r="0" g="0" b="0"/>
            </a:lnRef>
            <a:fillRef idx="0">
              <a:scrgbClr r="0" g="0" b="0"/>
            </a:fillRef>
            <a:effectRef idx="0">
              <a:scrgbClr r="0" g="0" b="0"/>
            </a:effectRef>
            <a:fontRef idx="minor"/>
          </p:style>
        </p:sp>
      </p:grpSp>
      <p:sp>
        <p:nvSpPr>
          <p:cNvPr id="409" name="CustomShape 5"/>
          <p:cNvSpPr/>
          <p:nvPr/>
        </p:nvSpPr>
        <p:spPr>
          <a:xfrm>
            <a:off x="9027720" y="4322880"/>
            <a:ext cx="542520" cy="112320"/>
          </a:xfrm>
          <a:custGeom>
            <a:avLst/>
            <a:gdLst/>
            <a:ahLst/>
            <a:cxnLst/>
            <a:rect l="l" t="t" r="r" b="b"/>
            <a:pathLst>
              <a:path w="1143000" h="238125">
                <a:moveTo>
                  <a:pt x="0" y="0"/>
                </a:moveTo>
                <a:cubicBezTo>
                  <a:pt x="273368" y="107633"/>
                  <a:pt x="557212" y="167640"/>
                  <a:pt x="848678" y="200025"/>
                </a:cubicBezTo>
                <a:cubicBezTo>
                  <a:pt x="858203" y="202883"/>
                  <a:pt x="868680" y="207645"/>
                  <a:pt x="876300" y="207645"/>
                </a:cubicBezTo>
                <a:cubicBezTo>
                  <a:pt x="956310" y="227647"/>
                  <a:pt x="1040130" y="230505"/>
                  <a:pt x="1149667" y="240030"/>
                </a:cubicBezTo>
                <a:cubicBezTo>
                  <a:pt x="1047750" y="192405"/>
                  <a:pt x="967740" y="189547"/>
                  <a:pt x="893445" y="175260"/>
                </a:cubicBezTo>
                <a:cubicBezTo>
                  <a:pt x="594360" y="117158"/>
                  <a:pt x="298133" y="57150"/>
                  <a:pt x="0" y="0"/>
                </a:cubicBezTo>
                <a:close/>
              </a:path>
            </a:pathLst>
          </a:custGeom>
          <a:noFill/>
          <a:ln w="9360">
            <a:noFill/>
          </a:ln>
        </p:spPr>
        <p:style>
          <a:lnRef idx="0">
            <a:scrgbClr r="0" g="0" b="0"/>
          </a:lnRef>
          <a:fillRef idx="0">
            <a:scrgbClr r="0" g="0" b="0"/>
          </a:fillRef>
          <a:effectRef idx="0">
            <a:scrgbClr r="0" g="0" b="0"/>
          </a:effectRef>
          <a:fontRef idx="minor"/>
        </p:style>
      </p:sp>
      <p:sp>
        <p:nvSpPr>
          <p:cNvPr id="410" name="CustomShape 6"/>
          <p:cNvSpPr/>
          <p:nvPr/>
        </p:nvSpPr>
        <p:spPr>
          <a:xfrm>
            <a:off x="9842760" y="4340520"/>
            <a:ext cx="710280" cy="203040"/>
          </a:xfrm>
          <a:custGeom>
            <a:avLst/>
            <a:gdLst/>
            <a:ahLst/>
            <a:cxnLst/>
            <a:rect l="l" t="t" r="r" b="b"/>
            <a:pathLst>
              <a:path w="1495425" h="428625">
                <a:moveTo>
                  <a:pt x="1496377" y="0"/>
                </a:moveTo>
                <a:cubicBezTo>
                  <a:pt x="1177290" y="22860"/>
                  <a:pt x="283845" y="282893"/>
                  <a:pt x="0" y="435293"/>
                </a:cubicBezTo>
                <a:cubicBezTo>
                  <a:pt x="495300" y="285750"/>
                  <a:pt x="993458" y="132398"/>
                  <a:pt x="1496377" y="0"/>
                </a:cubicBezTo>
                <a:close/>
              </a:path>
            </a:pathLst>
          </a:custGeom>
          <a:noFill/>
          <a:ln w="9360">
            <a:noFill/>
          </a:ln>
        </p:spPr>
        <p:style>
          <a:lnRef idx="0">
            <a:scrgbClr r="0" g="0" b="0"/>
          </a:lnRef>
          <a:fillRef idx="0">
            <a:scrgbClr r="0" g="0" b="0"/>
          </a:fillRef>
          <a:effectRef idx="0">
            <a:scrgbClr r="0" g="0" b="0"/>
          </a:effectRef>
          <a:fontRef idx="minor"/>
        </p:style>
      </p:sp>
      <p:grpSp>
        <p:nvGrpSpPr>
          <p:cNvPr id="411" name="Group 7"/>
          <p:cNvGrpSpPr/>
          <p:nvPr/>
        </p:nvGrpSpPr>
        <p:grpSpPr>
          <a:xfrm>
            <a:off x="8136720" y="775080"/>
            <a:ext cx="1783080" cy="1967040"/>
            <a:chOff x="8136720" y="775080"/>
            <a:chExt cx="1783080" cy="1967040"/>
          </a:xfrm>
        </p:grpSpPr>
        <p:sp>
          <p:nvSpPr>
            <p:cNvPr id="412" name="CustomShape 8"/>
            <p:cNvSpPr/>
            <p:nvPr/>
          </p:nvSpPr>
          <p:spPr>
            <a:xfrm rot="10800000">
              <a:off x="8392680" y="1361160"/>
              <a:ext cx="1376640" cy="1380600"/>
            </a:xfrm>
            <a:custGeom>
              <a:avLst/>
              <a:gdLst/>
              <a:ahLst/>
              <a:cxnLst/>
              <a:rect l="l" t="t" r="r" b="b"/>
              <a:pathLst>
                <a:path w="1377427" h="1381160">
                  <a:moveTo>
                    <a:pt x="1157070" y="1283232"/>
                  </a:moveTo>
                  <a:cubicBezTo>
                    <a:pt x="1126281" y="1295684"/>
                    <a:pt x="1095493" y="1307795"/>
                    <a:pt x="1064251" y="1318605"/>
                  </a:cubicBezTo>
                  <a:lnTo>
                    <a:pt x="968877" y="1346121"/>
                  </a:lnTo>
                  <a:lnTo>
                    <a:pt x="968714" y="1346168"/>
                  </a:lnTo>
                  <a:lnTo>
                    <a:pt x="968730" y="1346169"/>
                  </a:lnTo>
                  <a:lnTo>
                    <a:pt x="1022022" y="1349133"/>
                  </a:lnTo>
                  <a:cubicBezTo>
                    <a:pt x="1072769" y="1344612"/>
                    <a:pt x="1116320" y="1318889"/>
                    <a:pt x="1157070" y="1283232"/>
                  </a:cubicBezTo>
                  <a:close/>
                  <a:moveTo>
                    <a:pt x="1165220" y="831359"/>
                  </a:moveTo>
                  <a:cubicBezTo>
                    <a:pt x="1348595" y="824114"/>
                    <a:pt x="1402024" y="903803"/>
                    <a:pt x="1367613" y="1097593"/>
                  </a:cubicBezTo>
                  <a:cubicBezTo>
                    <a:pt x="1365348" y="1112987"/>
                    <a:pt x="1358104" y="1128381"/>
                    <a:pt x="1349954" y="1141512"/>
                  </a:cubicBezTo>
                  <a:cubicBezTo>
                    <a:pt x="1252607" y="1283232"/>
                    <a:pt x="1119037" y="1366090"/>
                    <a:pt x="947434" y="1380579"/>
                  </a:cubicBezTo>
                  <a:cubicBezTo>
                    <a:pt x="902609" y="1384202"/>
                    <a:pt x="860048" y="1371071"/>
                    <a:pt x="829259" y="1336660"/>
                  </a:cubicBezTo>
                  <a:cubicBezTo>
                    <a:pt x="825184" y="1332132"/>
                    <a:pt x="821109" y="1328510"/>
                    <a:pt x="817487" y="1326246"/>
                  </a:cubicBezTo>
                  <a:lnTo>
                    <a:pt x="790320" y="1268743"/>
                  </a:lnTo>
                  <a:cubicBezTo>
                    <a:pt x="790320" y="1267385"/>
                    <a:pt x="790773" y="1266479"/>
                    <a:pt x="791226" y="1265121"/>
                  </a:cubicBezTo>
                  <a:cubicBezTo>
                    <a:pt x="796206" y="1246104"/>
                    <a:pt x="793489" y="1226182"/>
                    <a:pt x="794848" y="1205807"/>
                  </a:cubicBezTo>
                  <a:cubicBezTo>
                    <a:pt x="806620" y="1021526"/>
                    <a:pt x="987731" y="838603"/>
                    <a:pt x="1165220" y="831359"/>
                  </a:cubicBezTo>
                  <a:close/>
                  <a:moveTo>
                    <a:pt x="505975" y="831359"/>
                  </a:moveTo>
                  <a:cubicBezTo>
                    <a:pt x="565289" y="882523"/>
                    <a:pt x="598341" y="951345"/>
                    <a:pt x="623244" y="1023790"/>
                  </a:cubicBezTo>
                  <a:lnTo>
                    <a:pt x="623244" y="1023787"/>
                  </a:lnTo>
                  <a:lnTo>
                    <a:pt x="623245" y="1023790"/>
                  </a:lnTo>
                  <a:cubicBezTo>
                    <a:pt x="628679" y="955194"/>
                    <a:pt x="604568" y="903917"/>
                    <a:pt x="558745" y="865565"/>
                  </a:cubicBezTo>
                  <a:lnTo>
                    <a:pt x="558745" y="865565"/>
                  </a:lnTo>
                  <a:lnTo>
                    <a:pt x="558745" y="865565"/>
                  </a:lnTo>
                  <a:cubicBezTo>
                    <a:pt x="543471" y="852781"/>
                    <a:pt x="525784" y="841433"/>
                    <a:pt x="505975" y="831359"/>
                  </a:cubicBezTo>
                  <a:close/>
                  <a:moveTo>
                    <a:pt x="192815" y="691295"/>
                  </a:moveTo>
                  <a:cubicBezTo>
                    <a:pt x="217951" y="689441"/>
                    <a:pt x="244156" y="690884"/>
                    <a:pt x="270530" y="695978"/>
                  </a:cubicBezTo>
                  <a:cubicBezTo>
                    <a:pt x="362897" y="713637"/>
                    <a:pt x="448020" y="751670"/>
                    <a:pt x="522728" y="808720"/>
                  </a:cubicBezTo>
                  <a:cubicBezTo>
                    <a:pt x="605134" y="872562"/>
                    <a:pt x="657203" y="952251"/>
                    <a:pt x="652676" y="1061824"/>
                  </a:cubicBezTo>
                  <a:cubicBezTo>
                    <a:pt x="652676" y="1067709"/>
                    <a:pt x="653129" y="1074048"/>
                    <a:pt x="653581" y="1080840"/>
                  </a:cubicBezTo>
                  <a:lnTo>
                    <a:pt x="631395" y="1129287"/>
                  </a:lnTo>
                  <a:cubicBezTo>
                    <a:pt x="616906" y="1132004"/>
                    <a:pt x="608303" y="1150115"/>
                    <a:pt x="596984" y="1158718"/>
                  </a:cubicBezTo>
                  <a:cubicBezTo>
                    <a:pt x="530878" y="1214410"/>
                    <a:pt x="452547" y="1225276"/>
                    <a:pt x="373311" y="1208524"/>
                  </a:cubicBezTo>
                  <a:cubicBezTo>
                    <a:pt x="258758" y="1184526"/>
                    <a:pt x="158241" y="1128835"/>
                    <a:pt x="77647" y="1043259"/>
                  </a:cubicBezTo>
                  <a:cubicBezTo>
                    <a:pt x="2033" y="964476"/>
                    <a:pt x="-20606" y="856262"/>
                    <a:pt x="19691" y="787439"/>
                  </a:cubicBezTo>
                  <a:cubicBezTo>
                    <a:pt x="51612" y="732087"/>
                    <a:pt x="117406" y="696855"/>
                    <a:pt x="192815" y="691295"/>
                  </a:cubicBezTo>
                  <a:close/>
                  <a:moveTo>
                    <a:pt x="844652" y="347338"/>
                  </a:moveTo>
                  <a:cubicBezTo>
                    <a:pt x="837408" y="460080"/>
                    <a:pt x="797111" y="545655"/>
                    <a:pt x="735986" y="623081"/>
                  </a:cubicBezTo>
                  <a:cubicBezTo>
                    <a:pt x="802544" y="583010"/>
                    <a:pt x="844907" y="510084"/>
                    <a:pt x="851041" y="429518"/>
                  </a:cubicBezTo>
                  <a:lnTo>
                    <a:pt x="844742" y="348501"/>
                  </a:lnTo>
                  <a:lnTo>
                    <a:pt x="844653" y="347339"/>
                  </a:lnTo>
                  <a:lnTo>
                    <a:pt x="844652" y="347343"/>
                  </a:lnTo>
                  <a:close/>
                  <a:moveTo>
                    <a:pt x="648147" y="57"/>
                  </a:moveTo>
                  <a:cubicBezTo>
                    <a:pt x="725119" y="-2659"/>
                    <a:pt x="825636" y="91519"/>
                    <a:pt x="856425" y="196110"/>
                  </a:cubicBezTo>
                  <a:cubicBezTo>
                    <a:pt x="889478" y="302966"/>
                    <a:pt x="883591" y="411180"/>
                    <a:pt x="848275" y="517131"/>
                  </a:cubicBezTo>
                  <a:cubicBezTo>
                    <a:pt x="824730" y="585047"/>
                    <a:pt x="783075" y="638475"/>
                    <a:pt x="716969" y="670622"/>
                  </a:cubicBezTo>
                  <a:cubicBezTo>
                    <a:pt x="701575" y="677867"/>
                    <a:pt x="691613" y="685564"/>
                    <a:pt x="686633" y="696431"/>
                  </a:cubicBezTo>
                  <a:lnTo>
                    <a:pt x="632752" y="697789"/>
                  </a:lnTo>
                  <a:cubicBezTo>
                    <a:pt x="624602" y="689186"/>
                    <a:pt x="614189" y="682847"/>
                    <a:pt x="599700" y="677867"/>
                  </a:cubicBezTo>
                  <a:cubicBezTo>
                    <a:pt x="540386" y="657492"/>
                    <a:pt x="500089" y="612214"/>
                    <a:pt x="476544" y="556522"/>
                  </a:cubicBezTo>
                  <a:cubicBezTo>
                    <a:pt x="429455" y="446044"/>
                    <a:pt x="415419" y="330586"/>
                    <a:pt x="441228" y="212863"/>
                  </a:cubicBezTo>
                  <a:cubicBezTo>
                    <a:pt x="464772" y="104649"/>
                    <a:pt x="566647" y="2321"/>
                    <a:pt x="648147" y="57"/>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413" name="CustomShape 9"/>
            <p:cNvSpPr/>
            <p:nvPr/>
          </p:nvSpPr>
          <p:spPr>
            <a:xfrm rot="10800000">
              <a:off x="8136720" y="774720"/>
              <a:ext cx="1783080" cy="1271520"/>
            </a:xfrm>
            <a:custGeom>
              <a:avLst/>
              <a:gdLst/>
              <a:ahLst/>
              <a:cxnLst/>
              <a:rect l="l" t="t" r="r" b="b"/>
              <a:pathLst>
                <a:path w="3752850" h="2676525">
                  <a:moveTo>
                    <a:pt x="3756558" y="1681163"/>
                  </a:moveTo>
                  <a:cubicBezTo>
                    <a:pt x="3747033" y="1636395"/>
                    <a:pt x="3699408" y="1644015"/>
                    <a:pt x="3664166" y="1638300"/>
                  </a:cubicBezTo>
                  <a:cubicBezTo>
                    <a:pt x="3551771" y="1623060"/>
                    <a:pt x="3442233" y="1603057"/>
                    <a:pt x="3330791" y="1598295"/>
                  </a:cubicBezTo>
                  <a:cubicBezTo>
                    <a:pt x="2900261" y="1575435"/>
                    <a:pt x="2494496" y="1641157"/>
                    <a:pt x="2148738" y="1925955"/>
                  </a:cubicBezTo>
                  <a:cubicBezTo>
                    <a:pt x="2066823" y="1993582"/>
                    <a:pt x="1991576" y="2076450"/>
                    <a:pt x="1914423" y="2150745"/>
                  </a:cubicBezTo>
                  <a:cubicBezTo>
                    <a:pt x="1884896" y="2181225"/>
                    <a:pt x="1852511" y="2195513"/>
                    <a:pt x="1812506" y="2181225"/>
                  </a:cubicBezTo>
                  <a:cubicBezTo>
                    <a:pt x="1772501" y="2165985"/>
                    <a:pt x="1784883" y="2124075"/>
                    <a:pt x="1784883" y="2093595"/>
                  </a:cubicBezTo>
                  <a:cubicBezTo>
                    <a:pt x="1792503" y="1936432"/>
                    <a:pt x="1807743" y="1778317"/>
                    <a:pt x="1807743" y="1618298"/>
                  </a:cubicBezTo>
                  <a:cubicBezTo>
                    <a:pt x="1807743" y="1507807"/>
                    <a:pt x="1852511" y="1430655"/>
                    <a:pt x="1929663" y="1355407"/>
                  </a:cubicBezTo>
                  <a:cubicBezTo>
                    <a:pt x="1966811" y="1317307"/>
                    <a:pt x="1997291" y="1297305"/>
                    <a:pt x="2037296" y="1325880"/>
                  </a:cubicBezTo>
                  <a:lnTo>
                    <a:pt x="1980146" y="1204913"/>
                  </a:lnTo>
                  <a:cubicBezTo>
                    <a:pt x="1960143" y="1271588"/>
                    <a:pt x="1905851" y="1326832"/>
                    <a:pt x="1847748" y="1324928"/>
                  </a:cubicBezTo>
                  <a:cubicBezTo>
                    <a:pt x="1795361" y="1322070"/>
                    <a:pt x="1820126" y="1240155"/>
                    <a:pt x="1818221" y="1194435"/>
                  </a:cubicBezTo>
                  <a:cubicBezTo>
                    <a:pt x="1815363" y="819150"/>
                    <a:pt x="1813458" y="443865"/>
                    <a:pt x="1756308" y="71438"/>
                  </a:cubicBezTo>
                  <a:cubicBezTo>
                    <a:pt x="1751546" y="40957"/>
                    <a:pt x="1753451" y="19050"/>
                    <a:pt x="1762976" y="0"/>
                  </a:cubicBezTo>
                  <a:lnTo>
                    <a:pt x="1649628" y="2857"/>
                  </a:lnTo>
                  <a:cubicBezTo>
                    <a:pt x="1675346" y="29527"/>
                    <a:pt x="1689633" y="62865"/>
                    <a:pt x="1702016" y="103822"/>
                  </a:cubicBezTo>
                  <a:cubicBezTo>
                    <a:pt x="1769643" y="348615"/>
                    <a:pt x="1734401" y="599122"/>
                    <a:pt x="1711541" y="849630"/>
                  </a:cubicBezTo>
                  <a:cubicBezTo>
                    <a:pt x="1706778" y="844868"/>
                    <a:pt x="1699158" y="837247"/>
                    <a:pt x="1696301" y="832485"/>
                  </a:cubicBezTo>
                  <a:cubicBezTo>
                    <a:pt x="1695348" y="824865"/>
                    <a:pt x="1694396" y="817245"/>
                    <a:pt x="1693443" y="808672"/>
                  </a:cubicBezTo>
                  <a:lnTo>
                    <a:pt x="1646771" y="910590"/>
                  </a:lnTo>
                  <a:cubicBezTo>
                    <a:pt x="1658201" y="908685"/>
                    <a:pt x="1670583" y="910590"/>
                    <a:pt x="1685823" y="920115"/>
                  </a:cubicBezTo>
                  <a:cubicBezTo>
                    <a:pt x="1733448" y="950595"/>
                    <a:pt x="1740116" y="1000125"/>
                    <a:pt x="1738211" y="1052513"/>
                  </a:cubicBezTo>
                  <a:cubicBezTo>
                    <a:pt x="1728686" y="1303020"/>
                    <a:pt x="1721066" y="1552575"/>
                    <a:pt x="1708683" y="1803082"/>
                  </a:cubicBezTo>
                  <a:cubicBezTo>
                    <a:pt x="1703921" y="1918335"/>
                    <a:pt x="1654391" y="1938338"/>
                    <a:pt x="1554378" y="1870710"/>
                  </a:cubicBezTo>
                  <a:cubicBezTo>
                    <a:pt x="1514373" y="1843088"/>
                    <a:pt x="1474368" y="1810703"/>
                    <a:pt x="1435316" y="1783080"/>
                  </a:cubicBezTo>
                  <a:cubicBezTo>
                    <a:pt x="1032408" y="1492567"/>
                    <a:pt x="586638" y="1427798"/>
                    <a:pt x="108483" y="1543050"/>
                  </a:cubicBezTo>
                  <a:cubicBezTo>
                    <a:pt x="68478" y="1553528"/>
                    <a:pt x="14186" y="1553528"/>
                    <a:pt x="1803" y="1593532"/>
                  </a:cubicBezTo>
                  <a:cubicBezTo>
                    <a:pt x="-10579" y="1644015"/>
                    <a:pt x="43713" y="1668780"/>
                    <a:pt x="76098" y="1698307"/>
                  </a:cubicBezTo>
                  <a:cubicBezTo>
                    <a:pt x="421856" y="2010728"/>
                    <a:pt x="815238" y="2150745"/>
                    <a:pt x="1278153" y="2038350"/>
                  </a:cubicBezTo>
                  <a:cubicBezTo>
                    <a:pt x="1362926" y="2018348"/>
                    <a:pt x="1444841" y="1990725"/>
                    <a:pt x="1529613" y="1967865"/>
                  </a:cubicBezTo>
                  <a:cubicBezTo>
                    <a:pt x="1654391" y="1932623"/>
                    <a:pt x="1681061" y="1952625"/>
                    <a:pt x="1674393" y="2080260"/>
                  </a:cubicBezTo>
                  <a:cubicBezTo>
                    <a:pt x="1664868" y="2250758"/>
                    <a:pt x="1657248" y="2420303"/>
                    <a:pt x="1622006" y="2587942"/>
                  </a:cubicBezTo>
                  <a:cubicBezTo>
                    <a:pt x="1612481" y="2632710"/>
                    <a:pt x="1617243" y="2663190"/>
                    <a:pt x="1663916" y="2670810"/>
                  </a:cubicBezTo>
                  <a:cubicBezTo>
                    <a:pt x="1728686" y="2681288"/>
                    <a:pt x="1773453" y="2693670"/>
                    <a:pt x="1761071" y="2580323"/>
                  </a:cubicBezTo>
                  <a:cubicBezTo>
                    <a:pt x="1723923" y="2249805"/>
                    <a:pt x="1738211" y="2189798"/>
                    <a:pt x="2064918" y="2247900"/>
                  </a:cubicBezTo>
                  <a:cubicBezTo>
                    <a:pt x="2686901" y="2355533"/>
                    <a:pt x="3242208" y="2203133"/>
                    <a:pt x="3703218" y="1757363"/>
                  </a:cubicBezTo>
                  <a:cubicBezTo>
                    <a:pt x="3724173" y="1736407"/>
                    <a:pt x="3763226" y="1716405"/>
                    <a:pt x="3756558" y="1681163"/>
                  </a:cubicBezTo>
                  <a:close/>
                  <a:moveTo>
                    <a:pt x="1200048" y="1896428"/>
                  </a:moveTo>
                  <a:cubicBezTo>
                    <a:pt x="1192428" y="1896428"/>
                    <a:pt x="1182903" y="1891665"/>
                    <a:pt x="1172426" y="1888807"/>
                  </a:cubicBezTo>
                  <a:cubicBezTo>
                    <a:pt x="880961" y="1856423"/>
                    <a:pt x="597116" y="1796415"/>
                    <a:pt x="323748" y="1688782"/>
                  </a:cubicBezTo>
                  <a:cubicBezTo>
                    <a:pt x="622833" y="1745932"/>
                    <a:pt x="919061" y="1805940"/>
                    <a:pt x="1217193" y="1864042"/>
                  </a:cubicBezTo>
                  <a:cubicBezTo>
                    <a:pt x="1291488" y="1879282"/>
                    <a:pt x="1371498" y="1881188"/>
                    <a:pt x="1473416" y="1928813"/>
                  </a:cubicBezTo>
                  <a:cubicBezTo>
                    <a:pt x="1363878" y="1918335"/>
                    <a:pt x="1279106" y="1916430"/>
                    <a:pt x="1200048" y="1896428"/>
                  </a:cubicBezTo>
                  <a:close/>
                  <a:moveTo>
                    <a:pt x="2038248" y="2161223"/>
                  </a:moveTo>
                  <a:cubicBezTo>
                    <a:pt x="2322093" y="2008823"/>
                    <a:pt x="3215538" y="1748790"/>
                    <a:pt x="3534626" y="1725930"/>
                  </a:cubicBezTo>
                  <a:cubicBezTo>
                    <a:pt x="3031706" y="1858328"/>
                    <a:pt x="2533548" y="2011680"/>
                    <a:pt x="2038248" y="2161223"/>
                  </a:cubicBezTo>
                  <a:close/>
                </a:path>
              </a:pathLst>
            </a:custGeom>
            <a:solidFill>
              <a:schemeClr val="accent3">
                <a:lumMod val="75000"/>
              </a:schemeClr>
            </a:solidFill>
            <a:ln w="9360">
              <a:noFill/>
            </a:ln>
          </p:spPr>
          <p:style>
            <a:lnRef idx="0">
              <a:scrgbClr r="0" g="0" b="0"/>
            </a:lnRef>
            <a:fillRef idx="0">
              <a:scrgbClr r="0" g="0" b="0"/>
            </a:fillRef>
            <a:effectRef idx="0">
              <a:scrgbClr r="0" g="0" b="0"/>
            </a:effectRef>
            <a:fontRef idx="minor"/>
          </p:style>
        </p:sp>
      </p:grpSp>
      <p:sp>
        <p:nvSpPr>
          <p:cNvPr id="414" name="CustomShape 10"/>
          <p:cNvSpPr/>
          <p:nvPr/>
        </p:nvSpPr>
        <p:spPr>
          <a:xfrm>
            <a:off x="7257960" y="2767680"/>
            <a:ext cx="3771360" cy="47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80000"/>
              </a:lnSpc>
            </a:pPr>
            <a:r>
              <a:rPr lang="en-US" sz="3200" b="0" strike="noStrike" spc="-1">
                <a:solidFill>
                  <a:srgbClr val="FFFFFF"/>
                </a:solidFill>
                <a:latin typeface="Comic Sans MS"/>
                <a:ea typeface="Arial Unicode MS"/>
              </a:rPr>
              <a:t>Dis-advantages</a:t>
            </a:r>
            <a:endParaRPr lang="en-IN" sz="3200" b="0" strike="noStrike" spc="-1">
              <a:latin typeface="Arial"/>
            </a:endParaRPr>
          </a:p>
        </p:txBody>
      </p:sp>
      <p:sp>
        <p:nvSpPr>
          <p:cNvPr id="415" name="CustomShape 11"/>
          <p:cNvSpPr/>
          <p:nvPr/>
        </p:nvSpPr>
        <p:spPr>
          <a:xfrm>
            <a:off x="10339920" y="1607760"/>
            <a:ext cx="1074600" cy="2983680"/>
          </a:xfrm>
          <a:custGeom>
            <a:avLst/>
            <a:gdLst/>
            <a:ahLst/>
            <a:cxnLst/>
            <a:rect l="l" t="t" r="r" b="b"/>
            <a:pathLst>
              <a:path w="1075173" h="2984361">
                <a:moveTo>
                  <a:pt x="512466" y="2984361"/>
                </a:moveTo>
                <a:lnTo>
                  <a:pt x="1075173" y="2984361"/>
                </a:lnTo>
                <a:lnTo>
                  <a:pt x="1075173" y="0"/>
                </a:lnTo>
                <a:lnTo>
                  <a:pt x="0" y="0"/>
                </a:lnTo>
              </a:path>
            </a:pathLst>
          </a:custGeom>
          <a:noFill/>
          <a:ln>
            <a:solidFill>
              <a:schemeClr val="bg1"/>
            </a:solidFill>
            <a:headEnd type="oval" w="med" len="med"/>
            <a:tailEnd type="triangle" w="med" len="med"/>
          </a:ln>
        </p:spPr>
        <p:style>
          <a:lnRef idx="2">
            <a:schemeClr val="accent1">
              <a:shade val="50000"/>
            </a:schemeClr>
          </a:lnRef>
          <a:fillRef idx="1">
            <a:schemeClr val="accent1"/>
          </a:fillRef>
          <a:effectRef idx="0">
            <a:schemeClr val="accent1"/>
          </a:effectRef>
          <a:fontRef idx="minor"/>
        </p:style>
      </p:sp>
      <p:sp>
        <p:nvSpPr>
          <p:cNvPr id="416" name="CustomShape 12"/>
          <p:cNvSpPr/>
          <p:nvPr/>
        </p:nvSpPr>
        <p:spPr>
          <a:xfrm>
            <a:off x="6307200" y="3160080"/>
            <a:ext cx="3059280" cy="501840"/>
          </a:xfrm>
          <a:prstGeom prst="rect">
            <a:avLst/>
          </a:prstGeom>
          <a:noFill/>
          <a:ln>
            <a:noFill/>
          </a:ln>
        </p:spPr>
        <p:style>
          <a:lnRef idx="0">
            <a:scrgbClr r="0" g="0" b="0"/>
          </a:lnRef>
          <a:fillRef idx="0">
            <a:scrgbClr r="0" g="0" b="0"/>
          </a:fillRef>
          <a:effectRef idx="0">
            <a:scrgbClr r="0" g="0" b="0"/>
          </a:effectRef>
          <a:fontRef idx="minor"/>
        </p:style>
      </p:sp>
      <p:grpSp>
        <p:nvGrpSpPr>
          <p:cNvPr id="417" name="Group 13"/>
          <p:cNvGrpSpPr/>
          <p:nvPr/>
        </p:nvGrpSpPr>
        <p:grpSpPr>
          <a:xfrm>
            <a:off x="774720" y="190080"/>
            <a:ext cx="3904920" cy="5097240"/>
            <a:chOff x="774720" y="190080"/>
            <a:chExt cx="3904920" cy="5097240"/>
          </a:xfrm>
        </p:grpSpPr>
        <p:sp>
          <p:nvSpPr>
            <p:cNvPr id="418" name="CustomShape 14"/>
            <p:cNvSpPr/>
            <p:nvPr/>
          </p:nvSpPr>
          <p:spPr>
            <a:xfrm rot="10800000">
              <a:off x="2619000" y="2459880"/>
              <a:ext cx="542520" cy="112320"/>
            </a:xfrm>
            <a:custGeom>
              <a:avLst/>
              <a:gdLst/>
              <a:ahLst/>
              <a:cxnLst/>
              <a:rect l="l" t="t" r="r" b="b"/>
              <a:pathLst>
                <a:path w="1143000" h="238125">
                  <a:moveTo>
                    <a:pt x="0" y="0"/>
                  </a:moveTo>
                  <a:cubicBezTo>
                    <a:pt x="273368" y="107633"/>
                    <a:pt x="557212" y="167640"/>
                    <a:pt x="848678" y="200025"/>
                  </a:cubicBezTo>
                  <a:cubicBezTo>
                    <a:pt x="858203" y="202883"/>
                    <a:pt x="868680" y="207645"/>
                    <a:pt x="876300" y="207645"/>
                  </a:cubicBezTo>
                  <a:cubicBezTo>
                    <a:pt x="956310" y="227647"/>
                    <a:pt x="1040130" y="230505"/>
                    <a:pt x="1149667" y="240030"/>
                  </a:cubicBezTo>
                  <a:cubicBezTo>
                    <a:pt x="1047750" y="192405"/>
                    <a:pt x="967740" y="189547"/>
                    <a:pt x="893445" y="175260"/>
                  </a:cubicBezTo>
                  <a:cubicBezTo>
                    <a:pt x="594360" y="117158"/>
                    <a:pt x="298133" y="57150"/>
                    <a:pt x="0" y="0"/>
                  </a:cubicBezTo>
                  <a:close/>
                </a:path>
              </a:pathLst>
            </a:custGeom>
            <a:noFill/>
            <a:ln w="9360">
              <a:noFill/>
            </a:ln>
          </p:spPr>
          <p:style>
            <a:lnRef idx="0">
              <a:scrgbClr r="0" g="0" b="0"/>
            </a:lnRef>
            <a:fillRef idx="0">
              <a:scrgbClr r="0" g="0" b="0"/>
            </a:fillRef>
            <a:effectRef idx="0">
              <a:scrgbClr r="0" g="0" b="0"/>
            </a:effectRef>
            <a:fontRef idx="minor"/>
          </p:style>
        </p:sp>
        <p:sp>
          <p:nvSpPr>
            <p:cNvPr id="419" name="CustomShape 15"/>
            <p:cNvSpPr/>
            <p:nvPr/>
          </p:nvSpPr>
          <p:spPr>
            <a:xfrm rot="10800000">
              <a:off x="1636200" y="2350800"/>
              <a:ext cx="710280" cy="203040"/>
            </a:xfrm>
            <a:custGeom>
              <a:avLst/>
              <a:gdLst/>
              <a:ahLst/>
              <a:cxnLst/>
              <a:rect l="l" t="t" r="r" b="b"/>
              <a:pathLst>
                <a:path w="1495425" h="428625">
                  <a:moveTo>
                    <a:pt x="1496377" y="0"/>
                  </a:moveTo>
                  <a:cubicBezTo>
                    <a:pt x="1177290" y="22860"/>
                    <a:pt x="283845" y="282893"/>
                    <a:pt x="0" y="435293"/>
                  </a:cubicBezTo>
                  <a:cubicBezTo>
                    <a:pt x="495300" y="285750"/>
                    <a:pt x="993458" y="132398"/>
                    <a:pt x="1496377" y="0"/>
                  </a:cubicBezTo>
                  <a:close/>
                </a:path>
              </a:pathLst>
            </a:custGeom>
            <a:noFill/>
            <a:ln w="9360">
              <a:noFill/>
            </a:ln>
          </p:spPr>
          <p:style>
            <a:lnRef idx="0">
              <a:scrgbClr r="0" g="0" b="0"/>
            </a:lnRef>
            <a:fillRef idx="0">
              <a:scrgbClr r="0" g="0" b="0"/>
            </a:fillRef>
            <a:effectRef idx="0">
              <a:scrgbClr r="0" g="0" b="0"/>
            </a:effectRef>
            <a:fontRef idx="minor"/>
          </p:style>
        </p:sp>
        <p:sp>
          <p:nvSpPr>
            <p:cNvPr id="420" name="CustomShape 16"/>
            <p:cNvSpPr/>
            <p:nvPr/>
          </p:nvSpPr>
          <p:spPr>
            <a:xfrm rot="10800000">
              <a:off x="774720" y="2303640"/>
              <a:ext cx="1074600" cy="2983680"/>
            </a:xfrm>
            <a:custGeom>
              <a:avLst/>
              <a:gdLst/>
              <a:ahLst/>
              <a:cxnLst/>
              <a:rect l="l" t="t" r="r" b="b"/>
              <a:pathLst>
                <a:path w="1075173" h="2984361">
                  <a:moveTo>
                    <a:pt x="512466" y="2984361"/>
                  </a:moveTo>
                  <a:lnTo>
                    <a:pt x="1075173" y="2984361"/>
                  </a:lnTo>
                  <a:lnTo>
                    <a:pt x="1075173" y="0"/>
                  </a:lnTo>
                  <a:lnTo>
                    <a:pt x="0" y="0"/>
                  </a:lnTo>
                </a:path>
              </a:pathLst>
            </a:custGeom>
            <a:noFill/>
            <a:ln>
              <a:solidFill>
                <a:schemeClr val="accent5"/>
              </a:solidFill>
              <a:headEnd type="oval" w="med" len="med"/>
              <a:tailEnd type="triangle" w="med" len="med"/>
            </a:ln>
          </p:spPr>
          <p:style>
            <a:lnRef idx="2">
              <a:schemeClr val="accent1">
                <a:shade val="50000"/>
              </a:schemeClr>
            </a:lnRef>
            <a:fillRef idx="1">
              <a:schemeClr val="accent1"/>
            </a:fillRef>
            <a:effectRef idx="0">
              <a:schemeClr val="accent1"/>
            </a:effectRef>
            <a:fontRef idx="minor"/>
          </p:style>
        </p:sp>
        <p:grpSp>
          <p:nvGrpSpPr>
            <p:cNvPr id="421" name="Group 17"/>
            <p:cNvGrpSpPr/>
            <p:nvPr/>
          </p:nvGrpSpPr>
          <p:grpSpPr>
            <a:xfrm>
              <a:off x="1189440" y="190080"/>
              <a:ext cx="3385440" cy="1520280"/>
              <a:chOff x="1189440" y="190080"/>
              <a:chExt cx="3385440" cy="1520280"/>
            </a:xfrm>
          </p:grpSpPr>
          <p:sp>
            <p:nvSpPr>
              <p:cNvPr id="422" name="CustomShape 18"/>
              <p:cNvSpPr/>
              <p:nvPr/>
            </p:nvSpPr>
            <p:spPr>
              <a:xfrm rot="10800000" flipV="1">
                <a:off x="1189440" y="1208520"/>
                <a:ext cx="3385440" cy="501840"/>
              </a:xfrm>
              <a:prstGeom prst="rect">
                <a:avLst/>
              </a:prstGeom>
              <a:noFill/>
              <a:ln>
                <a:noFill/>
              </a:ln>
            </p:spPr>
            <p:style>
              <a:lnRef idx="0">
                <a:scrgbClr r="0" g="0" b="0"/>
              </a:lnRef>
              <a:fillRef idx="0">
                <a:scrgbClr r="0" g="0" b="0"/>
              </a:fillRef>
              <a:effectRef idx="0">
                <a:scrgbClr r="0" g="0" b="0"/>
              </a:effectRef>
              <a:fontRef idx="minor"/>
            </p:style>
          </p:sp>
          <p:sp>
            <p:nvSpPr>
              <p:cNvPr id="423" name="CustomShape 19"/>
              <p:cNvSpPr/>
              <p:nvPr/>
            </p:nvSpPr>
            <p:spPr>
              <a:xfrm rot="10800000" flipV="1">
                <a:off x="1515600" y="190080"/>
                <a:ext cx="305928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262626"/>
                    </a:solidFill>
                    <a:latin typeface="Comic Sans MS"/>
                    <a:ea typeface="Arial Unicode MS"/>
                  </a:rPr>
                  <a:t>Advantages</a:t>
                </a:r>
                <a:r>
                  <a:rPr lang="en-US" sz="1200" b="0" strike="noStrike" spc="-1">
                    <a:solidFill>
                      <a:srgbClr val="262626"/>
                    </a:solidFill>
                    <a:latin typeface="Arial"/>
                    <a:ea typeface="Arial Unicode MS"/>
                  </a:rPr>
                  <a:t> </a:t>
                </a:r>
                <a:endParaRPr lang="en-IN" sz="1200" b="0" strike="noStrike" spc="-1">
                  <a:latin typeface="Arial"/>
                </a:endParaRPr>
              </a:p>
            </p:txBody>
          </p:sp>
        </p:grpSp>
        <p:sp>
          <p:nvSpPr>
            <p:cNvPr id="424" name="CustomShape 20"/>
            <p:cNvSpPr/>
            <p:nvPr/>
          </p:nvSpPr>
          <p:spPr>
            <a:xfrm>
              <a:off x="1800000" y="2173680"/>
              <a:ext cx="2879640" cy="162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1. Vendors will get more customer online.</a:t>
              </a:r>
            </a:p>
            <a:p>
              <a:pPr>
                <a:lnSpc>
                  <a:spcPct val="100000"/>
                </a:lnSpc>
              </a:pPr>
              <a:r>
                <a:rPr lang="en-IN" sz="1800" b="0" strike="noStrike" spc="-1">
                  <a:latin typeface="Arial"/>
                </a:rPr>
                <a:t>2. Customers can order food from their home</a:t>
              </a:r>
            </a:p>
            <a:p>
              <a:pPr>
                <a:lnSpc>
                  <a:spcPct val="100000"/>
                </a:lnSpc>
              </a:pPr>
              <a:r>
                <a:rPr lang="en-IN" sz="1800" b="0" strike="noStrike" spc="-1">
                  <a:latin typeface="Arial"/>
                </a:rPr>
                <a:t>3. Customers have lot of choices</a:t>
              </a:r>
            </a:p>
          </p:txBody>
        </p:sp>
      </p:grpSp>
      <p:sp>
        <p:nvSpPr>
          <p:cNvPr id="425" name="CustomShape 21"/>
          <p:cNvSpPr/>
          <p:nvPr/>
        </p:nvSpPr>
        <p:spPr>
          <a:xfrm>
            <a:off x="6984000" y="3384000"/>
            <a:ext cx="3671640" cy="162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FFFFFF"/>
                </a:solidFill>
                <a:latin typeface="Arial"/>
              </a:rPr>
              <a:t>1. Customers can’t check quality of vegetable before buying</a:t>
            </a:r>
            <a:endParaRPr lang="en-IN" sz="1800" b="0" strike="noStrike" spc="-1">
              <a:latin typeface="Arial"/>
            </a:endParaRPr>
          </a:p>
          <a:p>
            <a:pPr>
              <a:lnSpc>
                <a:spcPct val="100000"/>
              </a:lnSpc>
            </a:pPr>
            <a:r>
              <a:rPr lang="en-IN" sz="1800" b="0" strike="noStrike" spc="-1">
                <a:solidFill>
                  <a:srgbClr val="FFFFFF"/>
                </a:solidFill>
                <a:latin typeface="Arial"/>
              </a:rPr>
              <a:t>2. Orders can sometime have late deliveries</a:t>
            </a:r>
            <a:endParaRPr lang="en-IN" sz="1800" b="0" strike="noStrike" spc="-1">
              <a:latin typeface="Arial"/>
            </a:endParaRPr>
          </a:p>
          <a:p>
            <a:pPr>
              <a:lnSpc>
                <a:spcPct val="100000"/>
              </a:lnSpc>
            </a:pPr>
            <a:r>
              <a:rPr lang="en-IN" sz="1800" b="0" strike="noStrike" spc="-1">
                <a:solidFill>
                  <a:srgbClr val="FFFFFF"/>
                </a:solidFill>
                <a:latin typeface="Arial"/>
              </a:rPr>
              <a:t>3. All the products may not be able in one shop</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365760" y="330480"/>
            <a:ext cx="68072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2800" b="0" strike="noStrike" spc="-1">
                <a:solidFill>
                  <a:srgbClr val="262626"/>
                </a:solidFill>
                <a:latin typeface="Comic Sans MS"/>
                <a:ea typeface="Arial Unicode MS"/>
              </a:rPr>
              <a:t>Features  &amp; Limitations </a:t>
            </a:r>
            <a:endParaRPr lang="en-IN" sz="2800" b="0" strike="noStrike" spc="-1">
              <a:latin typeface="Arial"/>
            </a:endParaRPr>
          </a:p>
        </p:txBody>
      </p:sp>
      <p:sp>
        <p:nvSpPr>
          <p:cNvPr id="427" name="CustomShape 2"/>
          <p:cNvSpPr/>
          <p:nvPr/>
        </p:nvSpPr>
        <p:spPr>
          <a:xfrm>
            <a:off x="4038480" y="5794200"/>
            <a:ext cx="253692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262626"/>
                </a:solidFill>
                <a:latin typeface="Arial"/>
                <a:ea typeface="Arial Unicode MS"/>
              </a:rPr>
              <a:t>Customers can track orders and get it delivered at their home</a:t>
            </a:r>
            <a:endParaRPr lang="en-IN" sz="1200" b="0" strike="noStrike" spc="-1">
              <a:latin typeface="Arial"/>
            </a:endParaRPr>
          </a:p>
        </p:txBody>
      </p:sp>
      <p:sp>
        <p:nvSpPr>
          <p:cNvPr id="428" name="CustomShape 3"/>
          <p:cNvSpPr/>
          <p:nvPr/>
        </p:nvSpPr>
        <p:spPr>
          <a:xfrm>
            <a:off x="1551960" y="4453920"/>
            <a:ext cx="2536920" cy="63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262626"/>
                </a:solidFill>
                <a:latin typeface="Arial"/>
                <a:ea typeface="Arial Unicode MS"/>
              </a:rPr>
              <a:t>Admin can change product prices for attracting more customers in few clicks</a:t>
            </a:r>
            <a:endParaRPr lang="en-IN" sz="1200" b="0" strike="noStrike" spc="-1">
              <a:latin typeface="Arial"/>
            </a:endParaRPr>
          </a:p>
        </p:txBody>
      </p:sp>
      <p:sp>
        <p:nvSpPr>
          <p:cNvPr id="429" name="CustomShape 4"/>
          <p:cNvSpPr/>
          <p:nvPr/>
        </p:nvSpPr>
        <p:spPr>
          <a:xfrm>
            <a:off x="4038480" y="3346200"/>
            <a:ext cx="253692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262626"/>
                </a:solidFill>
                <a:latin typeface="Arial"/>
                <a:ea typeface="Arial Unicode MS"/>
              </a:rPr>
              <a:t>Admin can accept and reject orders depending on inventory</a:t>
            </a:r>
            <a:endParaRPr lang="en-IN" sz="1200" b="0" strike="noStrike" spc="-1">
              <a:latin typeface="Arial"/>
            </a:endParaRPr>
          </a:p>
        </p:txBody>
      </p:sp>
      <p:sp>
        <p:nvSpPr>
          <p:cNvPr id="430" name="CustomShape 5"/>
          <p:cNvSpPr/>
          <p:nvPr/>
        </p:nvSpPr>
        <p:spPr>
          <a:xfrm>
            <a:off x="1366560" y="2005920"/>
            <a:ext cx="2536920" cy="63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262626"/>
                </a:solidFill>
                <a:latin typeface="Arial"/>
                <a:ea typeface="Arial Unicode MS"/>
              </a:rPr>
              <a:t>User can add as many items in cart and can purchase all of them at once</a:t>
            </a:r>
            <a:endParaRPr lang="en-IN" sz="1200" b="0" strike="noStrike" spc="-1">
              <a:latin typeface="Arial"/>
            </a:endParaRPr>
          </a:p>
        </p:txBody>
      </p:sp>
      <p:grpSp>
        <p:nvGrpSpPr>
          <p:cNvPr id="431" name="Group 6"/>
          <p:cNvGrpSpPr/>
          <p:nvPr/>
        </p:nvGrpSpPr>
        <p:grpSpPr>
          <a:xfrm>
            <a:off x="819360" y="2086920"/>
            <a:ext cx="427320" cy="491040"/>
            <a:chOff x="819360" y="2086920"/>
            <a:chExt cx="427320" cy="491040"/>
          </a:xfrm>
        </p:grpSpPr>
        <p:sp>
          <p:nvSpPr>
            <p:cNvPr id="432" name="CustomShape 7"/>
            <p:cNvSpPr/>
            <p:nvPr/>
          </p:nvSpPr>
          <p:spPr>
            <a:xfrm>
              <a:off x="819360" y="2333520"/>
              <a:ext cx="236520" cy="220680"/>
            </a:xfrm>
            <a:custGeom>
              <a:avLst/>
              <a:gdLst/>
              <a:ahLst/>
              <a:cxnLst/>
              <a:rect l="l" t="t" r="r" b="b"/>
              <a:pathLst>
                <a:path w="2828668" h="2642531">
                  <a:moveTo>
                    <a:pt x="700429" y="69115"/>
                  </a:moveTo>
                  <a:cubicBezTo>
                    <a:pt x="1280281" y="-139827"/>
                    <a:pt x="1186329" y="182560"/>
                    <a:pt x="1591949" y="278273"/>
                  </a:cubicBezTo>
                  <a:cubicBezTo>
                    <a:pt x="1997569" y="373986"/>
                    <a:pt x="2085689" y="113438"/>
                    <a:pt x="2550488" y="409929"/>
                  </a:cubicBezTo>
                  <a:cubicBezTo>
                    <a:pt x="2752640" y="570233"/>
                    <a:pt x="2851209" y="775394"/>
                    <a:pt x="2824318" y="1230372"/>
                  </a:cubicBezTo>
                  <a:cubicBezTo>
                    <a:pt x="2775199" y="2061427"/>
                    <a:pt x="2192073" y="2642531"/>
                    <a:pt x="1412159" y="2642531"/>
                  </a:cubicBezTo>
                  <a:cubicBezTo>
                    <a:pt x="632245" y="2642531"/>
                    <a:pt x="0" y="2010286"/>
                    <a:pt x="0" y="1230372"/>
                  </a:cubicBezTo>
                  <a:cubicBezTo>
                    <a:pt x="0" y="742926"/>
                    <a:pt x="217788" y="303435"/>
                    <a:pt x="700429" y="6911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3" name="CustomShape 8"/>
            <p:cNvSpPr/>
            <p:nvPr/>
          </p:nvSpPr>
          <p:spPr>
            <a:xfrm rot="15300000" flipH="1">
              <a:off x="924480" y="2147400"/>
              <a:ext cx="189000" cy="203400"/>
            </a:xfrm>
            <a:custGeom>
              <a:avLst/>
              <a:gdLst/>
              <a:ahLst/>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4" name="CustomShape 9"/>
            <p:cNvSpPr/>
            <p:nvPr/>
          </p:nvSpPr>
          <p:spPr>
            <a:xfrm rot="20281200">
              <a:off x="995040" y="2324520"/>
              <a:ext cx="218160" cy="220680"/>
            </a:xfrm>
            <a:custGeom>
              <a:avLst/>
              <a:gdLst/>
              <a:ahLst/>
              <a:cxnLst/>
              <a:rect l="l" t="t" r="r" b="b"/>
              <a:pathLst>
                <a:path w="2613462" h="2642532">
                  <a:moveTo>
                    <a:pt x="2177283" y="323073"/>
                  </a:moveTo>
                  <a:cubicBezTo>
                    <a:pt x="2224968" y="344511"/>
                    <a:pt x="2277182" y="372869"/>
                    <a:pt x="2335282" y="409930"/>
                  </a:cubicBezTo>
                  <a:cubicBezTo>
                    <a:pt x="2537434" y="570234"/>
                    <a:pt x="2636003" y="775395"/>
                    <a:pt x="2609112" y="1230373"/>
                  </a:cubicBezTo>
                  <a:cubicBezTo>
                    <a:pt x="2559993" y="2061428"/>
                    <a:pt x="1976867" y="2642532"/>
                    <a:pt x="1196953" y="2642532"/>
                  </a:cubicBezTo>
                  <a:cubicBezTo>
                    <a:pt x="709507" y="2642532"/>
                    <a:pt x="279744" y="2395561"/>
                    <a:pt x="25969" y="2019925"/>
                  </a:cubicBezTo>
                  <a:lnTo>
                    <a:pt x="0" y="1977178"/>
                  </a:lnTo>
                  <a:lnTo>
                    <a:pt x="52970" y="1957707"/>
                  </a:lnTo>
                  <a:cubicBezTo>
                    <a:pt x="395707" y="1812253"/>
                    <a:pt x="690033" y="1528956"/>
                    <a:pt x="878304" y="1131700"/>
                  </a:cubicBezTo>
                  <a:cubicBezTo>
                    <a:pt x="1084449" y="696728"/>
                    <a:pt x="1068992" y="456841"/>
                    <a:pt x="934359" y="219950"/>
                  </a:cubicBezTo>
                  <a:cubicBezTo>
                    <a:pt x="870975" y="131062"/>
                    <a:pt x="812823" y="66588"/>
                    <a:pt x="757798" y="18822"/>
                  </a:cubicBezTo>
                  <a:lnTo>
                    <a:pt x="738979" y="4034"/>
                  </a:lnTo>
                  <a:lnTo>
                    <a:pt x="748059" y="2628"/>
                  </a:lnTo>
                  <a:cubicBezTo>
                    <a:pt x="1047406" y="-26900"/>
                    <a:pt x="1047177" y="200507"/>
                    <a:pt x="1376743" y="278274"/>
                  </a:cubicBezTo>
                  <a:cubicBezTo>
                    <a:pt x="1731660" y="362023"/>
                    <a:pt x="1843492" y="173009"/>
                    <a:pt x="2177283" y="32307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5" name="CustomShape 10"/>
            <p:cNvSpPr/>
            <p:nvPr/>
          </p:nvSpPr>
          <p:spPr>
            <a:xfrm rot="12600000" flipH="1">
              <a:off x="984600" y="2177640"/>
              <a:ext cx="144000" cy="155520"/>
            </a:xfrm>
            <a:custGeom>
              <a:avLst/>
              <a:gdLst/>
              <a:ahLst/>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6" name="CustomShape 11"/>
            <p:cNvSpPr/>
            <p:nvPr/>
          </p:nvSpPr>
          <p:spPr>
            <a:xfrm rot="20810400" flipH="1">
              <a:off x="858960" y="2103120"/>
              <a:ext cx="154440" cy="83160"/>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grpSp>
      <p:grpSp>
        <p:nvGrpSpPr>
          <p:cNvPr id="437" name="Group 12"/>
          <p:cNvGrpSpPr/>
          <p:nvPr/>
        </p:nvGrpSpPr>
        <p:grpSpPr>
          <a:xfrm>
            <a:off x="3339360" y="3377880"/>
            <a:ext cx="519840" cy="569160"/>
            <a:chOff x="3339360" y="3377880"/>
            <a:chExt cx="519840" cy="569160"/>
          </a:xfrm>
        </p:grpSpPr>
        <p:sp>
          <p:nvSpPr>
            <p:cNvPr id="438" name="CustomShape 13"/>
            <p:cNvSpPr/>
            <p:nvPr/>
          </p:nvSpPr>
          <p:spPr>
            <a:xfrm>
              <a:off x="3339360" y="3377880"/>
              <a:ext cx="519840" cy="569160"/>
            </a:xfrm>
            <a:custGeom>
              <a:avLst/>
              <a:gdLst/>
              <a:ahLst/>
              <a:cxnLst/>
              <a:rect l="l" t="t" r="r" b="b"/>
              <a:pathLst>
                <a:path w="801945" h="877980">
                  <a:moveTo>
                    <a:pt x="761200" y="570779"/>
                  </a:moveTo>
                  <a:cubicBezTo>
                    <a:pt x="731672" y="561254"/>
                    <a:pt x="713575" y="534584"/>
                    <a:pt x="715480" y="499342"/>
                  </a:cubicBezTo>
                  <a:cubicBezTo>
                    <a:pt x="717385" y="462194"/>
                    <a:pt x="739292" y="442192"/>
                    <a:pt x="773582" y="433619"/>
                  </a:cubicBezTo>
                  <a:cubicBezTo>
                    <a:pt x="786917" y="429809"/>
                    <a:pt x="796442" y="425999"/>
                    <a:pt x="796442" y="409807"/>
                  </a:cubicBezTo>
                  <a:cubicBezTo>
                    <a:pt x="796442" y="328844"/>
                    <a:pt x="808825" y="248834"/>
                    <a:pt x="796442" y="167872"/>
                  </a:cubicBezTo>
                  <a:cubicBezTo>
                    <a:pt x="791680" y="134534"/>
                    <a:pt x="778345" y="114532"/>
                    <a:pt x="745007" y="103102"/>
                  </a:cubicBezTo>
                  <a:cubicBezTo>
                    <a:pt x="660235" y="72622"/>
                    <a:pt x="575462" y="40237"/>
                    <a:pt x="492595" y="5947"/>
                  </a:cubicBezTo>
                  <a:cubicBezTo>
                    <a:pt x="465925" y="-5483"/>
                    <a:pt x="448780" y="232"/>
                    <a:pt x="428777" y="17377"/>
                  </a:cubicBezTo>
                  <a:cubicBezTo>
                    <a:pt x="300190" y="118342"/>
                    <a:pt x="171602" y="219307"/>
                    <a:pt x="43015" y="319319"/>
                  </a:cubicBezTo>
                  <a:cubicBezTo>
                    <a:pt x="36347" y="324082"/>
                    <a:pt x="29680" y="328844"/>
                    <a:pt x="23965" y="333607"/>
                  </a:cubicBezTo>
                  <a:cubicBezTo>
                    <a:pt x="3010" y="353609"/>
                    <a:pt x="3010" y="384089"/>
                    <a:pt x="8725" y="404092"/>
                  </a:cubicBezTo>
                  <a:cubicBezTo>
                    <a:pt x="14440" y="425999"/>
                    <a:pt x="41110" y="407902"/>
                    <a:pt x="58255" y="403139"/>
                  </a:cubicBezTo>
                  <a:cubicBezTo>
                    <a:pt x="183985" y="371707"/>
                    <a:pt x="310667" y="340274"/>
                    <a:pt x="436397" y="306937"/>
                  </a:cubicBezTo>
                  <a:cubicBezTo>
                    <a:pt x="461162" y="300269"/>
                    <a:pt x="476402" y="301222"/>
                    <a:pt x="498310" y="320272"/>
                  </a:cubicBezTo>
                  <a:cubicBezTo>
                    <a:pt x="551650" y="368849"/>
                    <a:pt x="615467" y="346942"/>
                    <a:pt x="632612" y="275504"/>
                  </a:cubicBezTo>
                  <a:cubicBezTo>
                    <a:pt x="635470" y="262169"/>
                    <a:pt x="641185" y="257407"/>
                    <a:pt x="651662" y="252644"/>
                  </a:cubicBezTo>
                  <a:cubicBezTo>
                    <a:pt x="739292" y="216449"/>
                    <a:pt x="745007" y="220259"/>
                    <a:pt x="745007" y="311699"/>
                  </a:cubicBezTo>
                  <a:cubicBezTo>
                    <a:pt x="745007" y="325987"/>
                    <a:pt x="745007" y="340274"/>
                    <a:pt x="745007" y="354562"/>
                  </a:cubicBezTo>
                  <a:cubicBezTo>
                    <a:pt x="745007" y="367897"/>
                    <a:pt x="743102" y="376469"/>
                    <a:pt x="729767" y="385042"/>
                  </a:cubicBezTo>
                  <a:cubicBezTo>
                    <a:pt x="641185" y="449812"/>
                    <a:pt x="638327" y="537442"/>
                    <a:pt x="721195" y="608879"/>
                  </a:cubicBezTo>
                  <a:cubicBezTo>
                    <a:pt x="745960" y="629834"/>
                    <a:pt x="745007" y="643169"/>
                    <a:pt x="714527" y="654599"/>
                  </a:cubicBezTo>
                  <a:cubicBezTo>
                    <a:pt x="698335" y="660314"/>
                    <a:pt x="681190" y="665077"/>
                    <a:pt x="664997" y="669839"/>
                  </a:cubicBezTo>
                  <a:cubicBezTo>
                    <a:pt x="530695" y="706987"/>
                    <a:pt x="395440" y="742229"/>
                    <a:pt x="262090" y="782234"/>
                  </a:cubicBezTo>
                  <a:cubicBezTo>
                    <a:pt x="197320" y="802237"/>
                    <a:pt x="136360" y="823192"/>
                    <a:pt x="89687" y="750802"/>
                  </a:cubicBezTo>
                  <a:cubicBezTo>
                    <a:pt x="87782" y="747944"/>
                    <a:pt x="84925" y="746039"/>
                    <a:pt x="82067" y="745087"/>
                  </a:cubicBezTo>
                  <a:cubicBezTo>
                    <a:pt x="54445" y="735562"/>
                    <a:pt x="51587" y="714607"/>
                    <a:pt x="51587" y="687937"/>
                  </a:cubicBezTo>
                  <a:cubicBezTo>
                    <a:pt x="53492" y="621262"/>
                    <a:pt x="52540" y="554587"/>
                    <a:pt x="51587" y="487912"/>
                  </a:cubicBezTo>
                  <a:cubicBezTo>
                    <a:pt x="51587" y="476482"/>
                    <a:pt x="64922" y="452669"/>
                    <a:pt x="36347" y="453622"/>
                  </a:cubicBezTo>
                  <a:cubicBezTo>
                    <a:pt x="14440" y="454574"/>
                    <a:pt x="-1753" y="462194"/>
                    <a:pt x="152" y="491722"/>
                  </a:cubicBezTo>
                  <a:cubicBezTo>
                    <a:pt x="3010" y="534584"/>
                    <a:pt x="1105" y="577447"/>
                    <a:pt x="1105" y="620309"/>
                  </a:cubicBezTo>
                  <a:cubicBezTo>
                    <a:pt x="1105" y="661267"/>
                    <a:pt x="2057" y="703177"/>
                    <a:pt x="1105" y="744134"/>
                  </a:cubicBezTo>
                  <a:cubicBezTo>
                    <a:pt x="1105" y="768899"/>
                    <a:pt x="4915" y="781282"/>
                    <a:pt x="29680" y="786997"/>
                  </a:cubicBezTo>
                  <a:cubicBezTo>
                    <a:pt x="63970" y="795569"/>
                    <a:pt x="88735" y="819382"/>
                    <a:pt x="100165" y="852719"/>
                  </a:cubicBezTo>
                  <a:cubicBezTo>
                    <a:pt x="109690" y="881294"/>
                    <a:pt x="123025" y="881294"/>
                    <a:pt x="149695" y="873674"/>
                  </a:cubicBezTo>
                  <a:cubicBezTo>
                    <a:pt x="347815" y="816524"/>
                    <a:pt x="545935" y="762232"/>
                    <a:pt x="744055" y="705082"/>
                  </a:cubicBezTo>
                  <a:cubicBezTo>
                    <a:pt x="763105" y="699367"/>
                    <a:pt x="799300" y="706987"/>
                    <a:pt x="794537" y="669839"/>
                  </a:cubicBezTo>
                  <a:cubicBezTo>
                    <a:pt x="790727" y="634597"/>
                    <a:pt x="819302" y="589829"/>
                    <a:pt x="761200" y="570779"/>
                  </a:cubicBezTo>
                  <a:close/>
                </a:path>
              </a:pathLst>
            </a:custGeom>
            <a:solidFill>
              <a:schemeClr val="accent2"/>
            </a:solidFill>
            <a:ln w="9360">
              <a:noFill/>
            </a:ln>
          </p:spPr>
          <p:style>
            <a:lnRef idx="0">
              <a:scrgbClr r="0" g="0" b="0"/>
            </a:lnRef>
            <a:fillRef idx="0">
              <a:scrgbClr r="0" g="0" b="0"/>
            </a:fillRef>
            <a:effectRef idx="0">
              <a:scrgbClr r="0" g="0" b="0"/>
            </a:effectRef>
            <a:fontRef idx="minor"/>
          </p:style>
        </p:sp>
        <p:sp>
          <p:nvSpPr>
            <p:cNvPr id="439" name="CustomShape 14"/>
            <p:cNvSpPr/>
            <p:nvPr/>
          </p:nvSpPr>
          <p:spPr>
            <a:xfrm>
              <a:off x="3634200" y="3669840"/>
              <a:ext cx="103320" cy="123480"/>
            </a:xfrm>
            <a:custGeom>
              <a:avLst/>
              <a:gdLst/>
              <a:ahLst/>
              <a:cxnLst/>
              <a:rect l="l" t="t" r="r" b="b"/>
              <a:pathLst>
                <a:path w="160058" h="191468">
                  <a:moveTo>
                    <a:pt x="160039" y="94297"/>
                  </a:moveTo>
                  <a:cubicBezTo>
                    <a:pt x="159086" y="38100"/>
                    <a:pt x="126701" y="0"/>
                    <a:pt x="81934" y="0"/>
                  </a:cubicBezTo>
                  <a:cubicBezTo>
                    <a:pt x="34309" y="0"/>
                    <a:pt x="-934" y="41910"/>
                    <a:pt x="19" y="97155"/>
                  </a:cubicBezTo>
                  <a:cubicBezTo>
                    <a:pt x="971" y="151447"/>
                    <a:pt x="33356" y="190500"/>
                    <a:pt x="80029" y="191453"/>
                  </a:cubicBezTo>
                  <a:cubicBezTo>
                    <a:pt x="126701" y="192405"/>
                    <a:pt x="160991" y="151447"/>
                    <a:pt x="160039" y="94297"/>
                  </a:cubicBezTo>
                  <a:close/>
                </a:path>
              </a:pathLst>
            </a:custGeom>
            <a:solidFill>
              <a:schemeClr val="accent2"/>
            </a:solidFill>
            <a:ln w="9360">
              <a:noFill/>
            </a:ln>
          </p:spPr>
          <p:style>
            <a:lnRef idx="0">
              <a:scrgbClr r="0" g="0" b="0"/>
            </a:lnRef>
            <a:fillRef idx="0">
              <a:scrgbClr r="0" g="0" b="0"/>
            </a:fillRef>
            <a:effectRef idx="0">
              <a:scrgbClr r="0" g="0" b="0"/>
            </a:effectRef>
            <a:fontRef idx="minor"/>
          </p:style>
        </p:sp>
        <p:sp>
          <p:nvSpPr>
            <p:cNvPr id="440" name="CustomShape 15"/>
            <p:cNvSpPr/>
            <p:nvPr/>
          </p:nvSpPr>
          <p:spPr>
            <a:xfrm>
              <a:off x="3565080" y="3628440"/>
              <a:ext cx="63000" cy="77760"/>
            </a:xfrm>
            <a:custGeom>
              <a:avLst/>
              <a:gdLst/>
              <a:ahLst/>
              <a:cxnLst/>
              <a:rect l="l" t="t" r="r" b="b"/>
              <a:pathLst>
                <a:path w="98158" h="121077">
                  <a:moveTo>
                    <a:pt x="98158" y="60986"/>
                  </a:moveTo>
                  <a:cubicBezTo>
                    <a:pt x="96253" y="30506"/>
                    <a:pt x="89586" y="978"/>
                    <a:pt x="53391" y="26"/>
                  </a:cubicBezTo>
                  <a:cubicBezTo>
                    <a:pt x="17196" y="-927"/>
                    <a:pt x="1003" y="24791"/>
                    <a:pt x="51" y="58128"/>
                  </a:cubicBezTo>
                  <a:cubicBezTo>
                    <a:pt x="-902" y="91466"/>
                    <a:pt x="11480" y="119088"/>
                    <a:pt x="48628" y="120993"/>
                  </a:cubicBezTo>
                  <a:cubicBezTo>
                    <a:pt x="87680" y="122898"/>
                    <a:pt x="95301" y="92418"/>
                    <a:pt x="98158" y="60986"/>
                  </a:cubicBezTo>
                  <a:close/>
                </a:path>
              </a:pathLst>
            </a:custGeom>
            <a:solidFill>
              <a:schemeClr val="accent2"/>
            </a:solidFill>
            <a:ln w="9360">
              <a:noFill/>
            </a:ln>
          </p:spPr>
          <p:style>
            <a:lnRef idx="0">
              <a:scrgbClr r="0" g="0" b="0"/>
            </a:lnRef>
            <a:fillRef idx="0">
              <a:scrgbClr r="0" g="0" b="0"/>
            </a:fillRef>
            <a:effectRef idx="0">
              <a:scrgbClr r="0" g="0" b="0"/>
            </a:effectRef>
            <a:fontRef idx="minor"/>
          </p:style>
        </p:sp>
        <p:sp>
          <p:nvSpPr>
            <p:cNvPr id="441" name="CustomShape 16"/>
            <p:cNvSpPr/>
            <p:nvPr/>
          </p:nvSpPr>
          <p:spPr>
            <a:xfrm>
              <a:off x="3417120" y="3719520"/>
              <a:ext cx="60480" cy="67320"/>
            </a:xfrm>
            <a:custGeom>
              <a:avLst/>
              <a:gdLst/>
              <a:ahLst/>
              <a:cxnLst/>
              <a:rect l="l" t="t" r="r" b="b"/>
              <a:pathLst>
                <a:path w="94413" h="104810">
                  <a:moveTo>
                    <a:pt x="44883" y="36"/>
                  </a:moveTo>
                  <a:cubicBezTo>
                    <a:pt x="20118" y="3846"/>
                    <a:pt x="-1789" y="15276"/>
                    <a:pt x="116" y="46708"/>
                  </a:cubicBezTo>
                  <a:cubicBezTo>
                    <a:pt x="2021" y="77188"/>
                    <a:pt x="17261" y="104811"/>
                    <a:pt x="50598" y="104811"/>
                  </a:cubicBezTo>
                  <a:cubicBezTo>
                    <a:pt x="82031" y="103858"/>
                    <a:pt x="93461" y="77188"/>
                    <a:pt x="94413" y="47661"/>
                  </a:cubicBezTo>
                  <a:cubicBezTo>
                    <a:pt x="94413" y="17181"/>
                    <a:pt x="80126" y="-917"/>
                    <a:pt x="44883" y="36"/>
                  </a:cubicBezTo>
                  <a:close/>
                </a:path>
              </a:pathLst>
            </a:custGeom>
            <a:solidFill>
              <a:schemeClr val="accent2"/>
            </a:solidFill>
            <a:ln w="9360">
              <a:noFill/>
            </a:ln>
          </p:spPr>
          <p:style>
            <a:lnRef idx="0">
              <a:scrgbClr r="0" g="0" b="0"/>
            </a:lnRef>
            <a:fillRef idx="0">
              <a:scrgbClr r="0" g="0" b="0"/>
            </a:fillRef>
            <a:effectRef idx="0">
              <a:scrgbClr r="0" g="0" b="0"/>
            </a:effectRef>
            <a:fontRef idx="minor"/>
          </p:style>
        </p:sp>
        <p:sp>
          <p:nvSpPr>
            <p:cNvPr id="442" name="CustomShape 17"/>
            <p:cNvSpPr/>
            <p:nvPr/>
          </p:nvSpPr>
          <p:spPr>
            <a:xfrm>
              <a:off x="3458160" y="3812760"/>
              <a:ext cx="54360" cy="60120"/>
            </a:xfrm>
            <a:custGeom>
              <a:avLst/>
              <a:gdLst/>
              <a:ahLst/>
              <a:cxnLst/>
              <a:rect l="l" t="t" r="r" b="b"/>
              <a:pathLst>
                <a:path w="85132" h="93851">
                  <a:moveTo>
                    <a:pt x="51" y="53340"/>
                  </a:moveTo>
                  <a:cubicBezTo>
                    <a:pt x="1003" y="79057"/>
                    <a:pt x="15291" y="97155"/>
                    <a:pt x="41961" y="93345"/>
                  </a:cubicBezTo>
                  <a:cubicBezTo>
                    <a:pt x="70536" y="89535"/>
                    <a:pt x="87681" y="70485"/>
                    <a:pt x="84823" y="40957"/>
                  </a:cubicBezTo>
                  <a:cubicBezTo>
                    <a:pt x="82918" y="17145"/>
                    <a:pt x="69583" y="0"/>
                    <a:pt x="41008" y="0"/>
                  </a:cubicBezTo>
                  <a:cubicBezTo>
                    <a:pt x="11481" y="4763"/>
                    <a:pt x="-902" y="24765"/>
                    <a:pt x="51" y="53340"/>
                  </a:cubicBezTo>
                  <a:close/>
                </a:path>
              </a:pathLst>
            </a:custGeom>
            <a:solidFill>
              <a:schemeClr val="accent2"/>
            </a:solidFill>
            <a:ln w="9360">
              <a:noFill/>
            </a:ln>
          </p:spPr>
          <p:style>
            <a:lnRef idx="0">
              <a:scrgbClr r="0" g="0" b="0"/>
            </a:lnRef>
            <a:fillRef idx="0">
              <a:scrgbClr r="0" g="0" b="0"/>
            </a:fillRef>
            <a:effectRef idx="0">
              <a:scrgbClr r="0" g="0" b="0"/>
            </a:effectRef>
            <a:fontRef idx="minor"/>
          </p:style>
        </p:sp>
      </p:grpSp>
      <p:grpSp>
        <p:nvGrpSpPr>
          <p:cNvPr id="443" name="Group 18"/>
          <p:cNvGrpSpPr/>
          <p:nvPr/>
        </p:nvGrpSpPr>
        <p:grpSpPr>
          <a:xfrm>
            <a:off x="3394080" y="5935320"/>
            <a:ext cx="569880" cy="356040"/>
            <a:chOff x="3394080" y="5935320"/>
            <a:chExt cx="569880" cy="356040"/>
          </a:xfrm>
        </p:grpSpPr>
        <p:sp>
          <p:nvSpPr>
            <p:cNvPr id="444" name="CustomShape 19"/>
            <p:cNvSpPr/>
            <p:nvPr/>
          </p:nvSpPr>
          <p:spPr>
            <a:xfrm>
              <a:off x="3693600" y="5936400"/>
              <a:ext cx="218880" cy="164520"/>
            </a:xfrm>
            <a:custGeom>
              <a:avLst/>
              <a:gdLst/>
              <a:ahLst/>
              <a:cxnLst/>
              <a:rect l="l" t="t" r="r" b="b"/>
              <a:pathLst>
                <a:path w="547287" h="411713">
                  <a:moveTo>
                    <a:pt x="545999" y="369245"/>
                  </a:moveTo>
                  <a:cubicBezTo>
                    <a:pt x="538379" y="380675"/>
                    <a:pt x="563144" y="408297"/>
                    <a:pt x="526949" y="410202"/>
                  </a:cubicBezTo>
                  <a:cubicBezTo>
                    <a:pt x="498374" y="412108"/>
                    <a:pt x="485991" y="402583"/>
                    <a:pt x="483134" y="370197"/>
                  </a:cubicBezTo>
                  <a:cubicBezTo>
                    <a:pt x="476466" y="296855"/>
                    <a:pt x="459321" y="226370"/>
                    <a:pt x="421221" y="162552"/>
                  </a:cubicBezTo>
                  <a:cubicBezTo>
                    <a:pt x="346926" y="36822"/>
                    <a:pt x="216434" y="33965"/>
                    <a:pt x="135471" y="156838"/>
                  </a:cubicBezTo>
                  <a:cubicBezTo>
                    <a:pt x="93561" y="220655"/>
                    <a:pt x="76416" y="292092"/>
                    <a:pt x="65939" y="367340"/>
                  </a:cubicBezTo>
                  <a:cubicBezTo>
                    <a:pt x="63081" y="389247"/>
                    <a:pt x="68796" y="415918"/>
                    <a:pt x="28791" y="411155"/>
                  </a:cubicBezTo>
                  <a:cubicBezTo>
                    <a:pt x="-14071" y="406393"/>
                    <a:pt x="3074" y="377818"/>
                    <a:pt x="4979" y="358768"/>
                  </a:cubicBezTo>
                  <a:cubicBezTo>
                    <a:pt x="13551" y="271138"/>
                    <a:pt x="33554" y="187317"/>
                    <a:pt x="85941" y="113975"/>
                  </a:cubicBezTo>
                  <a:cubicBezTo>
                    <a:pt x="197384" y="-44140"/>
                    <a:pt x="378359" y="-36520"/>
                    <a:pt x="475514" y="129215"/>
                  </a:cubicBezTo>
                  <a:cubicBezTo>
                    <a:pt x="520281" y="201605"/>
                    <a:pt x="541237" y="281615"/>
                    <a:pt x="545999" y="369245"/>
                  </a:cubicBez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445" name="CustomShape 20"/>
            <p:cNvSpPr/>
            <p:nvPr/>
          </p:nvSpPr>
          <p:spPr>
            <a:xfrm>
              <a:off x="3441600" y="5935320"/>
              <a:ext cx="217440" cy="165240"/>
            </a:xfrm>
            <a:custGeom>
              <a:avLst/>
              <a:gdLst/>
              <a:ahLst/>
              <a:cxnLst/>
              <a:rect l="l" t="t" r="r" b="b"/>
              <a:pathLst>
                <a:path w="543601" h="413529">
                  <a:moveTo>
                    <a:pt x="514" y="366821"/>
                  </a:moveTo>
                  <a:cubicBezTo>
                    <a:pt x="8134" y="265856"/>
                    <a:pt x="33852" y="174416"/>
                    <a:pt x="91954" y="96311"/>
                  </a:cubicBezTo>
                  <a:cubicBezTo>
                    <a:pt x="180537" y="-25609"/>
                    <a:pt x="330079" y="-32276"/>
                    <a:pt x="431044" y="79166"/>
                  </a:cubicBezTo>
                  <a:cubicBezTo>
                    <a:pt x="510102" y="165844"/>
                    <a:pt x="533914" y="273476"/>
                    <a:pt x="543439" y="385871"/>
                  </a:cubicBezTo>
                  <a:cubicBezTo>
                    <a:pt x="545344" y="410636"/>
                    <a:pt x="530104" y="409684"/>
                    <a:pt x="513912" y="411589"/>
                  </a:cubicBezTo>
                  <a:cubicBezTo>
                    <a:pt x="495814" y="413494"/>
                    <a:pt x="483432" y="411589"/>
                    <a:pt x="481527" y="389681"/>
                  </a:cubicBezTo>
                  <a:cubicBezTo>
                    <a:pt x="476764" y="340151"/>
                    <a:pt x="467239" y="292526"/>
                    <a:pt x="451047" y="245854"/>
                  </a:cubicBezTo>
                  <a:cubicBezTo>
                    <a:pt x="438664" y="209659"/>
                    <a:pt x="422472" y="175369"/>
                    <a:pt x="400564" y="143936"/>
                  </a:cubicBezTo>
                  <a:cubicBezTo>
                    <a:pt x="329127" y="46781"/>
                    <a:pt x="231972" y="42971"/>
                    <a:pt x="152914" y="134411"/>
                  </a:cubicBezTo>
                  <a:cubicBezTo>
                    <a:pt x="91002" y="206801"/>
                    <a:pt x="60522" y="292526"/>
                    <a:pt x="54807" y="386824"/>
                  </a:cubicBezTo>
                  <a:cubicBezTo>
                    <a:pt x="52902" y="412541"/>
                    <a:pt x="41472" y="412541"/>
                    <a:pt x="21469" y="413494"/>
                  </a:cubicBezTo>
                  <a:cubicBezTo>
                    <a:pt x="-5201" y="414446"/>
                    <a:pt x="514" y="396349"/>
                    <a:pt x="514" y="381109"/>
                  </a:cubicBezTo>
                  <a:cubicBezTo>
                    <a:pt x="514" y="375394"/>
                    <a:pt x="514" y="368726"/>
                    <a:pt x="514" y="366821"/>
                  </a:cubicBez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446" name="CustomShape 21"/>
            <p:cNvSpPr/>
            <p:nvPr/>
          </p:nvSpPr>
          <p:spPr>
            <a:xfrm>
              <a:off x="3823920" y="5987880"/>
              <a:ext cx="49680" cy="113760"/>
            </a:xfrm>
            <a:custGeom>
              <a:avLst/>
              <a:gdLst/>
              <a:ahLst/>
              <a:cxnLst/>
              <a:rect l="l" t="t" r="r" b="b"/>
              <a:pathLst>
                <a:path w="125923" h="285614">
                  <a:moveTo>
                    <a:pt x="0" y="0"/>
                  </a:moveTo>
                  <a:cubicBezTo>
                    <a:pt x="89535" y="64770"/>
                    <a:pt x="117157" y="160020"/>
                    <a:pt x="125730" y="261938"/>
                  </a:cubicBezTo>
                  <a:cubicBezTo>
                    <a:pt x="128588" y="293370"/>
                    <a:pt x="99060" y="283845"/>
                    <a:pt x="83820" y="283845"/>
                  </a:cubicBezTo>
                  <a:cubicBezTo>
                    <a:pt x="66675" y="283845"/>
                    <a:pt x="37148" y="295275"/>
                    <a:pt x="39052" y="260033"/>
                  </a:cubicBezTo>
                  <a:cubicBezTo>
                    <a:pt x="44767" y="170498"/>
                    <a:pt x="28575" y="84773"/>
                    <a:pt x="0" y="0"/>
                  </a:cubicBez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447" name="CustomShape 22"/>
            <p:cNvSpPr/>
            <p:nvPr/>
          </p:nvSpPr>
          <p:spPr>
            <a:xfrm>
              <a:off x="3569400" y="5993640"/>
              <a:ext cx="48240" cy="107280"/>
            </a:xfrm>
            <a:custGeom>
              <a:avLst/>
              <a:gdLst/>
              <a:ahLst/>
              <a:cxnLst/>
              <a:rect l="l" t="t" r="r" b="b"/>
              <a:pathLst>
                <a:path w="121942" h="269235">
                  <a:moveTo>
                    <a:pt x="0" y="3250"/>
                  </a:moveTo>
                  <a:cubicBezTo>
                    <a:pt x="20955" y="-6275"/>
                    <a:pt x="31432" y="7060"/>
                    <a:pt x="41910" y="18490"/>
                  </a:cubicBezTo>
                  <a:cubicBezTo>
                    <a:pt x="100965" y="82308"/>
                    <a:pt x="119063" y="161365"/>
                    <a:pt x="121920" y="245185"/>
                  </a:cubicBezTo>
                  <a:cubicBezTo>
                    <a:pt x="122873" y="284238"/>
                    <a:pt x="93345" y="263283"/>
                    <a:pt x="77153" y="266140"/>
                  </a:cubicBezTo>
                  <a:cubicBezTo>
                    <a:pt x="56198" y="269950"/>
                    <a:pt x="38100" y="268998"/>
                    <a:pt x="39053" y="236613"/>
                  </a:cubicBezTo>
                  <a:cubicBezTo>
                    <a:pt x="40957" y="157555"/>
                    <a:pt x="26670" y="80403"/>
                    <a:pt x="0" y="3250"/>
                  </a:cubicBez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448" name="CustomShape 23"/>
            <p:cNvSpPr/>
            <p:nvPr/>
          </p:nvSpPr>
          <p:spPr>
            <a:xfrm>
              <a:off x="3394080" y="6114240"/>
              <a:ext cx="569880" cy="177120"/>
            </a:xfrm>
            <a:custGeom>
              <a:avLst/>
              <a:gdLst/>
              <a:ahLst/>
              <a:cxnLst/>
              <a:rect l="l" t="t" r="r" b="b"/>
              <a:pathLst>
                <a:path w="1421978" h="442971">
                  <a:moveTo>
                    <a:pt x="1381989" y="0"/>
                  </a:moveTo>
                  <a:cubicBezTo>
                    <a:pt x="1102907" y="953"/>
                    <a:pt x="823824" y="0"/>
                    <a:pt x="543789" y="0"/>
                  </a:cubicBezTo>
                  <a:cubicBezTo>
                    <a:pt x="372339" y="0"/>
                    <a:pt x="200889" y="2857"/>
                    <a:pt x="29439" y="3810"/>
                  </a:cubicBezTo>
                  <a:cubicBezTo>
                    <a:pt x="864" y="3810"/>
                    <a:pt x="-5803" y="9525"/>
                    <a:pt x="4674" y="38100"/>
                  </a:cubicBezTo>
                  <a:cubicBezTo>
                    <a:pt x="19914" y="80010"/>
                    <a:pt x="32297" y="122873"/>
                    <a:pt x="43727" y="164783"/>
                  </a:cubicBezTo>
                  <a:cubicBezTo>
                    <a:pt x="52299" y="192405"/>
                    <a:pt x="61824" y="211455"/>
                    <a:pt x="95162" y="207645"/>
                  </a:cubicBezTo>
                  <a:cubicBezTo>
                    <a:pt x="120879" y="204788"/>
                    <a:pt x="129452" y="220028"/>
                    <a:pt x="133262" y="243840"/>
                  </a:cubicBezTo>
                  <a:cubicBezTo>
                    <a:pt x="143739" y="298133"/>
                    <a:pt x="158979" y="351472"/>
                    <a:pt x="170409" y="405765"/>
                  </a:cubicBezTo>
                  <a:cubicBezTo>
                    <a:pt x="176124" y="433388"/>
                    <a:pt x="187554" y="443865"/>
                    <a:pt x="217082" y="442913"/>
                  </a:cubicBezTo>
                  <a:cubicBezTo>
                    <a:pt x="329477" y="441008"/>
                    <a:pt x="442824" y="440055"/>
                    <a:pt x="555219" y="442913"/>
                  </a:cubicBezTo>
                  <a:cubicBezTo>
                    <a:pt x="592367" y="443865"/>
                    <a:pt x="599987" y="427672"/>
                    <a:pt x="606654" y="399097"/>
                  </a:cubicBezTo>
                  <a:cubicBezTo>
                    <a:pt x="618084" y="344805"/>
                    <a:pt x="632372" y="291465"/>
                    <a:pt x="643802" y="237172"/>
                  </a:cubicBezTo>
                  <a:cubicBezTo>
                    <a:pt x="652374" y="195263"/>
                    <a:pt x="683807" y="206693"/>
                    <a:pt x="711429" y="203835"/>
                  </a:cubicBezTo>
                  <a:cubicBezTo>
                    <a:pt x="740957" y="200025"/>
                    <a:pt x="749529" y="214313"/>
                    <a:pt x="754292" y="240030"/>
                  </a:cubicBezTo>
                  <a:cubicBezTo>
                    <a:pt x="763817" y="291465"/>
                    <a:pt x="780009" y="341947"/>
                    <a:pt x="787629" y="393383"/>
                  </a:cubicBezTo>
                  <a:cubicBezTo>
                    <a:pt x="794297" y="436245"/>
                    <a:pt x="814299" y="445770"/>
                    <a:pt x="853352" y="441960"/>
                  </a:cubicBezTo>
                  <a:cubicBezTo>
                    <a:pt x="905739" y="438150"/>
                    <a:pt x="958127" y="441008"/>
                    <a:pt x="1010514" y="441008"/>
                  </a:cubicBezTo>
                  <a:cubicBezTo>
                    <a:pt x="1065759" y="441008"/>
                    <a:pt x="1121957" y="438150"/>
                    <a:pt x="1177202" y="441960"/>
                  </a:cubicBezTo>
                  <a:cubicBezTo>
                    <a:pt x="1212444" y="444818"/>
                    <a:pt x="1224827" y="432435"/>
                    <a:pt x="1229589" y="400050"/>
                  </a:cubicBezTo>
                  <a:cubicBezTo>
                    <a:pt x="1237209" y="353378"/>
                    <a:pt x="1249592" y="306705"/>
                    <a:pt x="1259117" y="260985"/>
                  </a:cubicBezTo>
                  <a:cubicBezTo>
                    <a:pt x="1267689" y="220980"/>
                    <a:pt x="1285787" y="194310"/>
                    <a:pt x="1333412" y="204788"/>
                  </a:cubicBezTo>
                  <a:cubicBezTo>
                    <a:pt x="1360082" y="210503"/>
                    <a:pt x="1372464" y="198120"/>
                    <a:pt x="1379132" y="171450"/>
                  </a:cubicBezTo>
                  <a:cubicBezTo>
                    <a:pt x="1389609" y="128588"/>
                    <a:pt x="1401039" y="85725"/>
                    <a:pt x="1416279" y="43815"/>
                  </a:cubicBezTo>
                  <a:cubicBezTo>
                    <a:pt x="1429614" y="7620"/>
                    <a:pt x="1420089" y="0"/>
                    <a:pt x="1381989" y="0"/>
                  </a:cubicBezTo>
                  <a:close/>
                  <a:moveTo>
                    <a:pt x="284709" y="389572"/>
                  </a:moveTo>
                  <a:cubicBezTo>
                    <a:pt x="269469" y="389572"/>
                    <a:pt x="247562" y="400050"/>
                    <a:pt x="240894" y="374333"/>
                  </a:cubicBezTo>
                  <a:cubicBezTo>
                    <a:pt x="229464" y="323850"/>
                    <a:pt x="218034" y="272415"/>
                    <a:pt x="207557" y="221933"/>
                  </a:cubicBezTo>
                  <a:cubicBezTo>
                    <a:pt x="204699" y="206693"/>
                    <a:pt x="211367" y="200025"/>
                    <a:pt x="224702" y="202883"/>
                  </a:cubicBezTo>
                  <a:cubicBezTo>
                    <a:pt x="241847" y="206693"/>
                    <a:pt x="268517" y="187643"/>
                    <a:pt x="274232" y="220980"/>
                  </a:cubicBezTo>
                  <a:cubicBezTo>
                    <a:pt x="282804" y="267653"/>
                    <a:pt x="290424" y="314325"/>
                    <a:pt x="296139" y="349568"/>
                  </a:cubicBezTo>
                  <a:cubicBezTo>
                    <a:pt x="298044" y="373380"/>
                    <a:pt x="303759" y="389572"/>
                    <a:pt x="284709" y="389572"/>
                  </a:cubicBezTo>
                  <a:close/>
                  <a:moveTo>
                    <a:pt x="900977" y="391478"/>
                  </a:moveTo>
                  <a:cubicBezTo>
                    <a:pt x="889547" y="394335"/>
                    <a:pt x="880022" y="382905"/>
                    <a:pt x="875259" y="362903"/>
                  </a:cubicBezTo>
                  <a:cubicBezTo>
                    <a:pt x="865734" y="320040"/>
                    <a:pt x="855257" y="277178"/>
                    <a:pt x="847637" y="234315"/>
                  </a:cubicBezTo>
                  <a:cubicBezTo>
                    <a:pt x="845732" y="222885"/>
                    <a:pt x="834302" y="202883"/>
                    <a:pt x="859067" y="202883"/>
                  </a:cubicBezTo>
                  <a:cubicBezTo>
                    <a:pt x="876212" y="202883"/>
                    <a:pt x="903834" y="188595"/>
                    <a:pt x="910502" y="219075"/>
                  </a:cubicBezTo>
                  <a:cubicBezTo>
                    <a:pt x="920979" y="269558"/>
                    <a:pt x="928599" y="320993"/>
                    <a:pt x="936219" y="372428"/>
                  </a:cubicBezTo>
                  <a:cubicBezTo>
                    <a:pt x="940029" y="393383"/>
                    <a:pt x="922884" y="388620"/>
                    <a:pt x="900977" y="391478"/>
                  </a:cubicBezTo>
                  <a:close/>
                </a:path>
              </a:pathLst>
            </a:custGeom>
            <a:solidFill>
              <a:schemeClr val="accent4"/>
            </a:solidFill>
            <a:ln w="9360">
              <a:noFill/>
            </a:ln>
          </p:spPr>
          <p:style>
            <a:lnRef idx="0">
              <a:scrgbClr r="0" g="0" b="0"/>
            </a:lnRef>
            <a:fillRef idx="0">
              <a:scrgbClr r="0" g="0" b="0"/>
            </a:fillRef>
            <a:effectRef idx="0">
              <a:scrgbClr r="0" g="0" b="0"/>
            </a:effectRef>
            <a:fontRef idx="minor"/>
          </p:style>
        </p:sp>
      </p:grpSp>
      <p:sp>
        <p:nvSpPr>
          <p:cNvPr id="449" name="CustomShape 24"/>
          <p:cNvSpPr/>
          <p:nvPr/>
        </p:nvSpPr>
        <p:spPr>
          <a:xfrm>
            <a:off x="852480" y="4566600"/>
            <a:ext cx="668880" cy="444600"/>
          </a:xfrm>
          <a:custGeom>
            <a:avLst/>
            <a:gdLst/>
            <a:ahLst/>
            <a:cxnLst/>
            <a:rect l="l" t="t" r="r" b="b"/>
            <a:pathLst>
              <a:path w="1339427" h="890847">
                <a:moveTo>
                  <a:pt x="1322929" y="448511"/>
                </a:moveTo>
                <a:cubicBezTo>
                  <a:pt x="1302927" y="436129"/>
                  <a:pt x="1289592" y="416126"/>
                  <a:pt x="1264827" y="446606"/>
                </a:cubicBezTo>
                <a:cubicBezTo>
                  <a:pt x="1216249" y="505661"/>
                  <a:pt x="1153384" y="550429"/>
                  <a:pt x="1088614" y="591386"/>
                </a:cubicBezTo>
                <a:cubicBezTo>
                  <a:pt x="1015272" y="637106"/>
                  <a:pt x="1015272" y="637106"/>
                  <a:pt x="949549" y="584719"/>
                </a:cubicBezTo>
                <a:cubicBezTo>
                  <a:pt x="947644" y="582814"/>
                  <a:pt x="945739" y="579956"/>
                  <a:pt x="941929" y="576146"/>
                </a:cubicBezTo>
                <a:cubicBezTo>
                  <a:pt x="975267" y="547571"/>
                  <a:pt x="1008604" y="517091"/>
                  <a:pt x="1042894" y="490421"/>
                </a:cubicBezTo>
                <a:cubicBezTo>
                  <a:pt x="1097187" y="447559"/>
                  <a:pt x="1120047" y="391361"/>
                  <a:pt x="1120047" y="324686"/>
                </a:cubicBezTo>
                <a:cubicBezTo>
                  <a:pt x="1119094" y="205624"/>
                  <a:pt x="1051467" y="130376"/>
                  <a:pt x="954312" y="77989"/>
                </a:cubicBezTo>
                <a:cubicBezTo>
                  <a:pt x="799054" y="-9641"/>
                  <a:pt x="633319" y="-17261"/>
                  <a:pt x="464727" y="24649"/>
                </a:cubicBezTo>
                <a:cubicBezTo>
                  <a:pt x="296134" y="66559"/>
                  <a:pt x="146592" y="143711"/>
                  <a:pt x="49437" y="296111"/>
                </a:cubicBezTo>
                <a:cubicBezTo>
                  <a:pt x="-52481" y="456131"/>
                  <a:pt x="7527" y="615199"/>
                  <a:pt x="189454" y="668539"/>
                </a:cubicBezTo>
                <a:cubicBezTo>
                  <a:pt x="303754" y="701876"/>
                  <a:pt x="420912" y="701876"/>
                  <a:pt x="539022" y="692351"/>
                </a:cubicBezTo>
                <a:cubicBezTo>
                  <a:pt x="548547" y="691399"/>
                  <a:pt x="558072" y="690446"/>
                  <a:pt x="567597" y="689494"/>
                </a:cubicBezTo>
                <a:cubicBezTo>
                  <a:pt x="581884" y="687589"/>
                  <a:pt x="594267" y="691399"/>
                  <a:pt x="596172" y="706639"/>
                </a:cubicBezTo>
                <a:cubicBezTo>
                  <a:pt x="598077" y="723784"/>
                  <a:pt x="580932" y="719974"/>
                  <a:pt x="572359" y="721879"/>
                </a:cubicBezTo>
                <a:cubicBezTo>
                  <a:pt x="548547" y="726641"/>
                  <a:pt x="525687" y="732356"/>
                  <a:pt x="506637" y="746644"/>
                </a:cubicBezTo>
                <a:cubicBezTo>
                  <a:pt x="469489" y="774266"/>
                  <a:pt x="470442" y="799984"/>
                  <a:pt x="510447" y="822844"/>
                </a:cubicBezTo>
                <a:cubicBezTo>
                  <a:pt x="540927" y="839989"/>
                  <a:pt x="573312" y="842846"/>
                  <a:pt x="606649" y="839989"/>
                </a:cubicBezTo>
                <a:cubicBezTo>
                  <a:pt x="615222" y="839036"/>
                  <a:pt x="626652" y="827606"/>
                  <a:pt x="634272" y="845704"/>
                </a:cubicBezTo>
                <a:cubicBezTo>
                  <a:pt x="656179" y="897139"/>
                  <a:pt x="664752" y="899044"/>
                  <a:pt x="719997" y="879041"/>
                </a:cubicBezTo>
                <a:cubicBezTo>
                  <a:pt x="730474" y="875231"/>
                  <a:pt x="742857" y="859039"/>
                  <a:pt x="753334" y="870469"/>
                </a:cubicBezTo>
                <a:cubicBezTo>
                  <a:pt x="783814" y="902854"/>
                  <a:pt x="807627" y="875231"/>
                  <a:pt x="833344" y="865706"/>
                </a:cubicBezTo>
                <a:cubicBezTo>
                  <a:pt x="843822" y="861896"/>
                  <a:pt x="852394" y="851419"/>
                  <a:pt x="861919" y="851419"/>
                </a:cubicBezTo>
                <a:cubicBezTo>
                  <a:pt x="953359" y="850466"/>
                  <a:pt x="1001937" y="824749"/>
                  <a:pt x="1017177" y="744739"/>
                </a:cubicBezTo>
                <a:cubicBezTo>
                  <a:pt x="1027654" y="692351"/>
                  <a:pt x="1056229" y="671396"/>
                  <a:pt x="1098139" y="652346"/>
                </a:cubicBezTo>
                <a:cubicBezTo>
                  <a:pt x="1181007" y="613294"/>
                  <a:pt x="1262922" y="571384"/>
                  <a:pt x="1322929" y="497089"/>
                </a:cubicBezTo>
                <a:cubicBezTo>
                  <a:pt x="1337217" y="480896"/>
                  <a:pt x="1351504" y="465656"/>
                  <a:pt x="1322929" y="448511"/>
                </a:cubicBezTo>
                <a:close/>
                <a:moveTo>
                  <a:pt x="561882" y="611389"/>
                </a:moveTo>
                <a:cubicBezTo>
                  <a:pt x="442819" y="629486"/>
                  <a:pt x="324709" y="634249"/>
                  <a:pt x="209457" y="592339"/>
                </a:cubicBezTo>
                <a:cubicBezTo>
                  <a:pt x="137067" y="565669"/>
                  <a:pt x="80869" y="522806"/>
                  <a:pt x="67534" y="440891"/>
                </a:cubicBezTo>
                <a:cubicBezTo>
                  <a:pt x="64677" y="421841"/>
                  <a:pt x="64677" y="402791"/>
                  <a:pt x="69439" y="384694"/>
                </a:cubicBezTo>
                <a:cubicBezTo>
                  <a:pt x="87537" y="308494"/>
                  <a:pt x="115159" y="296111"/>
                  <a:pt x="178977" y="337069"/>
                </a:cubicBezTo>
                <a:cubicBezTo>
                  <a:pt x="255177" y="385646"/>
                  <a:pt x="318042" y="446606"/>
                  <a:pt x="360904" y="528521"/>
                </a:cubicBezTo>
                <a:cubicBezTo>
                  <a:pt x="427579" y="456131"/>
                  <a:pt x="423769" y="381836"/>
                  <a:pt x="349474" y="325639"/>
                </a:cubicBezTo>
                <a:cubicBezTo>
                  <a:pt x="313279" y="298016"/>
                  <a:pt x="274227" y="272299"/>
                  <a:pt x="236127" y="246581"/>
                </a:cubicBezTo>
                <a:cubicBezTo>
                  <a:pt x="211362" y="229436"/>
                  <a:pt x="212314" y="214196"/>
                  <a:pt x="235174" y="195146"/>
                </a:cubicBezTo>
                <a:cubicBezTo>
                  <a:pt x="279942" y="157999"/>
                  <a:pt x="322804" y="139901"/>
                  <a:pt x="383764" y="172286"/>
                </a:cubicBezTo>
                <a:cubicBezTo>
                  <a:pt x="479967" y="222769"/>
                  <a:pt x="565692" y="283729"/>
                  <a:pt x="623794" y="376121"/>
                </a:cubicBezTo>
                <a:cubicBezTo>
                  <a:pt x="647607" y="414221"/>
                  <a:pt x="657132" y="394219"/>
                  <a:pt x="669514" y="371359"/>
                </a:cubicBezTo>
                <a:cubicBezTo>
                  <a:pt x="699042" y="318019"/>
                  <a:pt x="688564" y="257059"/>
                  <a:pt x="638082" y="212291"/>
                </a:cubicBezTo>
                <a:cubicBezTo>
                  <a:pt x="599982" y="178954"/>
                  <a:pt x="557119" y="152284"/>
                  <a:pt x="517114" y="120851"/>
                </a:cubicBezTo>
                <a:cubicBezTo>
                  <a:pt x="499969" y="107516"/>
                  <a:pt x="473299" y="90371"/>
                  <a:pt x="480919" y="71321"/>
                </a:cubicBezTo>
                <a:cubicBezTo>
                  <a:pt x="489492" y="50366"/>
                  <a:pt x="521877" y="52271"/>
                  <a:pt x="545689" y="52271"/>
                </a:cubicBezTo>
                <a:cubicBezTo>
                  <a:pt x="578074" y="52271"/>
                  <a:pt x="606649" y="66559"/>
                  <a:pt x="635224" y="82751"/>
                </a:cubicBezTo>
                <a:cubicBezTo>
                  <a:pt x="748572" y="147521"/>
                  <a:pt x="843822" y="231341"/>
                  <a:pt x="901924" y="353261"/>
                </a:cubicBezTo>
                <a:cubicBezTo>
                  <a:pt x="974314" y="275156"/>
                  <a:pt x="970504" y="211339"/>
                  <a:pt x="892399" y="145616"/>
                </a:cubicBezTo>
                <a:cubicBezTo>
                  <a:pt x="867634" y="124661"/>
                  <a:pt x="841917" y="103706"/>
                  <a:pt x="817152" y="82751"/>
                </a:cubicBezTo>
                <a:cubicBezTo>
                  <a:pt x="828582" y="64654"/>
                  <a:pt x="839059" y="75131"/>
                  <a:pt x="847632" y="77989"/>
                </a:cubicBezTo>
                <a:cubicBezTo>
                  <a:pt x="920022" y="101801"/>
                  <a:pt x="976219" y="145616"/>
                  <a:pt x="1013367" y="212291"/>
                </a:cubicBezTo>
                <a:cubicBezTo>
                  <a:pt x="1063849" y="301826"/>
                  <a:pt x="1042894" y="404696"/>
                  <a:pt x="960027" y="465656"/>
                </a:cubicBezTo>
                <a:cubicBezTo>
                  <a:pt x="840964" y="549476"/>
                  <a:pt x="703804" y="589481"/>
                  <a:pt x="561882" y="611389"/>
                </a:cubicBezTo>
                <a:close/>
                <a:moveTo>
                  <a:pt x="639034" y="787601"/>
                </a:moveTo>
                <a:cubicBezTo>
                  <a:pt x="606649" y="806651"/>
                  <a:pt x="573312" y="803794"/>
                  <a:pt x="533307" y="785696"/>
                </a:cubicBezTo>
                <a:cubicBezTo>
                  <a:pt x="568549" y="753311"/>
                  <a:pt x="604744" y="759026"/>
                  <a:pt x="639987" y="762836"/>
                </a:cubicBezTo>
                <a:cubicBezTo>
                  <a:pt x="643797" y="762836"/>
                  <a:pt x="649512" y="766646"/>
                  <a:pt x="650464" y="769504"/>
                </a:cubicBezTo>
                <a:cubicBezTo>
                  <a:pt x="653322" y="779029"/>
                  <a:pt x="645702" y="783791"/>
                  <a:pt x="639034" y="787601"/>
                </a:cubicBezTo>
                <a:close/>
                <a:moveTo>
                  <a:pt x="650464" y="708544"/>
                </a:moveTo>
                <a:cubicBezTo>
                  <a:pt x="693327" y="686636"/>
                  <a:pt x="720949" y="702829"/>
                  <a:pt x="749524" y="733309"/>
                </a:cubicBezTo>
                <a:cubicBezTo>
                  <a:pt x="708567" y="751406"/>
                  <a:pt x="680944" y="733309"/>
                  <a:pt x="650464" y="708544"/>
                </a:cubicBezTo>
                <a:close/>
                <a:moveTo>
                  <a:pt x="681897" y="844751"/>
                </a:moveTo>
                <a:cubicBezTo>
                  <a:pt x="688564" y="798079"/>
                  <a:pt x="713329" y="775219"/>
                  <a:pt x="762859" y="759026"/>
                </a:cubicBezTo>
                <a:cubicBezTo>
                  <a:pt x="748572" y="807604"/>
                  <a:pt x="724759" y="832369"/>
                  <a:pt x="681897" y="844751"/>
                </a:cubicBezTo>
                <a:close/>
                <a:moveTo>
                  <a:pt x="757144" y="662824"/>
                </a:moveTo>
                <a:cubicBezTo>
                  <a:pt x="800007" y="655204"/>
                  <a:pt x="827629" y="668539"/>
                  <a:pt x="855252" y="699019"/>
                </a:cubicBezTo>
                <a:cubicBezTo>
                  <a:pt x="811437" y="713306"/>
                  <a:pt x="784767" y="699971"/>
                  <a:pt x="757144" y="662824"/>
                </a:cubicBezTo>
                <a:close/>
                <a:moveTo>
                  <a:pt x="857157" y="766646"/>
                </a:moveTo>
                <a:cubicBezTo>
                  <a:pt x="846679" y="795221"/>
                  <a:pt x="837154" y="823796"/>
                  <a:pt x="795244" y="831416"/>
                </a:cubicBezTo>
                <a:cubicBezTo>
                  <a:pt x="803817" y="798079"/>
                  <a:pt x="806674" y="769504"/>
                  <a:pt x="830487" y="750454"/>
                </a:cubicBezTo>
                <a:cubicBezTo>
                  <a:pt x="838107" y="744739"/>
                  <a:pt x="847632" y="740929"/>
                  <a:pt x="857157" y="746644"/>
                </a:cubicBezTo>
                <a:cubicBezTo>
                  <a:pt x="866682" y="752359"/>
                  <a:pt x="860014" y="759979"/>
                  <a:pt x="857157" y="766646"/>
                </a:cubicBezTo>
                <a:close/>
                <a:moveTo>
                  <a:pt x="862872" y="629486"/>
                </a:moveTo>
                <a:cubicBezTo>
                  <a:pt x="860967" y="623771"/>
                  <a:pt x="859062" y="618056"/>
                  <a:pt x="865729" y="613294"/>
                </a:cubicBezTo>
                <a:cubicBezTo>
                  <a:pt x="884779" y="599006"/>
                  <a:pt x="934309" y="619961"/>
                  <a:pt x="961932" y="654251"/>
                </a:cubicBezTo>
                <a:cubicBezTo>
                  <a:pt x="922879" y="667586"/>
                  <a:pt x="873349" y="655204"/>
                  <a:pt x="862872" y="629486"/>
                </a:cubicBezTo>
                <a:close/>
                <a:moveTo>
                  <a:pt x="911449" y="809509"/>
                </a:moveTo>
                <a:cubicBezTo>
                  <a:pt x="907639" y="749501"/>
                  <a:pt x="928594" y="719974"/>
                  <a:pt x="987649" y="705686"/>
                </a:cubicBezTo>
                <a:cubicBezTo>
                  <a:pt x="980982" y="755216"/>
                  <a:pt x="959074" y="790459"/>
                  <a:pt x="911449" y="809509"/>
                </a:cubicBezTo>
                <a:close/>
              </a:path>
            </a:pathLst>
          </a:custGeom>
          <a:solidFill>
            <a:schemeClr val="accent3"/>
          </a:solidFill>
          <a:ln w="9360">
            <a:noFill/>
          </a:ln>
        </p:spPr>
        <p:style>
          <a:lnRef idx="0">
            <a:scrgbClr r="0" g="0" b="0"/>
          </a:lnRef>
          <a:fillRef idx="0">
            <a:scrgbClr r="0" g="0" b="0"/>
          </a:fillRef>
          <a:effectRef idx="0">
            <a:scrgbClr r="0" g="0" b="0"/>
          </a:effectRef>
          <a:fontRef idx="minor"/>
        </p:style>
      </p:sp>
      <p:sp>
        <p:nvSpPr>
          <p:cNvPr id="450" name="CustomShape 25"/>
          <p:cNvSpPr/>
          <p:nvPr/>
        </p:nvSpPr>
        <p:spPr>
          <a:xfrm>
            <a:off x="622440" y="1197000"/>
            <a:ext cx="2441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omic Sans MS"/>
                <a:ea typeface="Arial Unicode MS"/>
              </a:rPr>
              <a:t>Features </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5291280" y="2559240"/>
            <a:ext cx="1608480" cy="30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1" strike="noStrike" spc="-1">
                <a:solidFill>
                  <a:srgbClr val="FFFFFF"/>
                </a:solidFill>
                <a:latin typeface="Arial"/>
                <a:ea typeface="Arial Unicode MS"/>
              </a:rPr>
              <a:t>C</a:t>
            </a:r>
            <a:endParaRPr lang="en-IN" sz="1400" b="0" strike="noStrike" spc="-1">
              <a:latin typeface="Arial"/>
            </a:endParaRPr>
          </a:p>
        </p:txBody>
      </p:sp>
      <p:sp>
        <p:nvSpPr>
          <p:cNvPr id="452" name="CustomShape 2"/>
          <p:cNvSpPr/>
          <p:nvPr/>
        </p:nvSpPr>
        <p:spPr>
          <a:xfrm>
            <a:off x="365760" y="330480"/>
            <a:ext cx="68072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2800" b="0" strike="noStrike" spc="-1">
                <a:solidFill>
                  <a:srgbClr val="262626"/>
                </a:solidFill>
                <a:latin typeface="Comic Sans MS"/>
                <a:ea typeface="Arial Unicode MS"/>
              </a:rPr>
              <a:t>Features  &amp; Limitations </a:t>
            </a:r>
            <a:endParaRPr lang="en-IN" sz="2800" b="0" strike="noStrike" spc="-1">
              <a:latin typeface="Arial"/>
            </a:endParaRPr>
          </a:p>
        </p:txBody>
      </p:sp>
      <p:pic>
        <p:nvPicPr>
          <p:cNvPr id="453" name="Picture 33"/>
          <p:cNvPicPr/>
          <p:nvPr/>
        </p:nvPicPr>
        <p:blipFill>
          <a:blip r:embed="rId2"/>
          <a:stretch/>
        </p:blipFill>
        <p:spPr>
          <a:xfrm>
            <a:off x="1017360" y="911880"/>
            <a:ext cx="2475720" cy="780480"/>
          </a:xfrm>
          <a:prstGeom prst="rect">
            <a:avLst/>
          </a:prstGeom>
          <a:ln>
            <a:noFill/>
          </a:ln>
        </p:spPr>
      </p:pic>
      <p:sp>
        <p:nvSpPr>
          <p:cNvPr id="454" name="TextShape 3"/>
          <p:cNvSpPr txBox="1"/>
          <p:nvPr/>
        </p:nvSpPr>
        <p:spPr>
          <a:xfrm>
            <a:off x="1296000" y="2088000"/>
            <a:ext cx="5760000" cy="1370160"/>
          </a:xfrm>
          <a:prstGeom prst="rect">
            <a:avLst/>
          </a:prstGeom>
          <a:noFill/>
          <a:ln>
            <a:noFill/>
          </a:ln>
        </p:spPr>
        <p:txBody>
          <a:bodyPr lIns="90000" tIns="45000" rIns="90000" bIns="45000">
            <a:noAutofit/>
          </a:bodyPr>
          <a:lstStyle/>
          <a:p>
            <a:r>
              <a:rPr lang="en-IN" sz="1800" b="0" strike="noStrike" spc="-1">
                <a:latin typeface="Arial"/>
              </a:rPr>
              <a:t>1. Feedback and Review is not there</a:t>
            </a:r>
          </a:p>
          <a:p>
            <a:r>
              <a:rPr lang="en-IN" sz="1800" b="0" strike="noStrike" spc="-1">
                <a:latin typeface="Arial"/>
              </a:rPr>
              <a:t>2. Cash on Delivery payment option is not there</a:t>
            </a:r>
          </a:p>
          <a:p>
            <a:r>
              <a:rPr lang="en-IN" sz="1800" b="0" strike="noStrike" spc="-1">
                <a:latin typeface="Arial"/>
              </a:rPr>
              <a:t>3. Negotiation on Price feature is not there yet</a:t>
            </a:r>
          </a:p>
          <a:p>
            <a:r>
              <a:rPr lang="en-IN" sz="1800" b="0" strike="noStrike" spc="-1">
                <a:latin typeface="Arial"/>
              </a:rPr>
              <a:t>4. Customer Relationship Management is not developed yet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CustomShape 1"/>
          <p:cNvSpPr/>
          <p:nvPr/>
        </p:nvSpPr>
        <p:spPr>
          <a:xfrm>
            <a:off x="323640" y="339480"/>
            <a:ext cx="11572560" cy="7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tabLst>
                <a:tab pos="0" algn="l"/>
              </a:tabLst>
            </a:pPr>
            <a:r>
              <a:rPr lang="en-US" sz="5400" b="0" u="sng" strike="noStrike" spc="-1">
                <a:solidFill>
                  <a:srgbClr val="262626"/>
                </a:solidFill>
                <a:uFillTx/>
                <a:latin typeface="Comic Sans MS"/>
                <a:ea typeface="Arial Unicode MS"/>
              </a:rPr>
              <a:t>System Design Detail</a:t>
            </a:r>
            <a:endParaRPr lang="en-IN" sz="5400" b="0" strike="noStrike" spc="-1">
              <a:latin typeface="Arial"/>
            </a:endParaRPr>
          </a:p>
        </p:txBody>
      </p:sp>
      <p:grpSp>
        <p:nvGrpSpPr>
          <p:cNvPr id="456" name="Group 2"/>
          <p:cNvGrpSpPr/>
          <p:nvPr/>
        </p:nvGrpSpPr>
        <p:grpSpPr>
          <a:xfrm>
            <a:off x="1414440" y="3755520"/>
            <a:ext cx="10422720" cy="370800"/>
            <a:chOff x="1414440" y="3755520"/>
            <a:chExt cx="10422720" cy="370800"/>
          </a:xfrm>
        </p:grpSpPr>
        <p:sp>
          <p:nvSpPr>
            <p:cNvPr id="457" name="CustomShape 3"/>
            <p:cNvSpPr/>
            <p:nvPr/>
          </p:nvSpPr>
          <p:spPr>
            <a:xfrm>
              <a:off x="1414440" y="3870720"/>
              <a:ext cx="1736280" cy="255600"/>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458" name="CustomShape 4"/>
            <p:cNvSpPr/>
            <p:nvPr/>
          </p:nvSpPr>
          <p:spPr>
            <a:xfrm rot="10800000">
              <a:off x="3152520" y="3755160"/>
              <a:ext cx="1736280" cy="255600"/>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59" name="CustomShape 5"/>
            <p:cNvSpPr/>
            <p:nvPr/>
          </p:nvSpPr>
          <p:spPr>
            <a:xfrm>
              <a:off x="4888800" y="3870720"/>
              <a:ext cx="1736280" cy="255600"/>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0" name="CustomShape 6"/>
            <p:cNvSpPr/>
            <p:nvPr/>
          </p:nvSpPr>
          <p:spPr>
            <a:xfrm rot="10800000">
              <a:off x="6626880" y="3755160"/>
              <a:ext cx="1736280" cy="255600"/>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61" name="CustomShape 7"/>
            <p:cNvSpPr/>
            <p:nvPr/>
          </p:nvSpPr>
          <p:spPr>
            <a:xfrm>
              <a:off x="8363160" y="3870720"/>
              <a:ext cx="1736280" cy="255600"/>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62" name="CustomShape 8"/>
            <p:cNvSpPr/>
            <p:nvPr/>
          </p:nvSpPr>
          <p:spPr>
            <a:xfrm rot="10800000">
              <a:off x="10100880" y="3755160"/>
              <a:ext cx="1736280" cy="255600"/>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463" name="CustomShape 9"/>
          <p:cNvSpPr/>
          <p:nvPr/>
        </p:nvSpPr>
        <p:spPr>
          <a:xfrm>
            <a:off x="1872360" y="2814120"/>
            <a:ext cx="791280" cy="791280"/>
          </a:xfrm>
          <a:prstGeom prst="ellipse">
            <a:avLst/>
          </a:prstGeom>
          <a:solidFill>
            <a:schemeClr val="accent5"/>
          </a:solidFill>
          <a:ln w="22320">
            <a:noFill/>
          </a:ln>
        </p:spPr>
        <p:style>
          <a:lnRef idx="2">
            <a:schemeClr val="accent1">
              <a:shade val="50000"/>
            </a:schemeClr>
          </a:lnRef>
          <a:fillRef idx="1">
            <a:schemeClr val="accent1"/>
          </a:fillRef>
          <a:effectRef idx="0">
            <a:schemeClr val="accent1"/>
          </a:effectRef>
          <a:fontRef idx="minor"/>
        </p:style>
      </p:sp>
      <p:sp>
        <p:nvSpPr>
          <p:cNvPr id="464" name="CustomShape 10"/>
          <p:cNvSpPr/>
          <p:nvPr/>
        </p:nvSpPr>
        <p:spPr>
          <a:xfrm>
            <a:off x="3251160" y="2954880"/>
            <a:ext cx="144900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u="sng" strike="noStrike" spc="-1">
                <a:solidFill>
                  <a:srgbClr val="000000"/>
                </a:solidFill>
                <a:uFillTx/>
                <a:latin typeface="Comic Sans MS"/>
                <a:ea typeface="Arial Unicode MS"/>
              </a:rPr>
              <a:t>Activity</a:t>
            </a:r>
            <a:endParaRPr lang="en-IN" sz="2000" b="0" strike="noStrike" spc="-1">
              <a:latin typeface="Arial"/>
            </a:endParaRPr>
          </a:p>
          <a:p>
            <a:pPr algn="ctr">
              <a:lnSpc>
                <a:spcPct val="100000"/>
              </a:lnSpc>
            </a:pPr>
            <a:r>
              <a:rPr lang="en-US" sz="2000" b="0" u="sng" strike="noStrike" spc="-1">
                <a:solidFill>
                  <a:srgbClr val="000000"/>
                </a:solidFill>
                <a:uFillTx/>
                <a:latin typeface="Comic Sans MS"/>
                <a:ea typeface="Arial Unicode MS"/>
              </a:rPr>
              <a:t>Diagram</a:t>
            </a:r>
            <a:r>
              <a:rPr lang="en-US" sz="2400" b="0" u="sng" strike="noStrike" spc="-1">
                <a:solidFill>
                  <a:srgbClr val="404040"/>
                </a:solidFill>
                <a:uFillTx/>
                <a:latin typeface="Comic Sans MS"/>
                <a:ea typeface="Arial Unicode MS"/>
              </a:rPr>
              <a:t> </a:t>
            </a:r>
            <a:endParaRPr lang="en-IN" sz="2400" b="0" strike="noStrike" spc="-1">
              <a:latin typeface="Arial"/>
            </a:endParaRPr>
          </a:p>
        </p:txBody>
      </p:sp>
      <p:sp>
        <p:nvSpPr>
          <p:cNvPr id="465" name="CustomShape 11"/>
          <p:cNvSpPr/>
          <p:nvPr/>
        </p:nvSpPr>
        <p:spPr>
          <a:xfrm>
            <a:off x="3601800" y="4306680"/>
            <a:ext cx="791280" cy="791280"/>
          </a:xfrm>
          <a:prstGeom prst="ellipse">
            <a:avLst/>
          </a:prstGeom>
          <a:solidFill>
            <a:schemeClr val="accent6"/>
          </a:solidFill>
          <a:ln w="22320">
            <a:noFill/>
          </a:ln>
        </p:spPr>
        <p:style>
          <a:lnRef idx="2">
            <a:schemeClr val="accent1">
              <a:shade val="50000"/>
            </a:schemeClr>
          </a:lnRef>
          <a:fillRef idx="1">
            <a:schemeClr val="accent1"/>
          </a:fillRef>
          <a:effectRef idx="0">
            <a:schemeClr val="accent1"/>
          </a:effectRef>
          <a:fontRef idx="minor"/>
        </p:style>
      </p:sp>
      <p:sp>
        <p:nvSpPr>
          <p:cNvPr id="466" name="CustomShape 12"/>
          <p:cNvSpPr/>
          <p:nvPr/>
        </p:nvSpPr>
        <p:spPr>
          <a:xfrm>
            <a:off x="5331240" y="2814120"/>
            <a:ext cx="791280" cy="791280"/>
          </a:xfrm>
          <a:prstGeom prst="ellipse">
            <a:avLst/>
          </a:prstGeom>
          <a:solidFill>
            <a:schemeClr val="accent1"/>
          </a:solidFill>
          <a:ln w="22320">
            <a:noFill/>
          </a:ln>
        </p:spPr>
        <p:style>
          <a:lnRef idx="2">
            <a:schemeClr val="accent1">
              <a:shade val="50000"/>
            </a:schemeClr>
          </a:lnRef>
          <a:fillRef idx="1">
            <a:schemeClr val="accent1"/>
          </a:fillRef>
          <a:effectRef idx="0">
            <a:schemeClr val="accent1"/>
          </a:effectRef>
          <a:fontRef idx="minor"/>
        </p:style>
      </p:sp>
      <p:sp>
        <p:nvSpPr>
          <p:cNvPr id="467" name="CustomShape 13"/>
          <p:cNvSpPr/>
          <p:nvPr/>
        </p:nvSpPr>
        <p:spPr>
          <a:xfrm>
            <a:off x="5002560" y="4241160"/>
            <a:ext cx="151380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u="sng" strike="noStrike" spc="-1">
                <a:solidFill>
                  <a:srgbClr val="000000"/>
                </a:solidFill>
                <a:uFillTx/>
                <a:latin typeface="Comic Sans MS"/>
                <a:ea typeface="Arial Unicode MS"/>
              </a:rPr>
              <a:t>Component</a:t>
            </a:r>
            <a:r>
              <a:rPr lang="en-US" sz="2000" b="0" strike="noStrike" spc="-1">
                <a:solidFill>
                  <a:srgbClr val="000000"/>
                </a:solidFill>
                <a:latin typeface="Comic Sans MS"/>
                <a:ea typeface="Arial Unicode MS"/>
              </a:rPr>
              <a:t> </a:t>
            </a:r>
            <a:r>
              <a:rPr lang="en-US" sz="2000" b="0" u="sng" strike="noStrike" spc="-1">
                <a:solidFill>
                  <a:srgbClr val="000000"/>
                </a:solidFill>
                <a:uFillTx/>
                <a:latin typeface="Comic Sans MS"/>
                <a:ea typeface="Arial Unicode MS"/>
              </a:rPr>
              <a:t>Diagram</a:t>
            </a:r>
            <a:endParaRPr lang="en-IN" sz="2000" b="0" strike="noStrike" spc="-1">
              <a:latin typeface="Arial"/>
            </a:endParaRPr>
          </a:p>
        </p:txBody>
      </p:sp>
      <p:sp>
        <p:nvSpPr>
          <p:cNvPr id="468" name="CustomShape 14"/>
          <p:cNvSpPr/>
          <p:nvPr/>
        </p:nvSpPr>
        <p:spPr>
          <a:xfrm>
            <a:off x="8790480" y="2814120"/>
            <a:ext cx="791280" cy="791280"/>
          </a:xfrm>
          <a:prstGeom prst="ellipse">
            <a:avLst/>
          </a:prstGeom>
          <a:solidFill>
            <a:schemeClr val="accent3"/>
          </a:solidFill>
          <a:ln w="22320">
            <a:noFill/>
          </a:ln>
        </p:spPr>
        <p:style>
          <a:lnRef idx="2">
            <a:schemeClr val="accent1">
              <a:shade val="50000"/>
            </a:schemeClr>
          </a:lnRef>
          <a:fillRef idx="1">
            <a:schemeClr val="accent1"/>
          </a:fillRef>
          <a:effectRef idx="0">
            <a:schemeClr val="accent1"/>
          </a:effectRef>
          <a:fontRef idx="minor"/>
        </p:style>
      </p:sp>
      <p:sp>
        <p:nvSpPr>
          <p:cNvPr id="469" name="CustomShape 15"/>
          <p:cNvSpPr/>
          <p:nvPr/>
        </p:nvSpPr>
        <p:spPr>
          <a:xfrm>
            <a:off x="7061040" y="4304160"/>
            <a:ext cx="791280" cy="791280"/>
          </a:xfrm>
          <a:prstGeom prst="ellipse">
            <a:avLst/>
          </a:prstGeom>
          <a:solidFill>
            <a:schemeClr val="accent2"/>
          </a:solidFill>
          <a:ln w="22320">
            <a:noFill/>
          </a:ln>
        </p:spPr>
        <p:style>
          <a:lnRef idx="2">
            <a:schemeClr val="accent1">
              <a:shade val="50000"/>
            </a:schemeClr>
          </a:lnRef>
          <a:fillRef idx="1">
            <a:schemeClr val="accent1"/>
          </a:fillRef>
          <a:effectRef idx="0">
            <a:schemeClr val="accent1"/>
          </a:effectRef>
          <a:fontRef idx="minor"/>
        </p:style>
      </p:sp>
      <p:sp>
        <p:nvSpPr>
          <p:cNvPr id="470" name="CustomShape 16"/>
          <p:cNvSpPr/>
          <p:nvPr/>
        </p:nvSpPr>
        <p:spPr>
          <a:xfrm>
            <a:off x="10520280" y="4301280"/>
            <a:ext cx="791280" cy="791280"/>
          </a:xfrm>
          <a:prstGeom prst="ellipse">
            <a:avLst/>
          </a:prstGeom>
          <a:solidFill>
            <a:schemeClr val="accent4"/>
          </a:solidFill>
          <a:ln w="22320">
            <a:noFill/>
          </a:ln>
        </p:spPr>
        <p:style>
          <a:lnRef idx="2">
            <a:schemeClr val="accent1">
              <a:shade val="50000"/>
            </a:schemeClr>
          </a:lnRef>
          <a:fillRef idx="1">
            <a:schemeClr val="accent1"/>
          </a:fillRef>
          <a:effectRef idx="0">
            <a:schemeClr val="accent1"/>
          </a:effectRef>
          <a:fontRef idx="minor"/>
        </p:style>
      </p:sp>
      <p:sp>
        <p:nvSpPr>
          <p:cNvPr id="471" name="CustomShape 17"/>
          <p:cNvSpPr/>
          <p:nvPr/>
        </p:nvSpPr>
        <p:spPr>
          <a:xfrm>
            <a:off x="2001240" y="3068640"/>
            <a:ext cx="547560" cy="304920"/>
          </a:xfrm>
          <a:custGeom>
            <a:avLst/>
            <a:gdLst/>
            <a:ahLst/>
            <a:cxnLst/>
            <a:rect l="l" t="t" r="r" b="b"/>
            <a:pathLst>
              <a:path w="838583" h="467185">
                <a:moveTo>
                  <a:pt x="109543" y="172709"/>
                </a:moveTo>
                <a:cubicBezTo>
                  <a:pt x="106117" y="174149"/>
                  <a:pt x="103237" y="176930"/>
                  <a:pt x="101648" y="180704"/>
                </a:cubicBezTo>
                <a:cubicBezTo>
                  <a:pt x="98470" y="188251"/>
                  <a:pt x="102045" y="196593"/>
                  <a:pt x="109593" y="199771"/>
                </a:cubicBezTo>
                <a:lnTo>
                  <a:pt x="386467" y="310998"/>
                </a:lnTo>
                <a:cubicBezTo>
                  <a:pt x="394015" y="313779"/>
                  <a:pt x="402357" y="310203"/>
                  <a:pt x="405535" y="303053"/>
                </a:cubicBezTo>
                <a:cubicBezTo>
                  <a:pt x="408712" y="295505"/>
                  <a:pt x="405138" y="287164"/>
                  <a:pt x="397590" y="283986"/>
                </a:cubicBezTo>
                <a:lnTo>
                  <a:pt x="120715" y="172759"/>
                </a:lnTo>
                <a:cubicBezTo>
                  <a:pt x="116942" y="171170"/>
                  <a:pt x="112969" y="171269"/>
                  <a:pt x="109543" y="172709"/>
                </a:cubicBezTo>
                <a:close/>
                <a:moveTo>
                  <a:pt x="786882" y="143363"/>
                </a:moveTo>
                <a:cubicBezTo>
                  <a:pt x="774568" y="144555"/>
                  <a:pt x="762651" y="148130"/>
                  <a:pt x="750337" y="150513"/>
                </a:cubicBezTo>
                <a:cubicBezTo>
                  <a:pt x="704654" y="159253"/>
                  <a:pt x="636727" y="177922"/>
                  <a:pt x="604153" y="212482"/>
                </a:cubicBezTo>
                <a:cubicBezTo>
                  <a:pt x="573963" y="244658"/>
                  <a:pt x="552910" y="269684"/>
                  <a:pt x="517952" y="297094"/>
                </a:cubicBezTo>
                <a:cubicBezTo>
                  <a:pt x="479421" y="327284"/>
                  <a:pt x="438505" y="364227"/>
                  <a:pt x="390440" y="376938"/>
                </a:cubicBezTo>
                <a:cubicBezTo>
                  <a:pt x="350716" y="387267"/>
                  <a:pt x="310992" y="394417"/>
                  <a:pt x="269679" y="389253"/>
                </a:cubicBezTo>
                <a:cubicBezTo>
                  <a:pt x="231147" y="384883"/>
                  <a:pt x="193410" y="373364"/>
                  <a:pt x="157261" y="359858"/>
                </a:cubicBezTo>
                <a:cubicBezTo>
                  <a:pt x="116743" y="344762"/>
                  <a:pt x="63910" y="323709"/>
                  <a:pt x="31734" y="286368"/>
                </a:cubicBezTo>
                <a:cubicBezTo>
                  <a:pt x="41268" y="333640"/>
                  <a:pt x="93306" y="369788"/>
                  <a:pt x="133030" y="391239"/>
                </a:cubicBezTo>
                <a:cubicBezTo>
                  <a:pt x="178315" y="415073"/>
                  <a:pt x="227175" y="426196"/>
                  <a:pt x="277624" y="433346"/>
                </a:cubicBezTo>
                <a:cubicBezTo>
                  <a:pt x="339196" y="442086"/>
                  <a:pt x="395603" y="422621"/>
                  <a:pt x="448833" y="394019"/>
                </a:cubicBezTo>
                <a:cubicBezTo>
                  <a:pt x="494913" y="369391"/>
                  <a:pt x="534239" y="335229"/>
                  <a:pt x="570388" y="297491"/>
                </a:cubicBezTo>
                <a:cubicBezTo>
                  <a:pt x="591442" y="275643"/>
                  <a:pt x="610112" y="250617"/>
                  <a:pt x="636329" y="233138"/>
                </a:cubicBezTo>
                <a:cubicBezTo>
                  <a:pt x="670492" y="210893"/>
                  <a:pt x="724516" y="200168"/>
                  <a:pt x="763445" y="189840"/>
                </a:cubicBezTo>
                <a:cubicBezTo>
                  <a:pt x="774568" y="187059"/>
                  <a:pt x="786088" y="184676"/>
                  <a:pt x="796813" y="179114"/>
                </a:cubicBezTo>
                <a:cubicBezTo>
                  <a:pt x="811114" y="171964"/>
                  <a:pt x="815483" y="161636"/>
                  <a:pt x="813100" y="152102"/>
                </a:cubicBezTo>
                <a:cubicBezTo>
                  <a:pt x="811114" y="143760"/>
                  <a:pt x="792841" y="142568"/>
                  <a:pt x="786882" y="143363"/>
                </a:cubicBezTo>
                <a:close/>
                <a:moveTo>
                  <a:pt x="202099" y="123848"/>
                </a:moveTo>
                <a:cubicBezTo>
                  <a:pt x="198673" y="125288"/>
                  <a:pt x="195793" y="128069"/>
                  <a:pt x="194204" y="131843"/>
                </a:cubicBezTo>
                <a:cubicBezTo>
                  <a:pt x="191026" y="139390"/>
                  <a:pt x="194601" y="147732"/>
                  <a:pt x="202149" y="150910"/>
                </a:cubicBezTo>
                <a:lnTo>
                  <a:pt x="465517" y="256575"/>
                </a:lnTo>
                <a:cubicBezTo>
                  <a:pt x="472667" y="259356"/>
                  <a:pt x="481407" y="255781"/>
                  <a:pt x="484585" y="248630"/>
                </a:cubicBezTo>
                <a:cubicBezTo>
                  <a:pt x="487762" y="241083"/>
                  <a:pt x="484188" y="232741"/>
                  <a:pt x="476640" y="229563"/>
                </a:cubicBezTo>
                <a:lnTo>
                  <a:pt x="213271" y="123898"/>
                </a:lnTo>
                <a:cubicBezTo>
                  <a:pt x="209498" y="122309"/>
                  <a:pt x="205525" y="122408"/>
                  <a:pt x="202099" y="123848"/>
                </a:cubicBezTo>
                <a:close/>
                <a:moveTo>
                  <a:pt x="301011" y="73400"/>
                </a:moveTo>
                <a:cubicBezTo>
                  <a:pt x="297585" y="74840"/>
                  <a:pt x="294705" y="77621"/>
                  <a:pt x="293116" y="81395"/>
                </a:cubicBezTo>
                <a:cubicBezTo>
                  <a:pt x="289938" y="88942"/>
                  <a:pt x="293513" y="97284"/>
                  <a:pt x="301061" y="100462"/>
                </a:cubicBezTo>
                <a:lnTo>
                  <a:pt x="537019" y="195004"/>
                </a:lnTo>
                <a:cubicBezTo>
                  <a:pt x="544169" y="198182"/>
                  <a:pt x="552909" y="194607"/>
                  <a:pt x="556086" y="187059"/>
                </a:cubicBezTo>
                <a:cubicBezTo>
                  <a:pt x="559264" y="179512"/>
                  <a:pt x="555689" y="171170"/>
                  <a:pt x="548142" y="167992"/>
                </a:cubicBezTo>
                <a:lnTo>
                  <a:pt x="312183" y="73450"/>
                </a:lnTo>
                <a:cubicBezTo>
                  <a:pt x="308410" y="71861"/>
                  <a:pt x="304437" y="71960"/>
                  <a:pt x="301011" y="73400"/>
                </a:cubicBezTo>
                <a:close/>
                <a:moveTo>
                  <a:pt x="418991" y="42812"/>
                </a:moveTo>
                <a:cubicBezTo>
                  <a:pt x="415565" y="44252"/>
                  <a:pt x="412685" y="47033"/>
                  <a:pt x="411096" y="50807"/>
                </a:cubicBezTo>
                <a:cubicBezTo>
                  <a:pt x="407918" y="58354"/>
                  <a:pt x="411493" y="66696"/>
                  <a:pt x="419041" y="69874"/>
                </a:cubicBezTo>
                <a:lnTo>
                  <a:pt x="600181" y="142569"/>
                </a:lnTo>
                <a:cubicBezTo>
                  <a:pt x="607331" y="145349"/>
                  <a:pt x="616070" y="141774"/>
                  <a:pt x="619248" y="134624"/>
                </a:cubicBezTo>
                <a:cubicBezTo>
                  <a:pt x="622426" y="127076"/>
                  <a:pt x="618851" y="118734"/>
                  <a:pt x="611303" y="115556"/>
                </a:cubicBezTo>
                <a:lnTo>
                  <a:pt x="430163" y="42862"/>
                </a:lnTo>
                <a:cubicBezTo>
                  <a:pt x="426390" y="41273"/>
                  <a:pt x="422417" y="41372"/>
                  <a:pt x="418991" y="42812"/>
                </a:cubicBezTo>
                <a:close/>
                <a:moveTo>
                  <a:pt x="506830" y="1947"/>
                </a:moveTo>
                <a:cubicBezTo>
                  <a:pt x="583893" y="-4806"/>
                  <a:pt x="670491" y="6317"/>
                  <a:pt x="743980" y="30548"/>
                </a:cubicBezTo>
                <a:cubicBezTo>
                  <a:pt x="764637" y="37301"/>
                  <a:pt x="787279" y="51999"/>
                  <a:pt x="805552" y="63916"/>
                </a:cubicBezTo>
                <a:cubicBezTo>
                  <a:pt x="832961" y="82586"/>
                  <a:pt x="834947" y="111981"/>
                  <a:pt x="838125" y="140582"/>
                </a:cubicBezTo>
                <a:cubicBezTo>
                  <a:pt x="838920" y="147733"/>
                  <a:pt x="838522" y="155280"/>
                  <a:pt x="838125" y="162430"/>
                </a:cubicBezTo>
                <a:cubicBezTo>
                  <a:pt x="837728" y="187059"/>
                  <a:pt x="827003" y="200963"/>
                  <a:pt x="803566" y="209304"/>
                </a:cubicBezTo>
                <a:cubicBezTo>
                  <a:pt x="766225" y="222810"/>
                  <a:pt x="710215" y="227975"/>
                  <a:pt x="674066" y="247042"/>
                </a:cubicBezTo>
                <a:cubicBezTo>
                  <a:pt x="645863" y="262137"/>
                  <a:pt x="624809" y="284382"/>
                  <a:pt x="604153" y="307422"/>
                </a:cubicBezTo>
                <a:cubicBezTo>
                  <a:pt x="539800" y="379719"/>
                  <a:pt x="465120" y="445660"/>
                  <a:pt x="367796" y="462344"/>
                </a:cubicBezTo>
                <a:cubicBezTo>
                  <a:pt x="290336" y="475453"/>
                  <a:pt x="213668" y="461153"/>
                  <a:pt x="141372" y="428977"/>
                </a:cubicBezTo>
                <a:cubicBezTo>
                  <a:pt x="114757" y="417457"/>
                  <a:pt x="82183" y="402759"/>
                  <a:pt x="59938" y="383691"/>
                </a:cubicBezTo>
                <a:cubicBezTo>
                  <a:pt x="20611" y="349529"/>
                  <a:pt x="-3620" y="299080"/>
                  <a:pt x="749" y="245850"/>
                </a:cubicBezTo>
                <a:cubicBezTo>
                  <a:pt x="-6401" y="175936"/>
                  <a:pt x="38487" y="131446"/>
                  <a:pt x="98470" y="100462"/>
                </a:cubicBezTo>
                <a:cubicBezTo>
                  <a:pt x="161233" y="67888"/>
                  <a:pt x="237106" y="46040"/>
                  <a:pt x="304636" y="30945"/>
                </a:cubicBezTo>
                <a:cubicBezTo>
                  <a:pt x="371372" y="16247"/>
                  <a:pt x="438505" y="7906"/>
                  <a:pt x="506830" y="1947"/>
                </a:cubicBezTo>
                <a:close/>
              </a:path>
            </a:pathLst>
          </a:custGeom>
          <a:solidFill>
            <a:schemeClr val="bg1"/>
          </a:solidFill>
          <a:ln w="7560">
            <a:noFill/>
          </a:ln>
        </p:spPr>
        <p:style>
          <a:lnRef idx="0">
            <a:scrgbClr r="0" g="0" b="0"/>
          </a:lnRef>
          <a:fillRef idx="0">
            <a:scrgbClr r="0" g="0" b="0"/>
          </a:fillRef>
          <a:effectRef idx="0">
            <a:scrgbClr r="0" g="0" b="0"/>
          </a:effectRef>
          <a:fontRef idx="minor"/>
        </p:style>
      </p:sp>
      <p:grpSp>
        <p:nvGrpSpPr>
          <p:cNvPr id="472" name="Group 18"/>
          <p:cNvGrpSpPr/>
          <p:nvPr/>
        </p:nvGrpSpPr>
        <p:grpSpPr>
          <a:xfrm>
            <a:off x="5549040" y="2907360"/>
            <a:ext cx="519120" cy="543960"/>
            <a:chOff x="5549040" y="2907360"/>
            <a:chExt cx="519120" cy="543960"/>
          </a:xfrm>
        </p:grpSpPr>
        <p:sp>
          <p:nvSpPr>
            <p:cNvPr id="473" name="CustomShape 19"/>
            <p:cNvSpPr/>
            <p:nvPr/>
          </p:nvSpPr>
          <p:spPr>
            <a:xfrm rot="2641200">
              <a:off x="5754240" y="2962800"/>
              <a:ext cx="262440" cy="253800"/>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4" name="CustomShape 20"/>
            <p:cNvSpPr/>
            <p:nvPr/>
          </p:nvSpPr>
          <p:spPr>
            <a:xfrm>
              <a:off x="5549040" y="3105720"/>
              <a:ext cx="112680" cy="112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5" name="CustomShape 21"/>
            <p:cNvSpPr/>
            <p:nvPr/>
          </p:nvSpPr>
          <p:spPr>
            <a:xfrm>
              <a:off x="5673240" y="3105720"/>
              <a:ext cx="112680" cy="112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6" name="CustomShape 22"/>
            <p:cNvSpPr/>
            <p:nvPr/>
          </p:nvSpPr>
          <p:spPr>
            <a:xfrm>
              <a:off x="5611320" y="3222000"/>
              <a:ext cx="112680" cy="112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7" name="CustomShape 23"/>
            <p:cNvSpPr/>
            <p:nvPr/>
          </p:nvSpPr>
          <p:spPr>
            <a:xfrm>
              <a:off x="5735160" y="3222000"/>
              <a:ext cx="112680" cy="112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8" name="CustomShape 24"/>
            <p:cNvSpPr/>
            <p:nvPr/>
          </p:nvSpPr>
          <p:spPr>
            <a:xfrm>
              <a:off x="5672520" y="3338640"/>
              <a:ext cx="112680" cy="112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9" name="CustomShape 25"/>
            <p:cNvSpPr/>
            <p:nvPr/>
          </p:nvSpPr>
          <p:spPr>
            <a:xfrm rot="20679600">
              <a:off x="5645520" y="3047400"/>
              <a:ext cx="150840" cy="24120"/>
            </a:xfrm>
            <a:prstGeom prst="roundRect">
              <a:avLst>
                <a:gd name="adj" fmla="val 4917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80" name="CustomShape 26"/>
            <p:cNvSpPr/>
            <p:nvPr/>
          </p:nvSpPr>
          <p:spPr>
            <a:xfrm>
              <a:off x="5717880" y="3057480"/>
              <a:ext cx="27720" cy="57240"/>
            </a:xfrm>
            <a:prstGeom prst="roundRect">
              <a:avLst>
                <a:gd name="adj" fmla="val 20029"/>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481" name="CustomShape 27"/>
          <p:cNvSpPr/>
          <p:nvPr/>
        </p:nvSpPr>
        <p:spPr>
          <a:xfrm>
            <a:off x="10684800" y="4455000"/>
            <a:ext cx="465840" cy="473040"/>
          </a:xfrm>
          <a:custGeom>
            <a:avLst/>
            <a:gdLst/>
            <a:ahLst/>
            <a:cxnLst/>
            <a:rect l="l" t="t" r="r" b="b"/>
            <a:pathLst>
              <a:path w="2936056" h="2981194">
                <a:moveTo>
                  <a:pt x="650489" y="2515181"/>
                </a:moveTo>
                <a:cubicBezTo>
                  <a:pt x="653703" y="2513896"/>
                  <a:pt x="655631" y="2517752"/>
                  <a:pt x="657560" y="2520002"/>
                </a:cubicBezTo>
                <a:cubicBezTo>
                  <a:pt x="672986" y="2537357"/>
                  <a:pt x="686485" y="2556640"/>
                  <a:pt x="699340" y="2575924"/>
                </a:cubicBezTo>
                <a:cubicBezTo>
                  <a:pt x="733729" y="2627667"/>
                  <a:pt x="770688" y="2677482"/>
                  <a:pt x="815361" y="2721191"/>
                </a:cubicBezTo>
                <a:cubicBezTo>
                  <a:pt x="824682" y="2730511"/>
                  <a:pt x="835287" y="2738225"/>
                  <a:pt x="844929" y="2747223"/>
                </a:cubicBezTo>
                <a:cubicBezTo>
                  <a:pt x="866462" y="2766507"/>
                  <a:pt x="892495" y="2771006"/>
                  <a:pt x="920133" y="2773899"/>
                </a:cubicBezTo>
                <a:cubicBezTo>
                  <a:pt x="955486" y="2777434"/>
                  <a:pt x="990517" y="2774220"/>
                  <a:pt x="1025870" y="2777434"/>
                </a:cubicBezTo>
                <a:cubicBezTo>
                  <a:pt x="1052866" y="2780005"/>
                  <a:pt x="1076970" y="2789004"/>
                  <a:pt x="1099789" y="2803145"/>
                </a:cubicBezTo>
                <a:cubicBezTo>
                  <a:pt x="1129357" y="2821143"/>
                  <a:pt x="1158603" y="2839462"/>
                  <a:pt x="1185599" y="2860995"/>
                </a:cubicBezTo>
                <a:cubicBezTo>
                  <a:pt x="1221595" y="2889920"/>
                  <a:pt x="1233486" y="2927844"/>
                  <a:pt x="1229951" y="2972516"/>
                </a:cubicBezTo>
                <a:cubicBezTo>
                  <a:pt x="1229308" y="2980230"/>
                  <a:pt x="1225130" y="2981194"/>
                  <a:pt x="1219024" y="2981194"/>
                </a:cubicBezTo>
                <a:cubicBezTo>
                  <a:pt x="1200383" y="2980873"/>
                  <a:pt x="1181743" y="2980873"/>
                  <a:pt x="1156032" y="2980873"/>
                </a:cubicBezTo>
                <a:cubicBezTo>
                  <a:pt x="1132892" y="2980873"/>
                  <a:pt x="1102681" y="2981837"/>
                  <a:pt x="1072792" y="2976694"/>
                </a:cubicBezTo>
                <a:cubicBezTo>
                  <a:pt x="1067007" y="2975730"/>
                  <a:pt x="1061544" y="2973480"/>
                  <a:pt x="1057045" y="2969624"/>
                </a:cubicBezTo>
                <a:cubicBezTo>
                  <a:pt x="1023298" y="2941020"/>
                  <a:pt x="985696" y="2917559"/>
                  <a:pt x="949379" y="2892491"/>
                </a:cubicBezTo>
                <a:cubicBezTo>
                  <a:pt x="876425" y="2842033"/>
                  <a:pt x="813754" y="2780648"/>
                  <a:pt x="759118" y="2710907"/>
                </a:cubicBezTo>
                <a:cubicBezTo>
                  <a:pt x="719588" y="2660449"/>
                  <a:pt x="683914" y="2607420"/>
                  <a:pt x="657560" y="2548606"/>
                </a:cubicBezTo>
                <a:cubicBezTo>
                  <a:pt x="654025" y="2540892"/>
                  <a:pt x="651775" y="2532536"/>
                  <a:pt x="649525" y="2524502"/>
                </a:cubicBezTo>
                <a:cubicBezTo>
                  <a:pt x="648561" y="2521609"/>
                  <a:pt x="645990" y="2517109"/>
                  <a:pt x="650489" y="2515181"/>
                </a:cubicBezTo>
                <a:close/>
                <a:moveTo>
                  <a:pt x="2286353" y="2463116"/>
                </a:moveTo>
                <a:cubicBezTo>
                  <a:pt x="2289888" y="2464723"/>
                  <a:pt x="2287638" y="2468580"/>
                  <a:pt x="2287317" y="2471472"/>
                </a:cubicBezTo>
                <a:cubicBezTo>
                  <a:pt x="2284425" y="2485613"/>
                  <a:pt x="2278318" y="2498790"/>
                  <a:pt x="2272212" y="2511646"/>
                </a:cubicBezTo>
                <a:cubicBezTo>
                  <a:pt x="2234288" y="2588136"/>
                  <a:pt x="2183187" y="2654985"/>
                  <a:pt x="2126623" y="2718620"/>
                </a:cubicBezTo>
                <a:cubicBezTo>
                  <a:pt x="2069416" y="2783219"/>
                  <a:pt x="1999996" y="2832712"/>
                  <a:pt x="1928969" y="2880278"/>
                </a:cubicBezTo>
                <a:cubicBezTo>
                  <a:pt x="1902937" y="2897633"/>
                  <a:pt x="1880761" y="2919487"/>
                  <a:pt x="1853765" y="2935235"/>
                </a:cubicBezTo>
                <a:cubicBezTo>
                  <a:pt x="1824197" y="2951948"/>
                  <a:pt x="1793022" y="2962875"/>
                  <a:pt x="1759598" y="2967053"/>
                </a:cubicBezTo>
                <a:cubicBezTo>
                  <a:pt x="1749313" y="2968660"/>
                  <a:pt x="1747706" y="2965124"/>
                  <a:pt x="1750599" y="2955483"/>
                </a:cubicBezTo>
                <a:cubicBezTo>
                  <a:pt x="1771811" y="2888313"/>
                  <a:pt x="1800093" y="2824035"/>
                  <a:pt x="1832553" y="2761686"/>
                </a:cubicBezTo>
                <a:cubicBezTo>
                  <a:pt x="1834803" y="2757508"/>
                  <a:pt x="1836731" y="2753330"/>
                  <a:pt x="1840909" y="2750759"/>
                </a:cubicBezTo>
                <a:cubicBezTo>
                  <a:pt x="1856014" y="2741438"/>
                  <a:pt x="1871120" y="2731797"/>
                  <a:pt x="1886225" y="2722155"/>
                </a:cubicBezTo>
                <a:cubicBezTo>
                  <a:pt x="1893938" y="2717334"/>
                  <a:pt x="1902294" y="2716370"/>
                  <a:pt x="1910972" y="2718298"/>
                </a:cubicBezTo>
                <a:cubicBezTo>
                  <a:pt x="1954680" y="2727619"/>
                  <a:pt x="1998068" y="2724083"/>
                  <a:pt x="2041777" y="2718298"/>
                </a:cubicBezTo>
                <a:cubicBezTo>
                  <a:pt x="2067488" y="2715085"/>
                  <a:pt x="2086771" y="2699979"/>
                  <a:pt x="2105090" y="2683910"/>
                </a:cubicBezTo>
                <a:cubicBezTo>
                  <a:pt x="2149763" y="2644700"/>
                  <a:pt x="2185758" y="2598099"/>
                  <a:pt x="2219504" y="2549570"/>
                </a:cubicBezTo>
                <a:cubicBezTo>
                  <a:pt x="2236216" y="2525787"/>
                  <a:pt x="2251643" y="2501040"/>
                  <a:pt x="2269962" y="2478221"/>
                </a:cubicBezTo>
                <a:cubicBezTo>
                  <a:pt x="2272855" y="2474686"/>
                  <a:pt x="2275747" y="2471151"/>
                  <a:pt x="2279282" y="2467616"/>
                </a:cubicBezTo>
                <a:cubicBezTo>
                  <a:pt x="2281211" y="2465687"/>
                  <a:pt x="2283139" y="2461509"/>
                  <a:pt x="2286353" y="2463116"/>
                </a:cubicBezTo>
                <a:close/>
                <a:moveTo>
                  <a:pt x="579783" y="2362843"/>
                </a:moveTo>
                <a:cubicBezTo>
                  <a:pt x="585247" y="2359308"/>
                  <a:pt x="590068" y="2366379"/>
                  <a:pt x="594245" y="2370235"/>
                </a:cubicBezTo>
                <a:cubicBezTo>
                  <a:pt x="617386" y="2392090"/>
                  <a:pt x="637633" y="2416515"/>
                  <a:pt x="658845" y="2440298"/>
                </a:cubicBezTo>
                <a:cubicBezTo>
                  <a:pt x="680056" y="2464402"/>
                  <a:pt x="701268" y="2488827"/>
                  <a:pt x="725372" y="2510360"/>
                </a:cubicBezTo>
                <a:cubicBezTo>
                  <a:pt x="747547" y="2530287"/>
                  <a:pt x="773580" y="2540892"/>
                  <a:pt x="803148" y="2543142"/>
                </a:cubicBezTo>
                <a:cubicBezTo>
                  <a:pt x="846857" y="2546356"/>
                  <a:pt x="890566" y="2548927"/>
                  <a:pt x="933952" y="2552784"/>
                </a:cubicBezTo>
                <a:cubicBezTo>
                  <a:pt x="978303" y="2556640"/>
                  <a:pt x="1014299" y="2580102"/>
                  <a:pt x="1048366" y="2606134"/>
                </a:cubicBezTo>
                <a:cubicBezTo>
                  <a:pt x="1073756" y="2625417"/>
                  <a:pt x="1096253" y="2648236"/>
                  <a:pt x="1111037" y="2677161"/>
                </a:cubicBezTo>
                <a:cubicBezTo>
                  <a:pt x="1118107" y="2690659"/>
                  <a:pt x="1122928" y="2705122"/>
                  <a:pt x="1120357" y="2720548"/>
                </a:cubicBezTo>
                <a:cubicBezTo>
                  <a:pt x="1117465" y="2738546"/>
                  <a:pt x="1105573" y="2749473"/>
                  <a:pt x="1087254" y="2750759"/>
                </a:cubicBezTo>
                <a:cubicBezTo>
                  <a:pt x="1076970" y="2750759"/>
                  <a:pt x="1066364" y="2750437"/>
                  <a:pt x="1056079" y="2750437"/>
                </a:cubicBezTo>
                <a:cubicBezTo>
                  <a:pt x="1001122" y="2756865"/>
                  <a:pt x="954842" y="2734368"/>
                  <a:pt x="908885" y="2708335"/>
                </a:cubicBezTo>
                <a:cubicBezTo>
                  <a:pt x="820182" y="2657878"/>
                  <a:pt x="744977" y="2591672"/>
                  <a:pt x="678128" y="2515181"/>
                </a:cubicBezTo>
                <a:cubicBezTo>
                  <a:pt x="649845" y="2482721"/>
                  <a:pt x="622207" y="2449940"/>
                  <a:pt x="598424" y="2413623"/>
                </a:cubicBezTo>
                <a:cubicBezTo>
                  <a:pt x="591353" y="2403017"/>
                  <a:pt x="584925" y="2391768"/>
                  <a:pt x="580426" y="2379877"/>
                </a:cubicBezTo>
                <a:cubicBezTo>
                  <a:pt x="578498" y="2374413"/>
                  <a:pt x="573677" y="2367021"/>
                  <a:pt x="579783" y="2362843"/>
                </a:cubicBezTo>
                <a:close/>
                <a:moveTo>
                  <a:pt x="2357380" y="2310136"/>
                </a:moveTo>
                <a:cubicBezTo>
                  <a:pt x="2361558" y="2313028"/>
                  <a:pt x="2358666" y="2319456"/>
                  <a:pt x="2357059" y="2324277"/>
                </a:cubicBezTo>
                <a:cubicBezTo>
                  <a:pt x="2352881" y="2338739"/>
                  <a:pt x="2345167" y="2351273"/>
                  <a:pt x="2336811" y="2363486"/>
                </a:cubicBezTo>
                <a:cubicBezTo>
                  <a:pt x="2245216" y="2492363"/>
                  <a:pt x="2136587" y="2601956"/>
                  <a:pt x="1993890" y="2674590"/>
                </a:cubicBezTo>
                <a:cubicBezTo>
                  <a:pt x="1965608" y="2688731"/>
                  <a:pt x="1937326" y="2698694"/>
                  <a:pt x="1905509" y="2694516"/>
                </a:cubicBezTo>
                <a:cubicBezTo>
                  <a:pt x="1894903" y="2694516"/>
                  <a:pt x="1884618" y="2694516"/>
                  <a:pt x="1874012" y="2694516"/>
                </a:cubicBezTo>
                <a:cubicBezTo>
                  <a:pt x="1868227" y="2694516"/>
                  <a:pt x="1866299" y="2692266"/>
                  <a:pt x="1868549" y="2686803"/>
                </a:cubicBezTo>
                <a:cubicBezTo>
                  <a:pt x="1887511" y="2638594"/>
                  <a:pt x="1897152" y="2587815"/>
                  <a:pt x="1906794" y="2537357"/>
                </a:cubicBezTo>
                <a:cubicBezTo>
                  <a:pt x="1908080" y="2530929"/>
                  <a:pt x="1912579" y="2528680"/>
                  <a:pt x="1917400" y="2526430"/>
                </a:cubicBezTo>
                <a:cubicBezTo>
                  <a:pt x="1951146" y="2509396"/>
                  <a:pt x="1987784" y="2502647"/>
                  <a:pt x="2025065" y="2498791"/>
                </a:cubicBezTo>
                <a:cubicBezTo>
                  <a:pt x="2064596" y="2494612"/>
                  <a:pt x="2104769" y="2495577"/>
                  <a:pt x="2144300" y="2489470"/>
                </a:cubicBezTo>
                <a:cubicBezTo>
                  <a:pt x="2171618" y="2485292"/>
                  <a:pt x="2195079" y="2473079"/>
                  <a:pt x="2215327" y="2454439"/>
                </a:cubicBezTo>
                <a:cubicBezTo>
                  <a:pt x="2247787" y="2424228"/>
                  <a:pt x="2275747" y="2389840"/>
                  <a:pt x="2304994" y="2356737"/>
                </a:cubicBezTo>
                <a:cubicBezTo>
                  <a:pt x="2317528" y="2342596"/>
                  <a:pt x="2331026" y="2329097"/>
                  <a:pt x="2344846" y="2315921"/>
                </a:cubicBezTo>
                <a:cubicBezTo>
                  <a:pt x="2348381" y="2312707"/>
                  <a:pt x="2352881" y="2306922"/>
                  <a:pt x="2357380" y="2310136"/>
                </a:cubicBezTo>
                <a:close/>
                <a:moveTo>
                  <a:pt x="1901330" y="2295994"/>
                </a:moveTo>
                <a:cubicBezTo>
                  <a:pt x="1907437" y="2301779"/>
                  <a:pt x="1907115" y="2307564"/>
                  <a:pt x="1907115" y="2312706"/>
                </a:cubicBezTo>
                <a:cubicBezTo>
                  <a:pt x="1909044" y="2376341"/>
                  <a:pt x="1904223" y="2439655"/>
                  <a:pt x="1896188" y="2502968"/>
                </a:cubicBezTo>
                <a:cubicBezTo>
                  <a:pt x="1890403" y="2548605"/>
                  <a:pt x="1885904" y="2594885"/>
                  <a:pt x="1870798" y="2638594"/>
                </a:cubicBezTo>
                <a:cubicBezTo>
                  <a:pt x="1847659" y="2706085"/>
                  <a:pt x="1818734" y="2771327"/>
                  <a:pt x="1789166" y="2836247"/>
                </a:cubicBezTo>
                <a:cubicBezTo>
                  <a:pt x="1769240" y="2880277"/>
                  <a:pt x="1748992" y="2924308"/>
                  <a:pt x="1729388" y="2968659"/>
                </a:cubicBezTo>
                <a:cubicBezTo>
                  <a:pt x="1725531" y="2977337"/>
                  <a:pt x="1721032" y="2980872"/>
                  <a:pt x="1711069" y="2980872"/>
                </a:cubicBezTo>
                <a:cubicBezTo>
                  <a:pt x="1652254" y="2980229"/>
                  <a:pt x="1593119" y="2980551"/>
                  <a:pt x="1534305" y="2980229"/>
                </a:cubicBezTo>
                <a:cubicBezTo>
                  <a:pt x="1523378" y="2980229"/>
                  <a:pt x="1512772" y="2979265"/>
                  <a:pt x="1501845" y="2978301"/>
                </a:cubicBezTo>
                <a:cubicBezTo>
                  <a:pt x="1483847" y="2976694"/>
                  <a:pt x="1479026" y="2969302"/>
                  <a:pt x="1486418" y="2952911"/>
                </a:cubicBezTo>
                <a:cubicBezTo>
                  <a:pt x="1499595" y="2923344"/>
                  <a:pt x="1518878" y="2897311"/>
                  <a:pt x="1538162" y="2871600"/>
                </a:cubicBezTo>
                <a:cubicBezTo>
                  <a:pt x="1581871" y="2813429"/>
                  <a:pt x="1641327" y="2778719"/>
                  <a:pt x="1708497" y="2755900"/>
                </a:cubicBezTo>
                <a:cubicBezTo>
                  <a:pt x="1715568" y="2753651"/>
                  <a:pt x="1722639" y="2752365"/>
                  <a:pt x="1730352" y="2752365"/>
                </a:cubicBezTo>
                <a:cubicBezTo>
                  <a:pt x="1742886" y="2752365"/>
                  <a:pt x="1753492" y="2747223"/>
                  <a:pt x="1759598" y="2736617"/>
                </a:cubicBezTo>
                <a:cubicBezTo>
                  <a:pt x="1808770" y="2651449"/>
                  <a:pt x="1856657" y="2565960"/>
                  <a:pt x="1877869" y="2468579"/>
                </a:cubicBezTo>
                <a:cubicBezTo>
                  <a:pt x="1886868" y="2426799"/>
                  <a:pt x="1889117" y="2384054"/>
                  <a:pt x="1892974" y="2341631"/>
                </a:cubicBezTo>
                <a:cubicBezTo>
                  <a:pt x="1894260" y="2326526"/>
                  <a:pt x="1895545" y="2311742"/>
                  <a:pt x="1901330" y="2295994"/>
                </a:cubicBezTo>
                <a:close/>
                <a:moveTo>
                  <a:pt x="1002730" y="2028278"/>
                </a:moveTo>
                <a:cubicBezTo>
                  <a:pt x="1007872" y="2029242"/>
                  <a:pt x="1007550" y="2034706"/>
                  <a:pt x="1008193" y="2038563"/>
                </a:cubicBezTo>
                <a:cubicBezTo>
                  <a:pt x="1011086" y="2054953"/>
                  <a:pt x="1012693" y="2071344"/>
                  <a:pt x="1011407" y="2088056"/>
                </a:cubicBezTo>
                <a:cubicBezTo>
                  <a:pt x="1008836" y="2128230"/>
                  <a:pt x="1008836" y="2168725"/>
                  <a:pt x="1011407" y="2208898"/>
                </a:cubicBezTo>
                <a:cubicBezTo>
                  <a:pt x="1014299" y="2254857"/>
                  <a:pt x="1020084" y="2300494"/>
                  <a:pt x="1026191" y="2346131"/>
                </a:cubicBezTo>
                <a:cubicBezTo>
                  <a:pt x="1027155" y="2353844"/>
                  <a:pt x="1023620" y="2354809"/>
                  <a:pt x="1017513" y="2353844"/>
                </a:cubicBezTo>
                <a:cubicBezTo>
                  <a:pt x="1003051" y="2351595"/>
                  <a:pt x="988267" y="2349666"/>
                  <a:pt x="974126" y="2346452"/>
                </a:cubicBezTo>
                <a:cubicBezTo>
                  <a:pt x="957414" y="2342596"/>
                  <a:pt x="948415" y="2330383"/>
                  <a:pt x="942630" y="2314957"/>
                </a:cubicBezTo>
                <a:cubicBezTo>
                  <a:pt x="934274" y="2292781"/>
                  <a:pt x="932346" y="2269641"/>
                  <a:pt x="931060" y="2246501"/>
                </a:cubicBezTo>
                <a:cubicBezTo>
                  <a:pt x="930739" y="2236538"/>
                  <a:pt x="931381" y="2225611"/>
                  <a:pt x="931381" y="2214683"/>
                </a:cubicBezTo>
                <a:cubicBezTo>
                  <a:pt x="931060" y="2195400"/>
                  <a:pt x="931060" y="2175796"/>
                  <a:pt x="933631" y="2156512"/>
                </a:cubicBezTo>
                <a:cubicBezTo>
                  <a:pt x="935881" y="2140443"/>
                  <a:pt x="939416" y="2124695"/>
                  <a:pt x="947772" y="2110232"/>
                </a:cubicBezTo>
                <a:cubicBezTo>
                  <a:pt x="962235" y="2084521"/>
                  <a:pt x="976376" y="2058810"/>
                  <a:pt x="994373" y="2035349"/>
                </a:cubicBezTo>
                <a:cubicBezTo>
                  <a:pt x="996623" y="2032456"/>
                  <a:pt x="998552" y="2027636"/>
                  <a:pt x="1002730" y="2028278"/>
                </a:cubicBezTo>
                <a:close/>
                <a:moveTo>
                  <a:pt x="1901652" y="1973963"/>
                </a:moveTo>
                <a:cubicBezTo>
                  <a:pt x="1905508" y="1974284"/>
                  <a:pt x="1906151" y="1978141"/>
                  <a:pt x="1906151" y="1981034"/>
                </a:cubicBezTo>
                <a:cubicBezTo>
                  <a:pt x="1907115" y="1996139"/>
                  <a:pt x="1906794" y="2011244"/>
                  <a:pt x="1906794" y="2026349"/>
                </a:cubicBezTo>
                <a:cubicBezTo>
                  <a:pt x="1903901" y="2151369"/>
                  <a:pt x="1890081" y="2274461"/>
                  <a:pt x="1848944" y="2393374"/>
                </a:cubicBezTo>
                <a:cubicBezTo>
                  <a:pt x="1820983" y="2474043"/>
                  <a:pt x="1781131" y="2548926"/>
                  <a:pt x="1735815" y="2620917"/>
                </a:cubicBezTo>
                <a:cubicBezTo>
                  <a:pt x="1709140" y="2663019"/>
                  <a:pt x="1680858" y="2703514"/>
                  <a:pt x="1645184" y="2738545"/>
                </a:cubicBezTo>
                <a:cubicBezTo>
                  <a:pt x="1613366" y="2769720"/>
                  <a:pt x="1577050" y="2791896"/>
                  <a:pt x="1532055" y="2798323"/>
                </a:cubicBezTo>
                <a:cubicBezTo>
                  <a:pt x="1495738" y="2803466"/>
                  <a:pt x="1467778" y="2780326"/>
                  <a:pt x="1467135" y="2743687"/>
                </a:cubicBezTo>
                <a:cubicBezTo>
                  <a:pt x="1466492" y="2686480"/>
                  <a:pt x="1483204" y="2635380"/>
                  <a:pt x="1517593" y="2589743"/>
                </a:cubicBezTo>
                <a:cubicBezTo>
                  <a:pt x="1544268" y="2554068"/>
                  <a:pt x="1572872" y="2520001"/>
                  <a:pt x="1604046" y="2487863"/>
                </a:cubicBezTo>
                <a:cubicBezTo>
                  <a:pt x="1641970" y="2448975"/>
                  <a:pt x="1687607" y="2428727"/>
                  <a:pt x="1741600" y="2426799"/>
                </a:cubicBezTo>
                <a:cubicBezTo>
                  <a:pt x="1748349" y="2426478"/>
                  <a:pt x="1754456" y="2425835"/>
                  <a:pt x="1758312" y="2418764"/>
                </a:cubicBezTo>
                <a:cubicBezTo>
                  <a:pt x="1790773" y="2358343"/>
                  <a:pt x="1825483" y="2299208"/>
                  <a:pt x="1850872" y="2234930"/>
                </a:cubicBezTo>
                <a:cubicBezTo>
                  <a:pt x="1879154" y="2163261"/>
                  <a:pt x="1892331" y="2089020"/>
                  <a:pt x="1892653" y="2012208"/>
                </a:cubicBezTo>
                <a:cubicBezTo>
                  <a:pt x="1892653" y="2001281"/>
                  <a:pt x="1892974" y="1990354"/>
                  <a:pt x="1896188" y="1980069"/>
                </a:cubicBezTo>
                <a:cubicBezTo>
                  <a:pt x="1897152" y="1977177"/>
                  <a:pt x="1897795" y="1973320"/>
                  <a:pt x="1901652" y="1973963"/>
                </a:cubicBezTo>
                <a:close/>
                <a:moveTo>
                  <a:pt x="319459" y="1832231"/>
                </a:moveTo>
                <a:cubicBezTo>
                  <a:pt x="324601" y="1829660"/>
                  <a:pt x="328779" y="1837373"/>
                  <a:pt x="332636" y="1841873"/>
                </a:cubicBezTo>
                <a:cubicBezTo>
                  <a:pt x="353848" y="1867584"/>
                  <a:pt x="371203" y="1896509"/>
                  <a:pt x="390165" y="1923506"/>
                </a:cubicBezTo>
                <a:cubicBezTo>
                  <a:pt x="428088" y="1977820"/>
                  <a:pt x="474047" y="2024100"/>
                  <a:pt x="529968" y="2059774"/>
                </a:cubicBezTo>
                <a:cubicBezTo>
                  <a:pt x="556966" y="2077129"/>
                  <a:pt x="586855" y="2082271"/>
                  <a:pt x="618030" y="2078736"/>
                </a:cubicBezTo>
                <a:cubicBezTo>
                  <a:pt x="717016" y="2067487"/>
                  <a:pt x="796721" y="2105733"/>
                  <a:pt x="863892" y="2174831"/>
                </a:cubicBezTo>
                <a:cubicBezTo>
                  <a:pt x="885425" y="2197007"/>
                  <a:pt x="895066" y="2225289"/>
                  <a:pt x="897959" y="2255821"/>
                </a:cubicBezTo>
                <a:cubicBezTo>
                  <a:pt x="898923" y="2266748"/>
                  <a:pt x="892495" y="2272533"/>
                  <a:pt x="883818" y="2277354"/>
                </a:cubicBezTo>
                <a:cubicBezTo>
                  <a:pt x="855213" y="2293423"/>
                  <a:pt x="825003" y="2293102"/>
                  <a:pt x="793508" y="2287960"/>
                </a:cubicBezTo>
                <a:cubicBezTo>
                  <a:pt x="721837" y="2276390"/>
                  <a:pt x="663344" y="2239751"/>
                  <a:pt x="610316" y="2192829"/>
                </a:cubicBezTo>
                <a:cubicBezTo>
                  <a:pt x="558252" y="2146870"/>
                  <a:pt x="509400" y="2097376"/>
                  <a:pt x="458620" y="2050132"/>
                </a:cubicBezTo>
                <a:cubicBezTo>
                  <a:pt x="449300" y="2041455"/>
                  <a:pt x="439337" y="2032778"/>
                  <a:pt x="429695" y="2024100"/>
                </a:cubicBezTo>
                <a:cubicBezTo>
                  <a:pt x="429053" y="2025385"/>
                  <a:pt x="428410" y="2026028"/>
                  <a:pt x="427767" y="2026350"/>
                </a:cubicBezTo>
                <a:cubicBezTo>
                  <a:pt x="431303" y="2033420"/>
                  <a:pt x="434517" y="2040812"/>
                  <a:pt x="438373" y="2047561"/>
                </a:cubicBezTo>
                <a:cubicBezTo>
                  <a:pt x="473404" y="2110875"/>
                  <a:pt x="510042" y="2172903"/>
                  <a:pt x="559215" y="2226575"/>
                </a:cubicBezTo>
                <a:cubicBezTo>
                  <a:pt x="581713" y="2251000"/>
                  <a:pt x="605817" y="2273176"/>
                  <a:pt x="633135" y="2292138"/>
                </a:cubicBezTo>
                <a:cubicBezTo>
                  <a:pt x="656918" y="2308850"/>
                  <a:pt x="685199" y="2308207"/>
                  <a:pt x="712517" y="2309814"/>
                </a:cubicBezTo>
                <a:cubicBezTo>
                  <a:pt x="766831" y="2313349"/>
                  <a:pt x="821147" y="2316242"/>
                  <a:pt x="872569" y="2335204"/>
                </a:cubicBezTo>
                <a:cubicBezTo>
                  <a:pt x="916597" y="2351273"/>
                  <a:pt x="956128" y="2374413"/>
                  <a:pt x="985696" y="2412015"/>
                </a:cubicBezTo>
                <a:cubicBezTo>
                  <a:pt x="1004336" y="2435798"/>
                  <a:pt x="1008514" y="2464080"/>
                  <a:pt x="1008193" y="2493327"/>
                </a:cubicBezTo>
                <a:cubicBezTo>
                  <a:pt x="1008193" y="2503932"/>
                  <a:pt x="1000158" y="2508753"/>
                  <a:pt x="991802" y="2512610"/>
                </a:cubicBezTo>
                <a:cubicBezTo>
                  <a:pt x="967055" y="2523537"/>
                  <a:pt x="941344" y="2524180"/>
                  <a:pt x="915314" y="2520645"/>
                </a:cubicBezTo>
                <a:cubicBezTo>
                  <a:pt x="841393" y="2511324"/>
                  <a:pt x="779366" y="2474365"/>
                  <a:pt x="720873" y="2431299"/>
                </a:cubicBezTo>
                <a:cubicBezTo>
                  <a:pt x="639240" y="2370878"/>
                  <a:pt x="573357" y="2295351"/>
                  <a:pt x="514542" y="2213397"/>
                </a:cubicBezTo>
                <a:cubicBezTo>
                  <a:pt x="467299" y="2147513"/>
                  <a:pt x="428731" y="2076808"/>
                  <a:pt x="398199" y="2001924"/>
                </a:cubicBezTo>
                <a:cubicBezTo>
                  <a:pt x="385987" y="1972356"/>
                  <a:pt x="368632" y="1945681"/>
                  <a:pt x="352884" y="1918042"/>
                </a:cubicBezTo>
                <a:cubicBezTo>
                  <a:pt x="340028" y="1895866"/>
                  <a:pt x="328458" y="1873048"/>
                  <a:pt x="320423" y="1848622"/>
                </a:cubicBezTo>
                <a:cubicBezTo>
                  <a:pt x="318816" y="1843480"/>
                  <a:pt x="313031" y="1835767"/>
                  <a:pt x="319459" y="1832231"/>
                </a:cubicBezTo>
                <a:close/>
                <a:moveTo>
                  <a:pt x="1911294" y="1818412"/>
                </a:moveTo>
                <a:cubicBezTo>
                  <a:pt x="1918043" y="1829661"/>
                  <a:pt x="1918686" y="1842195"/>
                  <a:pt x="1920614" y="1854086"/>
                </a:cubicBezTo>
                <a:cubicBezTo>
                  <a:pt x="1932505" y="1923827"/>
                  <a:pt x="1949539" y="1991962"/>
                  <a:pt x="1984570" y="2054632"/>
                </a:cubicBezTo>
                <a:cubicBezTo>
                  <a:pt x="2003532" y="2088378"/>
                  <a:pt x="2009317" y="2126302"/>
                  <a:pt x="2011245" y="2164547"/>
                </a:cubicBezTo>
                <a:cubicBezTo>
                  <a:pt x="2012852" y="2195079"/>
                  <a:pt x="2012209" y="2225611"/>
                  <a:pt x="2005139" y="2255821"/>
                </a:cubicBezTo>
                <a:cubicBezTo>
                  <a:pt x="1995819" y="2295995"/>
                  <a:pt x="1967858" y="2316563"/>
                  <a:pt x="1930577" y="2327812"/>
                </a:cubicBezTo>
                <a:cubicBezTo>
                  <a:pt x="1924149" y="2329740"/>
                  <a:pt x="1922221" y="2326205"/>
                  <a:pt x="1920935" y="2321063"/>
                </a:cubicBezTo>
                <a:cubicBezTo>
                  <a:pt x="1915793" y="2295995"/>
                  <a:pt x="1909365" y="2271248"/>
                  <a:pt x="1906151" y="2245858"/>
                </a:cubicBezTo>
                <a:cubicBezTo>
                  <a:pt x="1903580" y="2226896"/>
                  <a:pt x="1909365" y="2208256"/>
                  <a:pt x="1912258" y="2189615"/>
                </a:cubicBezTo>
                <a:cubicBezTo>
                  <a:pt x="1919328" y="2143335"/>
                  <a:pt x="1927684" y="2097055"/>
                  <a:pt x="1925113" y="2049811"/>
                </a:cubicBezTo>
                <a:cubicBezTo>
                  <a:pt x="1921578" y="1990676"/>
                  <a:pt x="1917721" y="1931541"/>
                  <a:pt x="1914186" y="1872405"/>
                </a:cubicBezTo>
                <a:cubicBezTo>
                  <a:pt x="1913543" y="1854408"/>
                  <a:pt x="1912579" y="1836410"/>
                  <a:pt x="1911294" y="1818412"/>
                </a:cubicBezTo>
                <a:close/>
                <a:moveTo>
                  <a:pt x="2618026" y="1780166"/>
                </a:moveTo>
                <a:cubicBezTo>
                  <a:pt x="2621240" y="1782095"/>
                  <a:pt x="2619633" y="1785630"/>
                  <a:pt x="2618990" y="1788523"/>
                </a:cubicBezTo>
                <a:cubicBezTo>
                  <a:pt x="2614169" y="1807806"/>
                  <a:pt x="2606777" y="1826446"/>
                  <a:pt x="2596171" y="1843158"/>
                </a:cubicBezTo>
                <a:cubicBezTo>
                  <a:pt x="2554712" y="1908722"/>
                  <a:pt x="2527716" y="1981355"/>
                  <a:pt x="2491720" y="2049489"/>
                </a:cubicBezTo>
                <a:cubicBezTo>
                  <a:pt x="2451547" y="2125980"/>
                  <a:pt x="2401089" y="2195721"/>
                  <a:pt x="2343560" y="2260320"/>
                </a:cubicBezTo>
                <a:cubicBezTo>
                  <a:pt x="2296959" y="2312706"/>
                  <a:pt x="2246501" y="2360593"/>
                  <a:pt x="2188008" y="2399481"/>
                </a:cubicBezTo>
                <a:cubicBezTo>
                  <a:pt x="2141086" y="2430656"/>
                  <a:pt x="2092235" y="2457010"/>
                  <a:pt x="2035992" y="2467294"/>
                </a:cubicBezTo>
                <a:cubicBezTo>
                  <a:pt x="2007710" y="2472436"/>
                  <a:pt x="1978785" y="2473400"/>
                  <a:pt x="1950824" y="2463759"/>
                </a:cubicBezTo>
                <a:cubicBezTo>
                  <a:pt x="1930577" y="2456688"/>
                  <a:pt x="1927684" y="2451546"/>
                  <a:pt x="1928006" y="2430334"/>
                </a:cubicBezTo>
                <a:cubicBezTo>
                  <a:pt x="1929291" y="2382448"/>
                  <a:pt x="1953717" y="2348380"/>
                  <a:pt x="1991640" y="2321384"/>
                </a:cubicBezTo>
                <a:cubicBezTo>
                  <a:pt x="2040170" y="2286995"/>
                  <a:pt x="2094806" y="2269962"/>
                  <a:pt x="2152977" y="2264177"/>
                </a:cubicBezTo>
                <a:cubicBezTo>
                  <a:pt x="2187366" y="2260641"/>
                  <a:pt x="2221754" y="2257749"/>
                  <a:pt x="2256143" y="2255499"/>
                </a:cubicBezTo>
                <a:cubicBezTo>
                  <a:pt x="2283782" y="2253892"/>
                  <a:pt x="2305315" y="2240715"/>
                  <a:pt x="2325562" y="2223682"/>
                </a:cubicBezTo>
                <a:cubicBezTo>
                  <a:pt x="2388233" y="2170974"/>
                  <a:pt x="2435799" y="2106054"/>
                  <a:pt x="2475329" y="2035349"/>
                </a:cubicBezTo>
                <a:cubicBezTo>
                  <a:pt x="2486899" y="2014780"/>
                  <a:pt x="2499112" y="1995175"/>
                  <a:pt x="2508111" y="1973321"/>
                </a:cubicBezTo>
                <a:cubicBezTo>
                  <a:pt x="2493327" y="1982641"/>
                  <a:pt x="2481436" y="1994854"/>
                  <a:pt x="2468902" y="2006424"/>
                </a:cubicBezTo>
                <a:cubicBezTo>
                  <a:pt x="2422943" y="2049811"/>
                  <a:pt x="2378270" y="2094805"/>
                  <a:pt x="2331026" y="2136586"/>
                </a:cubicBezTo>
                <a:cubicBezTo>
                  <a:pt x="2283782" y="2178366"/>
                  <a:pt x="2233967" y="2215326"/>
                  <a:pt x="2170654" y="2229788"/>
                </a:cubicBezTo>
                <a:cubicBezTo>
                  <a:pt x="2149121" y="2234609"/>
                  <a:pt x="2127588" y="2240073"/>
                  <a:pt x="2105412" y="2240715"/>
                </a:cubicBezTo>
                <a:cubicBezTo>
                  <a:pt x="2083879" y="2241358"/>
                  <a:pt x="2065238" y="2232681"/>
                  <a:pt x="2047240" y="2223039"/>
                </a:cubicBezTo>
                <a:cubicBezTo>
                  <a:pt x="2039206" y="2218861"/>
                  <a:pt x="2037278" y="2211148"/>
                  <a:pt x="2038242" y="2202149"/>
                </a:cubicBezTo>
                <a:cubicBezTo>
                  <a:pt x="2042741" y="2156190"/>
                  <a:pt x="2066845" y="2121480"/>
                  <a:pt x="2102198" y="2094162"/>
                </a:cubicBezTo>
                <a:cubicBezTo>
                  <a:pt x="2141407" y="2063631"/>
                  <a:pt x="2184473" y="2040169"/>
                  <a:pt x="2233646" y="2029564"/>
                </a:cubicBezTo>
                <a:cubicBezTo>
                  <a:pt x="2261928" y="2023457"/>
                  <a:pt x="2290853" y="2024100"/>
                  <a:pt x="2319135" y="2027314"/>
                </a:cubicBezTo>
                <a:cubicBezTo>
                  <a:pt x="2357701" y="2031813"/>
                  <a:pt x="2390804" y="2020243"/>
                  <a:pt x="2421658" y="1998389"/>
                </a:cubicBezTo>
                <a:cubicBezTo>
                  <a:pt x="2475651" y="1959822"/>
                  <a:pt x="2520002" y="1911935"/>
                  <a:pt x="2556641" y="1856978"/>
                </a:cubicBezTo>
                <a:cubicBezTo>
                  <a:pt x="2570460" y="1836409"/>
                  <a:pt x="2584923" y="1816162"/>
                  <a:pt x="2599385" y="1795914"/>
                </a:cubicBezTo>
                <a:cubicBezTo>
                  <a:pt x="2602599" y="1791415"/>
                  <a:pt x="2606456" y="1787558"/>
                  <a:pt x="2610312" y="1783702"/>
                </a:cubicBezTo>
                <a:cubicBezTo>
                  <a:pt x="2612241" y="1781452"/>
                  <a:pt x="2614812" y="1778238"/>
                  <a:pt x="2618026" y="1780166"/>
                </a:cubicBezTo>
                <a:close/>
                <a:moveTo>
                  <a:pt x="239755" y="1655146"/>
                </a:moveTo>
                <a:cubicBezTo>
                  <a:pt x="245861" y="1651289"/>
                  <a:pt x="250361" y="1659645"/>
                  <a:pt x="254218" y="1663823"/>
                </a:cubicBezTo>
                <a:cubicBezTo>
                  <a:pt x="293427" y="1706568"/>
                  <a:pt x="333922" y="1748670"/>
                  <a:pt x="371524" y="1793021"/>
                </a:cubicBezTo>
                <a:cubicBezTo>
                  <a:pt x="400128" y="1826767"/>
                  <a:pt x="435802" y="1840908"/>
                  <a:pt x="478868" y="1844444"/>
                </a:cubicBezTo>
                <a:cubicBezTo>
                  <a:pt x="528683" y="1848622"/>
                  <a:pt x="578498" y="1851193"/>
                  <a:pt x="627671" y="1861799"/>
                </a:cubicBezTo>
                <a:cubicBezTo>
                  <a:pt x="690984" y="1875297"/>
                  <a:pt x="739514" y="1908078"/>
                  <a:pt x="771652" y="1964643"/>
                </a:cubicBezTo>
                <a:cubicBezTo>
                  <a:pt x="777116" y="1974284"/>
                  <a:pt x="783222" y="1983926"/>
                  <a:pt x="788043" y="1994211"/>
                </a:cubicBezTo>
                <a:cubicBezTo>
                  <a:pt x="798006" y="2014458"/>
                  <a:pt x="785472" y="2040812"/>
                  <a:pt x="763618" y="2046918"/>
                </a:cubicBezTo>
                <a:cubicBezTo>
                  <a:pt x="748512" y="2051418"/>
                  <a:pt x="733729" y="2048847"/>
                  <a:pt x="718945" y="2049489"/>
                </a:cubicBezTo>
                <a:cubicBezTo>
                  <a:pt x="657238" y="2053667"/>
                  <a:pt x="602602" y="2031813"/>
                  <a:pt x="551823" y="2000638"/>
                </a:cubicBezTo>
                <a:cubicBezTo>
                  <a:pt x="435159" y="1929290"/>
                  <a:pt x="340992" y="1834481"/>
                  <a:pt x="263538" y="1722316"/>
                </a:cubicBezTo>
                <a:cubicBezTo>
                  <a:pt x="253253" y="1707211"/>
                  <a:pt x="244255" y="1691463"/>
                  <a:pt x="239112" y="1673465"/>
                </a:cubicBezTo>
                <a:cubicBezTo>
                  <a:pt x="237184" y="1667037"/>
                  <a:pt x="233970" y="1658681"/>
                  <a:pt x="239755" y="1655146"/>
                </a:cubicBezTo>
                <a:close/>
                <a:moveTo>
                  <a:pt x="1902616" y="1650647"/>
                </a:moveTo>
                <a:cubicBezTo>
                  <a:pt x="1908722" y="1655147"/>
                  <a:pt x="1907115" y="1660931"/>
                  <a:pt x="1907115" y="1666074"/>
                </a:cubicBezTo>
                <a:cubicBezTo>
                  <a:pt x="1908722" y="1723923"/>
                  <a:pt x="1904223" y="1781452"/>
                  <a:pt x="1898116" y="1838980"/>
                </a:cubicBezTo>
                <a:cubicBezTo>
                  <a:pt x="1890082" y="1917078"/>
                  <a:pt x="1875619" y="1993889"/>
                  <a:pt x="1850551" y="2068451"/>
                </a:cubicBezTo>
                <a:cubicBezTo>
                  <a:pt x="1823233" y="2149763"/>
                  <a:pt x="1783059" y="2224967"/>
                  <a:pt x="1738387" y="2297923"/>
                </a:cubicBezTo>
                <a:cubicBezTo>
                  <a:pt x="1709140" y="2346131"/>
                  <a:pt x="1676358" y="2391768"/>
                  <a:pt x="1634578" y="2430334"/>
                </a:cubicBezTo>
                <a:cubicBezTo>
                  <a:pt x="1601796" y="2460545"/>
                  <a:pt x="1563551" y="2476936"/>
                  <a:pt x="1518557" y="2475650"/>
                </a:cubicBezTo>
                <a:cubicBezTo>
                  <a:pt x="1511165" y="2475329"/>
                  <a:pt x="1503773" y="2474365"/>
                  <a:pt x="1496703" y="2472436"/>
                </a:cubicBezTo>
                <a:cubicBezTo>
                  <a:pt x="1480955" y="2468580"/>
                  <a:pt x="1471634" y="2458295"/>
                  <a:pt x="1468742" y="2441904"/>
                </a:cubicBezTo>
                <a:cubicBezTo>
                  <a:pt x="1462314" y="2401088"/>
                  <a:pt x="1468099" y="2361557"/>
                  <a:pt x="1483847" y="2324276"/>
                </a:cubicBezTo>
                <a:cubicBezTo>
                  <a:pt x="1526592" y="2222075"/>
                  <a:pt x="1602118" y="2152655"/>
                  <a:pt x="1705605" y="2113767"/>
                </a:cubicBezTo>
                <a:cubicBezTo>
                  <a:pt x="1712033" y="2111196"/>
                  <a:pt x="1719103" y="2109589"/>
                  <a:pt x="1725852" y="2108946"/>
                </a:cubicBezTo>
                <a:cubicBezTo>
                  <a:pt x="1746100" y="2106697"/>
                  <a:pt x="1759919" y="2095769"/>
                  <a:pt x="1770204" y="2078736"/>
                </a:cubicBezTo>
                <a:cubicBezTo>
                  <a:pt x="1824840" y="1989711"/>
                  <a:pt x="1867906" y="1896188"/>
                  <a:pt x="1882368" y="1791415"/>
                </a:cubicBezTo>
                <a:cubicBezTo>
                  <a:pt x="1887832" y="1753491"/>
                  <a:pt x="1890724" y="1715246"/>
                  <a:pt x="1894902" y="1677001"/>
                </a:cubicBezTo>
                <a:cubicBezTo>
                  <a:pt x="1896509" y="1668002"/>
                  <a:pt x="1897152" y="1658682"/>
                  <a:pt x="1902616" y="1650647"/>
                </a:cubicBezTo>
                <a:close/>
                <a:moveTo>
                  <a:pt x="2699015" y="1603403"/>
                </a:moveTo>
                <a:cubicBezTo>
                  <a:pt x="2702551" y="1605974"/>
                  <a:pt x="2699337" y="1609188"/>
                  <a:pt x="2698051" y="1611759"/>
                </a:cubicBezTo>
                <a:cubicBezTo>
                  <a:pt x="2665269" y="1675394"/>
                  <a:pt x="2627024" y="1735494"/>
                  <a:pt x="2578173" y="1788201"/>
                </a:cubicBezTo>
                <a:cubicBezTo>
                  <a:pt x="2529001" y="1841230"/>
                  <a:pt x="2475650" y="1889760"/>
                  <a:pt x="2415551" y="1929933"/>
                </a:cubicBezTo>
                <a:cubicBezTo>
                  <a:pt x="2374413" y="1957251"/>
                  <a:pt x="2331347" y="1981034"/>
                  <a:pt x="2282496" y="1991961"/>
                </a:cubicBezTo>
                <a:cubicBezTo>
                  <a:pt x="2260320" y="1996782"/>
                  <a:pt x="2238145" y="1998710"/>
                  <a:pt x="2212434" y="1998067"/>
                </a:cubicBezTo>
                <a:cubicBezTo>
                  <a:pt x="2204078" y="1997746"/>
                  <a:pt x="2192186" y="1998389"/>
                  <a:pt x="2180295" y="1996460"/>
                </a:cubicBezTo>
                <a:cubicBezTo>
                  <a:pt x="2150406" y="1991318"/>
                  <a:pt x="2136586" y="1963679"/>
                  <a:pt x="2151370" y="1937325"/>
                </a:cubicBezTo>
                <a:cubicBezTo>
                  <a:pt x="2172582" y="1899080"/>
                  <a:pt x="2196043" y="1862442"/>
                  <a:pt x="2234609" y="1838980"/>
                </a:cubicBezTo>
                <a:cubicBezTo>
                  <a:pt x="2271569" y="1816483"/>
                  <a:pt x="2312707" y="1807806"/>
                  <a:pt x="2355130" y="1802664"/>
                </a:cubicBezTo>
                <a:cubicBezTo>
                  <a:pt x="2402374" y="1796557"/>
                  <a:pt x="2449939" y="1795272"/>
                  <a:pt x="2497184" y="1786916"/>
                </a:cubicBezTo>
                <a:cubicBezTo>
                  <a:pt x="2519038" y="1783059"/>
                  <a:pt x="2535107" y="1771810"/>
                  <a:pt x="2549570" y="1757026"/>
                </a:cubicBezTo>
                <a:cubicBezTo>
                  <a:pt x="2587815" y="1717817"/>
                  <a:pt x="2623810" y="1677001"/>
                  <a:pt x="2660449" y="1636185"/>
                </a:cubicBezTo>
                <a:cubicBezTo>
                  <a:pt x="2670090" y="1625579"/>
                  <a:pt x="2679732" y="1614973"/>
                  <a:pt x="2690659" y="1605653"/>
                </a:cubicBezTo>
                <a:cubicBezTo>
                  <a:pt x="2692909" y="1603724"/>
                  <a:pt x="2696123" y="1601153"/>
                  <a:pt x="2699015" y="1603403"/>
                </a:cubicBezTo>
                <a:close/>
                <a:moveTo>
                  <a:pt x="933309" y="1490917"/>
                </a:moveTo>
                <a:cubicBezTo>
                  <a:pt x="938773" y="1488988"/>
                  <a:pt x="942630" y="1503130"/>
                  <a:pt x="945522" y="1510843"/>
                </a:cubicBezTo>
                <a:cubicBezTo>
                  <a:pt x="970269" y="1576085"/>
                  <a:pt x="986981" y="1643255"/>
                  <a:pt x="995016" y="1712353"/>
                </a:cubicBezTo>
                <a:cubicBezTo>
                  <a:pt x="998551" y="1748027"/>
                  <a:pt x="1001444" y="1783701"/>
                  <a:pt x="1001444" y="1834159"/>
                </a:cubicBezTo>
                <a:cubicBezTo>
                  <a:pt x="1000158" y="1890724"/>
                  <a:pt x="993409" y="1961107"/>
                  <a:pt x="967698" y="2028278"/>
                </a:cubicBezTo>
                <a:cubicBezTo>
                  <a:pt x="957092" y="2056238"/>
                  <a:pt x="943272" y="2081949"/>
                  <a:pt x="920454" y="2101876"/>
                </a:cubicBezTo>
                <a:cubicBezTo>
                  <a:pt x="909205" y="2111517"/>
                  <a:pt x="896672" y="2118909"/>
                  <a:pt x="881245" y="2119873"/>
                </a:cubicBezTo>
                <a:cubicBezTo>
                  <a:pt x="861641" y="2121159"/>
                  <a:pt x="848463" y="2112481"/>
                  <a:pt x="839785" y="2095769"/>
                </a:cubicBezTo>
                <a:cubicBezTo>
                  <a:pt x="827252" y="2071665"/>
                  <a:pt x="823716" y="2045633"/>
                  <a:pt x="822109" y="2019279"/>
                </a:cubicBezTo>
                <a:cubicBezTo>
                  <a:pt x="818253" y="1956929"/>
                  <a:pt x="839143" y="1901008"/>
                  <a:pt x="867746" y="1847336"/>
                </a:cubicBezTo>
                <a:cubicBezTo>
                  <a:pt x="882530" y="1819375"/>
                  <a:pt x="901171" y="1793986"/>
                  <a:pt x="921418" y="1769882"/>
                </a:cubicBezTo>
                <a:cubicBezTo>
                  <a:pt x="946808" y="1739671"/>
                  <a:pt x="955164" y="1704640"/>
                  <a:pt x="951950" y="1665752"/>
                </a:cubicBezTo>
                <a:cubicBezTo>
                  <a:pt x="947772" y="1614973"/>
                  <a:pt x="935881" y="1565479"/>
                  <a:pt x="930738" y="1515021"/>
                </a:cubicBezTo>
                <a:cubicBezTo>
                  <a:pt x="929774" y="1506665"/>
                  <a:pt x="925275" y="1493809"/>
                  <a:pt x="933309" y="1490917"/>
                </a:cubicBezTo>
                <a:close/>
                <a:moveTo>
                  <a:pt x="2003854" y="1437889"/>
                </a:moveTo>
                <a:cubicBezTo>
                  <a:pt x="2008032" y="1438853"/>
                  <a:pt x="2006746" y="1443674"/>
                  <a:pt x="2006746" y="1446888"/>
                </a:cubicBezTo>
                <a:cubicBezTo>
                  <a:pt x="2006746" y="1463600"/>
                  <a:pt x="2003854" y="1479991"/>
                  <a:pt x="2001283" y="1496381"/>
                </a:cubicBezTo>
                <a:cubicBezTo>
                  <a:pt x="1995498" y="1536233"/>
                  <a:pt x="1987463" y="1575764"/>
                  <a:pt x="1984249" y="1615938"/>
                </a:cubicBezTo>
                <a:cubicBezTo>
                  <a:pt x="1981035" y="1655790"/>
                  <a:pt x="1991319" y="1690821"/>
                  <a:pt x="2017673" y="1721674"/>
                </a:cubicBezTo>
                <a:cubicBezTo>
                  <a:pt x="2049812" y="1758955"/>
                  <a:pt x="2074238" y="1801057"/>
                  <a:pt x="2092557" y="1847016"/>
                </a:cubicBezTo>
                <a:cubicBezTo>
                  <a:pt x="2114732" y="1902294"/>
                  <a:pt x="2121160" y="1958537"/>
                  <a:pt x="2106698" y="2016709"/>
                </a:cubicBezTo>
                <a:cubicBezTo>
                  <a:pt x="2104127" y="2026672"/>
                  <a:pt x="2101234" y="2035992"/>
                  <a:pt x="2096092" y="2044991"/>
                </a:cubicBezTo>
                <a:cubicBezTo>
                  <a:pt x="2083558" y="2067166"/>
                  <a:pt x="2063632" y="2074559"/>
                  <a:pt x="2039849" y="2064917"/>
                </a:cubicBezTo>
                <a:cubicBezTo>
                  <a:pt x="2018316" y="2056561"/>
                  <a:pt x="2003211" y="2040491"/>
                  <a:pt x="1990998" y="2021529"/>
                </a:cubicBezTo>
                <a:cubicBezTo>
                  <a:pt x="1964644" y="1980070"/>
                  <a:pt x="1952431" y="1933790"/>
                  <a:pt x="1944397" y="1886225"/>
                </a:cubicBezTo>
                <a:cubicBezTo>
                  <a:pt x="1937969" y="1846373"/>
                  <a:pt x="1934434" y="1806842"/>
                  <a:pt x="1934755" y="1766669"/>
                </a:cubicBezTo>
                <a:cubicBezTo>
                  <a:pt x="1936041" y="1659968"/>
                  <a:pt x="1953074" y="1556160"/>
                  <a:pt x="1992284" y="1456529"/>
                </a:cubicBezTo>
                <a:cubicBezTo>
                  <a:pt x="1993891" y="1452673"/>
                  <a:pt x="1995498" y="1448495"/>
                  <a:pt x="1997426" y="1444959"/>
                </a:cubicBezTo>
                <a:cubicBezTo>
                  <a:pt x="1999033" y="1442067"/>
                  <a:pt x="1999997" y="1436925"/>
                  <a:pt x="2003854" y="1437889"/>
                </a:cubicBezTo>
                <a:close/>
                <a:moveTo>
                  <a:pt x="88702" y="1352077"/>
                </a:moveTo>
                <a:cubicBezTo>
                  <a:pt x="92880" y="1349827"/>
                  <a:pt x="95773" y="1354006"/>
                  <a:pt x="98344" y="1356898"/>
                </a:cubicBezTo>
                <a:cubicBezTo>
                  <a:pt x="110235" y="1369432"/>
                  <a:pt x="119556" y="1383573"/>
                  <a:pt x="129197" y="1397714"/>
                </a:cubicBezTo>
                <a:cubicBezTo>
                  <a:pt x="158443" y="1441102"/>
                  <a:pt x="186083" y="1485454"/>
                  <a:pt x="219507" y="1526270"/>
                </a:cubicBezTo>
                <a:cubicBezTo>
                  <a:pt x="244897" y="1557123"/>
                  <a:pt x="273822" y="1583477"/>
                  <a:pt x="310781" y="1600510"/>
                </a:cubicBezTo>
                <a:cubicBezTo>
                  <a:pt x="332636" y="1610795"/>
                  <a:pt x="355454" y="1615294"/>
                  <a:pt x="379559" y="1615937"/>
                </a:cubicBezTo>
                <a:cubicBezTo>
                  <a:pt x="413304" y="1616901"/>
                  <a:pt x="447050" y="1614651"/>
                  <a:pt x="480796" y="1618187"/>
                </a:cubicBezTo>
                <a:cubicBezTo>
                  <a:pt x="491402" y="1619151"/>
                  <a:pt x="501686" y="1620436"/>
                  <a:pt x="511649" y="1623972"/>
                </a:cubicBezTo>
                <a:cubicBezTo>
                  <a:pt x="564357" y="1643576"/>
                  <a:pt x="611601" y="1671858"/>
                  <a:pt x="647918" y="1715888"/>
                </a:cubicBezTo>
                <a:cubicBezTo>
                  <a:pt x="662380" y="1733243"/>
                  <a:pt x="674271" y="1752527"/>
                  <a:pt x="675557" y="1776309"/>
                </a:cubicBezTo>
                <a:cubicBezTo>
                  <a:pt x="676521" y="1797521"/>
                  <a:pt x="667201" y="1810698"/>
                  <a:pt x="646632" y="1817126"/>
                </a:cubicBezTo>
                <a:cubicBezTo>
                  <a:pt x="636990" y="1820018"/>
                  <a:pt x="627349" y="1821304"/>
                  <a:pt x="617707" y="1821304"/>
                </a:cubicBezTo>
                <a:cubicBezTo>
                  <a:pt x="567892" y="1817126"/>
                  <a:pt x="520005" y="1804270"/>
                  <a:pt x="474368" y="1783701"/>
                </a:cubicBezTo>
                <a:cubicBezTo>
                  <a:pt x="388236" y="1744813"/>
                  <a:pt x="316888" y="1686964"/>
                  <a:pt x="254539" y="1616580"/>
                </a:cubicBezTo>
                <a:cubicBezTo>
                  <a:pt x="196046" y="1550374"/>
                  <a:pt x="147195" y="1477097"/>
                  <a:pt x="104129" y="1399964"/>
                </a:cubicBezTo>
                <a:cubicBezTo>
                  <a:pt x="97380" y="1388073"/>
                  <a:pt x="91595" y="1375860"/>
                  <a:pt x="87738" y="1362683"/>
                </a:cubicBezTo>
                <a:cubicBezTo>
                  <a:pt x="86774" y="1359148"/>
                  <a:pt x="84203" y="1354648"/>
                  <a:pt x="88702" y="1352077"/>
                </a:cubicBezTo>
                <a:close/>
                <a:moveTo>
                  <a:pt x="1901331" y="1342115"/>
                </a:moveTo>
                <a:cubicBezTo>
                  <a:pt x="1905509" y="1342115"/>
                  <a:pt x="1906152" y="1346615"/>
                  <a:pt x="1907116" y="1349828"/>
                </a:cubicBezTo>
                <a:cubicBezTo>
                  <a:pt x="1910972" y="1363969"/>
                  <a:pt x="1909044" y="1378111"/>
                  <a:pt x="1910008" y="1394823"/>
                </a:cubicBezTo>
                <a:cubicBezTo>
                  <a:pt x="1907437" y="1463921"/>
                  <a:pt x="1897796" y="1535269"/>
                  <a:pt x="1885261" y="1606296"/>
                </a:cubicBezTo>
                <a:cubicBezTo>
                  <a:pt x="1875298" y="1662217"/>
                  <a:pt x="1865335" y="1718139"/>
                  <a:pt x="1842838" y="1770204"/>
                </a:cubicBezTo>
                <a:cubicBezTo>
                  <a:pt x="1795273" y="1879797"/>
                  <a:pt x="1742565" y="1986177"/>
                  <a:pt x="1667039" y="2079701"/>
                </a:cubicBezTo>
                <a:cubicBezTo>
                  <a:pt x="1655790" y="2093520"/>
                  <a:pt x="1642935" y="2106054"/>
                  <a:pt x="1629758" y="2118267"/>
                </a:cubicBezTo>
                <a:cubicBezTo>
                  <a:pt x="1603083" y="2143014"/>
                  <a:pt x="1569980" y="2149442"/>
                  <a:pt x="1535270" y="2151370"/>
                </a:cubicBezTo>
                <a:cubicBezTo>
                  <a:pt x="1524343" y="2152013"/>
                  <a:pt x="1513415" y="2151692"/>
                  <a:pt x="1502810" y="2151692"/>
                </a:cubicBezTo>
                <a:cubicBezTo>
                  <a:pt x="1483848" y="2151370"/>
                  <a:pt x="1476456" y="2145264"/>
                  <a:pt x="1472278" y="2126302"/>
                </a:cubicBezTo>
                <a:cubicBezTo>
                  <a:pt x="1463600" y="2088057"/>
                  <a:pt x="1465529" y="2050454"/>
                  <a:pt x="1480955" y="2014459"/>
                </a:cubicBezTo>
                <a:cubicBezTo>
                  <a:pt x="1524985" y="1913222"/>
                  <a:pt x="1595691" y="1837695"/>
                  <a:pt x="1698214" y="1794308"/>
                </a:cubicBezTo>
                <a:cubicBezTo>
                  <a:pt x="1707212" y="1790451"/>
                  <a:pt x="1716533" y="1787880"/>
                  <a:pt x="1726174" y="1786273"/>
                </a:cubicBezTo>
                <a:cubicBezTo>
                  <a:pt x="1746100" y="1783059"/>
                  <a:pt x="1759599" y="1771811"/>
                  <a:pt x="1770526" y="1755420"/>
                </a:cubicBezTo>
                <a:cubicBezTo>
                  <a:pt x="1826126" y="1672181"/>
                  <a:pt x="1865657" y="1582192"/>
                  <a:pt x="1881405" y="1482884"/>
                </a:cubicBezTo>
                <a:cubicBezTo>
                  <a:pt x="1887511" y="1445281"/>
                  <a:pt x="1893618" y="1408000"/>
                  <a:pt x="1893296" y="1369754"/>
                </a:cubicBezTo>
                <a:cubicBezTo>
                  <a:pt x="1893296" y="1363327"/>
                  <a:pt x="1894582" y="1356577"/>
                  <a:pt x="1895867" y="1350150"/>
                </a:cubicBezTo>
                <a:cubicBezTo>
                  <a:pt x="1896510" y="1346936"/>
                  <a:pt x="1897153" y="1342115"/>
                  <a:pt x="1901331" y="1342115"/>
                </a:cubicBezTo>
                <a:close/>
                <a:moveTo>
                  <a:pt x="2847176" y="1301299"/>
                </a:moveTo>
                <a:cubicBezTo>
                  <a:pt x="2853925" y="1305155"/>
                  <a:pt x="2847497" y="1313511"/>
                  <a:pt x="2845248" y="1318975"/>
                </a:cubicBezTo>
                <a:cubicBezTo>
                  <a:pt x="2827893" y="1360755"/>
                  <a:pt x="2803146" y="1398358"/>
                  <a:pt x="2778399" y="1435960"/>
                </a:cubicBezTo>
                <a:cubicBezTo>
                  <a:pt x="2738547" y="1496703"/>
                  <a:pt x="2694838" y="1554552"/>
                  <a:pt x="2642452" y="1605332"/>
                </a:cubicBezTo>
                <a:cubicBezTo>
                  <a:pt x="2578174" y="1667360"/>
                  <a:pt x="2506183" y="1718139"/>
                  <a:pt x="2421015" y="1747385"/>
                </a:cubicBezTo>
                <a:cubicBezTo>
                  <a:pt x="2388876" y="1758312"/>
                  <a:pt x="2356095" y="1766347"/>
                  <a:pt x="2322349" y="1768275"/>
                </a:cubicBezTo>
                <a:cubicBezTo>
                  <a:pt x="2310779" y="1768918"/>
                  <a:pt x="2299209" y="1767954"/>
                  <a:pt x="2287961" y="1764097"/>
                </a:cubicBezTo>
                <a:cubicBezTo>
                  <a:pt x="2269963" y="1757991"/>
                  <a:pt x="2260643" y="1744814"/>
                  <a:pt x="2260964" y="1720389"/>
                </a:cubicBezTo>
                <a:cubicBezTo>
                  <a:pt x="2262250" y="1700463"/>
                  <a:pt x="2274462" y="1679894"/>
                  <a:pt x="2290532" y="1661575"/>
                </a:cubicBezTo>
                <a:cubicBezTo>
                  <a:pt x="2330062" y="1616259"/>
                  <a:pt x="2379235" y="1585727"/>
                  <a:pt x="2436763" y="1569015"/>
                </a:cubicBezTo>
                <a:cubicBezTo>
                  <a:pt x="2449297" y="1565480"/>
                  <a:pt x="2462796" y="1565158"/>
                  <a:pt x="2475973" y="1564837"/>
                </a:cubicBezTo>
                <a:cubicBezTo>
                  <a:pt x="2507790" y="1564516"/>
                  <a:pt x="2539608" y="1565480"/>
                  <a:pt x="2571425" y="1562587"/>
                </a:cubicBezTo>
                <a:cubicBezTo>
                  <a:pt x="2616419" y="1558730"/>
                  <a:pt x="2653058" y="1537519"/>
                  <a:pt x="2685196" y="1507308"/>
                </a:cubicBezTo>
                <a:cubicBezTo>
                  <a:pt x="2723763" y="1470671"/>
                  <a:pt x="2753009" y="1426640"/>
                  <a:pt x="2782256" y="1382610"/>
                </a:cubicBezTo>
                <a:cubicBezTo>
                  <a:pt x="2798325" y="1358506"/>
                  <a:pt x="2813430" y="1333437"/>
                  <a:pt x="2832392" y="1311262"/>
                </a:cubicBezTo>
                <a:cubicBezTo>
                  <a:pt x="2836249" y="1306762"/>
                  <a:pt x="2840748" y="1297442"/>
                  <a:pt x="2847176" y="1301299"/>
                </a:cubicBezTo>
                <a:close/>
                <a:moveTo>
                  <a:pt x="807326" y="1224487"/>
                </a:moveTo>
                <a:cubicBezTo>
                  <a:pt x="819539" y="1230272"/>
                  <a:pt x="824360" y="1241199"/>
                  <a:pt x="828859" y="1251805"/>
                </a:cubicBezTo>
                <a:cubicBezTo>
                  <a:pt x="844286" y="1289407"/>
                  <a:pt x="853284" y="1328617"/>
                  <a:pt x="861641" y="1368148"/>
                </a:cubicBezTo>
                <a:cubicBezTo>
                  <a:pt x="877389" y="1443031"/>
                  <a:pt x="889923" y="1518557"/>
                  <a:pt x="890887" y="1595047"/>
                </a:cubicBezTo>
                <a:cubicBezTo>
                  <a:pt x="892172" y="1675394"/>
                  <a:pt x="878996" y="1753492"/>
                  <a:pt x="844928" y="1827090"/>
                </a:cubicBezTo>
                <a:cubicBezTo>
                  <a:pt x="836894" y="1844445"/>
                  <a:pt x="826609" y="1860193"/>
                  <a:pt x="811504" y="1872727"/>
                </a:cubicBezTo>
                <a:cubicBezTo>
                  <a:pt x="779687" y="1899723"/>
                  <a:pt x="739513" y="1891367"/>
                  <a:pt x="721515" y="1854086"/>
                </a:cubicBezTo>
                <a:cubicBezTo>
                  <a:pt x="715409" y="1841231"/>
                  <a:pt x="711874" y="1828054"/>
                  <a:pt x="709945" y="1813913"/>
                </a:cubicBezTo>
                <a:cubicBezTo>
                  <a:pt x="700304" y="1743207"/>
                  <a:pt x="712195" y="1677001"/>
                  <a:pt x="750762" y="1616580"/>
                </a:cubicBezTo>
                <a:cubicBezTo>
                  <a:pt x="770688" y="1585084"/>
                  <a:pt x="791578" y="1554231"/>
                  <a:pt x="811825" y="1523056"/>
                </a:cubicBezTo>
                <a:cubicBezTo>
                  <a:pt x="834965" y="1487704"/>
                  <a:pt x="839143" y="1448816"/>
                  <a:pt x="834323" y="1408000"/>
                </a:cubicBezTo>
                <a:cubicBezTo>
                  <a:pt x="827573" y="1349828"/>
                  <a:pt x="816003" y="1292300"/>
                  <a:pt x="806040" y="1234771"/>
                </a:cubicBezTo>
                <a:cubicBezTo>
                  <a:pt x="806040" y="1231558"/>
                  <a:pt x="805076" y="1228665"/>
                  <a:pt x="807326" y="1224487"/>
                </a:cubicBezTo>
                <a:close/>
                <a:moveTo>
                  <a:pt x="0" y="1176278"/>
                </a:moveTo>
                <a:cubicBezTo>
                  <a:pt x="6428" y="1173387"/>
                  <a:pt x="10284" y="1178207"/>
                  <a:pt x="13820" y="1181742"/>
                </a:cubicBezTo>
                <a:cubicBezTo>
                  <a:pt x="29889" y="1197169"/>
                  <a:pt x="41459" y="1216132"/>
                  <a:pt x="54957" y="1233486"/>
                </a:cubicBezTo>
                <a:cubicBezTo>
                  <a:pt x="91274" y="1279123"/>
                  <a:pt x="132733" y="1319939"/>
                  <a:pt x="178692" y="1355934"/>
                </a:cubicBezTo>
                <a:cubicBezTo>
                  <a:pt x="198939" y="1371682"/>
                  <a:pt x="221758" y="1378110"/>
                  <a:pt x="246826" y="1378753"/>
                </a:cubicBezTo>
                <a:cubicBezTo>
                  <a:pt x="286678" y="1379717"/>
                  <a:pt x="326852" y="1378110"/>
                  <a:pt x="366382" y="1386145"/>
                </a:cubicBezTo>
                <a:cubicBezTo>
                  <a:pt x="435802" y="1399965"/>
                  <a:pt x="493331" y="1434674"/>
                  <a:pt x="538647" y="1488989"/>
                </a:cubicBezTo>
                <a:cubicBezTo>
                  <a:pt x="549895" y="1502487"/>
                  <a:pt x="557609" y="1518235"/>
                  <a:pt x="558895" y="1536554"/>
                </a:cubicBezTo>
                <a:cubicBezTo>
                  <a:pt x="560822" y="1559694"/>
                  <a:pt x="552146" y="1574157"/>
                  <a:pt x="530933" y="1583477"/>
                </a:cubicBezTo>
                <a:cubicBezTo>
                  <a:pt x="502651" y="1596011"/>
                  <a:pt x="474047" y="1592797"/>
                  <a:pt x="445445" y="1586048"/>
                </a:cubicBezTo>
                <a:cubicBezTo>
                  <a:pt x="372489" y="1568372"/>
                  <a:pt x="309818" y="1531734"/>
                  <a:pt x="252290" y="1484811"/>
                </a:cubicBezTo>
                <a:cubicBezTo>
                  <a:pt x="206331" y="1447210"/>
                  <a:pt x="166158" y="1404464"/>
                  <a:pt x="126306" y="1361077"/>
                </a:cubicBezTo>
                <a:cubicBezTo>
                  <a:pt x="111522" y="1343723"/>
                  <a:pt x="17034" y="1220951"/>
                  <a:pt x="0" y="1185599"/>
                </a:cubicBezTo>
                <a:cubicBezTo>
                  <a:pt x="0" y="1182385"/>
                  <a:pt x="0" y="1179492"/>
                  <a:pt x="0" y="1176278"/>
                </a:cubicBezTo>
                <a:close/>
                <a:moveTo>
                  <a:pt x="2128873" y="1174029"/>
                </a:moveTo>
                <a:cubicBezTo>
                  <a:pt x="2132087" y="1175636"/>
                  <a:pt x="2130159" y="1179493"/>
                  <a:pt x="2129837" y="1182385"/>
                </a:cubicBezTo>
                <a:cubicBezTo>
                  <a:pt x="2122767" y="1223844"/>
                  <a:pt x="2115375" y="1265625"/>
                  <a:pt x="2108304" y="1307084"/>
                </a:cubicBezTo>
                <a:cubicBezTo>
                  <a:pt x="2102519" y="1341472"/>
                  <a:pt x="2097377" y="1375861"/>
                  <a:pt x="2101877" y="1411213"/>
                </a:cubicBezTo>
                <a:cubicBezTo>
                  <a:pt x="2105733" y="1441424"/>
                  <a:pt x="2120517" y="1466814"/>
                  <a:pt x="2137229" y="1491239"/>
                </a:cubicBezTo>
                <a:cubicBezTo>
                  <a:pt x="2163262" y="1529806"/>
                  <a:pt x="2191222" y="1567087"/>
                  <a:pt x="2209220" y="1610474"/>
                </a:cubicBezTo>
                <a:cubicBezTo>
                  <a:pt x="2233324" y="1668967"/>
                  <a:pt x="2236217" y="1728745"/>
                  <a:pt x="2219505" y="1789166"/>
                </a:cubicBezTo>
                <a:cubicBezTo>
                  <a:pt x="2205364" y="1840266"/>
                  <a:pt x="2154584" y="1851515"/>
                  <a:pt x="2117303" y="1813591"/>
                </a:cubicBezTo>
                <a:cubicBezTo>
                  <a:pt x="2099305" y="1794951"/>
                  <a:pt x="2088700" y="1772132"/>
                  <a:pt x="2080022" y="1748350"/>
                </a:cubicBezTo>
                <a:cubicBezTo>
                  <a:pt x="2060417" y="1694678"/>
                  <a:pt x="2049169" y="1638756"/>
                  <a:pt x="2046598" y="1581549"/>
                </a:cubicBezTo>
                <a:cubicBezTo>
                  <a:pt x="2045955" y="1571907"/>
                  <a:pt x="2045312" y="1562266"/>
                  <a:pt x="2044348" y="1552624"/>
                </a:cubicBezTo>
                <a:cubicBezTo>
                  <a:pt x="2046276" y="1483204"/>
                  <a:pt x="2055597" y="1414427"/>
                  <a:pt x="2068774" y="1346293"/>
                </a:cubicBezTo>
                <a:cubicBezTo>
                  <a:pt x="2078415" y="1296799"/>
                  <a:pt x="2088700" y="1247627"/>
                  <a:pt x="2107340" y="1200383"/>
                </a:cubicBezTo>
                <a:cubicBezTo>
                  <a:pt x="2110554" y="1192027"/>
                  <a:pt x="2114411" y="1183992"/>
                  <a:pt x="2120839" y="1177564"/>
                </a:cubicBezTo>
                <a:cubicBezTo>
                  <a:pt x="2123088" y="1175636"/>
                  <a:pt x="2125659" y="1172101"/>
                  <a:pt x="2128873" y="1174029"/>
                </a:cubicBezTo>
                <a:close/>
                <a:moveTo>
                  <a:pt x="2929009" y="1123572"/>
                </a:moveTo>
                <a:cubicBezTo>
                  <a:pt x="2930656" y="1122688"/>
                  <a:pt x="2932504" y="1122608"/>
                  <a:pt x="2934593" y="1124535"/>
                </a:cubicBezTo>
                <a:cubicBezTo>
                  <a:pt x="2937806" y="1127429"/>
                  <a:pt x="2934914" y="1130963"/>
                  <a:pt x="2933628" y="1134177"/>
                </a:cubicBezTo>
                <a:cubicBezTo>
                  <a:pt x="2920130" y="1161495"/>
                  <a:pt x="2904703" y="1187527"/>
                  <a:pt x="2887349" y="1212274"/>
                </a:cubicBezTo>
                <a:cubicBezTo>
                  <a:pt x="2855210" y="1258233"/>
                  <a:pt x="2817607" y="1299370"/>
                  <a:pt x="2779362" y="1340187"/>
                </a:cubicBezTo>
                <a:cubicBezTo>
                  <a:pt x="2735011" y="1387752"/>
                  <a:pt x="2687766" y="1431461"/>
                  <a:pt x="2634095" y="1468420"/>
                </a:cubicBezTo>
                <a:cubicBezTo>
                  <a:pt x="2581708" y="1504416"/>
                  <a:pt x="2524501" y="1529484"/>
                  <a:pt x="2461188" y="1539126"/>
                </a:cubicBezTo>
                <a:cubicBezTo>
                  <a:pt x="2456046" y="1539769"/>
                  <a:pt x="2451546" y="1539447"/>
                  <a:pt x="2446725" y="1539769"/>
                </a:cubicBezTo>
                <a:cubicBezTo>
                  <a:pt x="2435156" y="1540090"/>
                  <a:pt x="2424228" y="1537840"/>
                  <a:pt x="2413622" y="1534305"/>
                </a:cubicBezTo>
                <a:cubicBezTo>
                  <a:pt x="2380520" y="1524021"/>
                  <a:pt x="2368307" y="1498631"/>
                  <a:pt x="2380520" y="1465849"/>
                </a:cubicBezTo>
                <a:cubicBezTo>
                  <a:pt x="2390804" y="1438531"/>
                  <a:pt x="2410087" y="1417641"/>
                  <a:pt x="2432584" y="1399965"/>
                </a:cubicBezTo>
                <a:cubicBezTo>
                  <a:pt x="2478221" y="1363969"/>
                  <a:pt x="2528358" y="1336973"/>
                  <a:pt x="2587493" y="1330545"/>
                </a:cubicBezTo>
                <a:cubicBezTo>
                  <a:pt x="2612562" y="1327974"/>
                  <a:pt x="2637630" y="1326688"/>
                  <a:pt x="2663020" y="1327331"/>
                </a:cubicBezTo>
                <a:cubicBezTo>
                  <a:pt x="2678125" y="1327653"/>
                  <a:pt x="2693230" y="1326046"/>
                  <a:pt x="2708335" y="1324439"/>
                </a:cubicBezTo>
                <a:cubicBezTo>
                  <a:pt x="2729226" y="1322510"/>
                  <a:pt x="2746259" y="1311905"/>
                  <a:pt x="2762329" y="1299370"/>
                </a:cubicBezTo>
                <a:cubicBezTo>
                  <a:pt x="2818571" y="1255983"/>
                  <a:pt x="2865816" y="1203597"/>
                  <a:pt x="2907596" y="1146390"/>
                </a:cubicBezTo>
                <a:cubicBezTo>
                  <a:pt x="2912417" y="1139642"/>
                  <a:pt x="2918523" y="1133213"/>
                  <a:pt x="2924630" y="1127429"/>
                </a:cubicBezTo>
                <a:cubicBezTo>
                  <a:pt x="2925916" y="1126143"/>
                  <a:pt x="2927362" y="1124455"/>
                  <a:pt x="2929009" y="1123572"/>
                </a:cubicBezTo>
                <a:close/>
                <a:moveTo>
                  <a:pt x="705768" y="1027476"/>
                </a:moveTo>
                <a:cubicBezTo>
                  <a:pt x="710589" y="1025548"/>
                  <a:pt x="713160" y="1030690"/>
                  <a:pt x="715410" y="1033904"/>
                </a:cubicBezTo>
                <a:cubicBezTo>
                  <a:pt x="727300" y="1049973"/>
                  <a:pt x="735014" y="1068292"/>
                  <a:pt x="740156" y="1087576"/>
                </a:cubicBezTo>
                <a:cubicBezTo>
                  <a:pt x="759440" y="1162459"/>
                  <a:pt x="771653" y="1238306"/>
                  <a:pt x="777759" y="1315440"/>
                </a:cubicBezTo>
                <a:cubicBezTo>
                  <a:pt x="779366" y="1329581"/>
                  <a:pt x="780330" y="1343400"/>
                  <a:pt x="780330" y="1357220"/>
                </a:cubicBezTo>
                <a:cubicBezTo>
                  <a:pt x="777759" y="1434996"/>
                  <a:pt x="763939" y="1510201"/>
                  <a:pt x="734372" y="1582513"/>
                </a:cubicBezTo>
                <a:cubicBezTo>
                  <a:pt x="727944" y="1597940"/>
                  <a:pt x="720552" y="1613045"/>
                  <a:pt x="709625" y="1625900"/>
                </a:cubicBezTo>
                <a:cubicBezTo>
                  <a:pt x="694841" y="1643577"/>
                  <a:pt x="675236" y="1650969"/>
                  <a:pt x="652418" y="1647433"/>
                </a:cubicBezTo>
                <a:cubicBezTo>
                  <a:pt x="624778" y="1643255"/>
                  <a:pt x="610316" y="1628150"/>
                  <a:pt x="606459" y="1595369"/>
                </a:cubicBezTo>
                <a:cubicBezTo>
                  <a:pt x="600674" y="1548767"/>
                  <a:pt x="600353" y="1501845"/>
                  <a:pt x="606459" y="1455243"/>
                </a:cubicBezTo>
                <a:cubicBezTo>
                  <a:pt x="611280" y="1417641"/>
                  <a:pt x="631527" y="1386466"/>
                  <a:pt x="652418" y="1355934"/>
                </a:cubicBezTo>
                <a:cubicBezTo>
                  <a:pt x="665273" y="1336973"/>
                  <a:pt x="680057" y="1319296"/>
                  <a:pt x="695162" y="1302263"/>
                </a:cubicBezTo>
                <a:cubicBezTo>
                  <a:pt x="720873" y="1273338"/>
                  <a:pt x="726336" y="1239913"/>
                  <a:pt x="723122" y="1202632"/>
                </a:cubicBezTo>
                <a:cubicBezTo>
                  <a:pt x="718624" y="1147675"/>
                  <a:pt x="712839" y="1093039"/>
                  <a:pt x="703197" y="1039047"/>
                </a:cubicBezTo>
                <a:cubicBezTo>
                  <a:pt x="702554" y="1035189"/>
                  <a:pt x="700947" y="1029404"/>
                  <a:pt x="705768" y="1027476"/>
                </a:cubicBezTo>
                <a:close/>
                <a:moveTo>
                  <a:pt x="1902295" y="1019442"/>
                </a:moveTo>
                <a:cubicBezTo>
                  <a:pt x="1906151" y="1019762"/>
                  <a:pt x="1906151" y="1023620"/>
                  <a:pt x="1907116" y="1026511"/>
                </a:cubicBezTo>
                <a:cubicBezTo>
                  <a:pt x="1910972" y="1038724"/>
                  <a:pt x="1908723" y="1051580"/>
                  <a:pt x="1909687" y="1067007"/>
                </a:cubicBezTo>
                <a:cubicBezTo>
                  <a:pt x="1908080" y="1120678"/>
                  <a:pt x="1901330" y="1176278"/>
                  <a:pt x="1892974" y="1231878"/>
                </a:cubicBezTo>
                <a:cubicBezTo>
                  <a:pt x="1883654" y="1293586"/>
                  <a:pt x="1874013" y="1355291"/>
                  <a:pt x="1855694" y="1415070"/>
                </a:cubicBezTo>
                <a:cubicBezTo>
                  <a:pt x="1830304" y="1497666"/>
                  <a:pt x="1791094" y="1573835"/>
                  <a:pt x="1746100" y="1646790"/>
                </a:cubicBezTo>
                <a:cubicBezTo>
                  <a:pt x="1717497" y="1693392"/>
                  <a:pt x="1685036" y="1737422"/>
                  <a:pt x="1647755" y="1777917"/>
                </a:cubicBezTo>
                <a:cubicBezTo>
                  <a:pt x="1613688" y="1815198"/>
                  <a:pt x="1571265" y="1830624"/>
                  <a:pt x="1521771" y="1829017"/>
                </a:cubicBezTo>
                <a:cubicBezTo>
                  <a:pt x="1516308" y="1828696"/>
                  <a:pt x="1510844" y="1828375"/>
                  <a:pt x="1505380" y="1828375"/>
                </a:cubicBezTo>
                <a:cubicBezTo>
                  <a:pt x="1482241" y="1827732"/>
                  <a:pt x="1471313" y="1818090"/>
                  <a:pt x="1468742" y="1794950"/>
                </a:cubicBezTo>
                <a:cubicBezTo>
                  <a:pt x="1463600" y="1747706"/>
                  <a:pt x="1472277" y="1702390"/>
                  <a:pt x="1494132" y="1660932"/>
                </a:cubicBezTo>
                <a:cubicBezTo>
                  <a:pt x="1535912" y="1580906"/>
                  <a:pt x="1598262" y="1520806"/>
                  <a:pt x="1679573" y="1480954"/>
                </a:cubicBezTo>
                <a:cubicBezTo>
                  <a:pt x="1694035" y="1473884"/>
                  <a:pt x="1709140" y="1468741"/>
                  <a:pt x="1724567" y="1465529"/>
                </a:cubicBezTo>
                <a:cubicBezTo>
                  <a:pt x="1746743" y="1461028"/>
                  <a:pt x="1761848" y="1448173"/>
                  <a:pt x="1773418" y="1429532"/>
                </a:cubicBezTo>
                <a:cubicBezTo>
                  <a:pt x="1819055" y="1356898"/>
                  <a:pt x="1853122" y="1279765"/>
                  <a:pt x="1873691" y="1196526"/>
                </a:cubicBezTo>
                <a:cubicBezTo>
                  <a:pt x="1885261" y="1148640"/>
                  <a:pt x="1893296" y="1100109"/>
                  <a:pt x="1892653" y="1050617"/>
                </a:cubicBezTo>
                <a:cubicBezTo>
                  <a:pt x="1892653" y="1042260"/>
                  <a:pt x="1893617" y="1034226"/>
                  <a:pt x="1895867" y="1026511"/>
                </a:cubicBezTo>
                <a:cubicBezTo>
                  <a:pt x="1896831" y="1023299"/>
                  <a:pt x="1897474" y="1018799"/>
                  <a:pt x="1902295" y="1019442"/>
                </a:cubicBezTo>
                <a:close/>
                <a:moveTo>
                  <a:pt x="124376" y="1002729"/>
                </a:moveTo>
                <a:cubicBezTo>
                  <a:pt x="165835" y="1146711"/>
                  <a:pt x="204723" y="1214524"/>
                  <a:pt x="254538" y="1285229"/>
                </a:cubicBezTo>
                <a:cubicBezTo>
                  <a:pt x="260966" y="1294549"/>
                  <a:pt x="267715" y="1303548"/>
                  <a:pt x="273821" y="1312868"/>
                </a:cubicBezTo>
                <a:cubicBezTo>
                  <a:pt x="278963" y="1320903"/>
                  <a:pt x="276714" y="1327010"/>
                  <a:pt x="267715" y="1329902"/>
                </a:cubicBezTo>
                <a:cubicBezTo>
                  <a:pt x="243932" y="1337294"/>
                  <a:pt x="240075" y="1345650"/>
                  <a:pt x="224970" y="1313833"/>
                </a:cubicBezTo>
                <a:cubicBezTo>
                  <a:pt x="203759" y="1270124"/>
                  <a:pt x="177083" y="1229629"/>
                  <a:pt x="153943" y="1187206"/>
                </a:cubicBezTo>
                <a:cubicBezTo>
                  <a:pt x="126304" y="1136748"/>
                  <a:pt x="110235" y="1005300"/>
                  <a:pt x="124376" y="1002729"/>
                </a:cubicBezTo>
                <a:close/>
                <a:moveTo>
                  <a:pt x="2229789" y="975411"/>
                </a:moveTo>
                <a:cubicBezTo>
                  <a:pt x="2234931" y="977339"/>
                  <a:pt x="2233324" y="983446"/>
                  <a:pt x="2232681" y="987945"/>
                </a:cubicBezTo>
                <a:cubicBezTo>
                  <a:pt x="2229467" y="1009478"/>
                  <a:pt x="2225611" y="1030690"/>
                  <a:pt x="2222718" y="1052223"/>
                </a:cubicBezTo>
                <a:cubicBezTo>
                  <a:pt x="2217576" y="1092075"/>
                  <a:pt x="2213719" y="1132248"/>
                  <a:pt x="2212112" y="1172743"/>
                </a:cubicBezTo>
                <a:cubicBezTo>
                  <a:pt x="2210827" y="1203597"/>
                  <a:pt x="2222397" y="1228665"/>
                  <a:pt x="2241680" y="1251162"/>
                </a:cubicBezTo>
                <a:cubicBezTo>
                  <a:pt x="2254535" y="1266589"/>
                  <a:pt x="2268034" y="1281694"/>
                  <a:pt x="2279925" y="1298085"/>
                </a:cubicBezTo>
                <a:cubicBezTo>
                  <a:pt x="2308850" y="1337937"/>
                  <a:pt x="2331990" y="1380039"/>
                  <a:pt x="2332954" y="1430818"/>
                </a:cubicBezTo>
                <a:cubicBezTo>
                  <a:pt x="2333597" y="1470349"/>
                  <a:pt x="2335525" y="1509879"/>
                  <a:pt x="2328776" y="1549089"/>
                </a:cubicBezTo>
                <a:cubicBezTo>
                  <a:pt x="2325241" y="1569979"/>
                  <a:pt x="2315278" y="1586691"/>
                  <a:pt x="2293745" y="1592797"/>
                </a:cubicBezTo>
                <a:cubicBezTo>
                  <a:pt x="2270926" y="1599225"/>
                  <a:pt x="2249715" y="1596011"/>
                  <a:pt x="2232038" y="1578978"/>
                </a:cubicBezTo>
                <a:cubicBezTo>
                  <a:pt x="2213076" y="1560659"/>
                  <a:pt x="2203756" y="1536555"/>
                  <a:pt x="2194757" y="1512450"/>
                </a:cubicBezTo>
                <a:cubicBezTo>
                  <a:pt x="2170010" y="1445280"/>
                  <a:pt x="2157476" y="1375218"/>
                  <a:pt x="2155548" y="1305155"/>
                </a:cubicBezTo>
                <a:cubicBezTo>
                  <a:pt x="2157476" y="1244734"/>
                  <a:pt x="2165511" y="1186884"/>
                  <a:pt x="2175474" y="1129035"/>
                </a:cubicBezTo>
                <a:cubicBezTo>
                  <a:pt x="2180938" y="1097861"/>
                  <a:pt x="2187044" y="1066685"/>
                  <a:pt x="2195722" y="1035832"/>
                </a:cubicBezTo>
                <a:cubicBezTo>
                  <a:pt x="2201185" y="1016549"/>
                  <a:pt x="2208256" y="998230"/>
                  <a:pt x="2220147" y="982160"/>
                </a:cubicBezTo>
                <a:cubicBezTo>
                  <a:pt x="2222718" y="978946"/>
                  <a:pt x="2224968" y="973484"/>
                  <a:pt x="2229789" y="975411"/>
                </a:cubicBezTo>
                <a:close/>
                <a:moveTo>
                  <a:pt x="2813751" y="954521"/>
                </a:moveTo>
                <a:cubicBezTo>
                  <a:pt x="2820179" y="955485"/>
                  <a:pt x="2813430" y="1069578"/>
                  <a:pt x="2794789" y="1110072"/>
                </a:cubicBezTo>
                <a:cubicBezTo>
                  <a:pt x="2773256" y="1156352"/>
                  <a:pt x="2745295" y="1198776"/>
                  <a:pt x="2720870" y="1243449"/>
                </a:cubicBezTo>
                <a:cubicBezTo>
                  <a:pt x="2715406" y="1253412"/>
                  <a:pt x="2710586" y="1263375"/>
                  <a:pt x="2705443" y="1273338"/>
                </a:cubicBezTo>
                <a:cubicBezTo>
                  <a:pt x="2700622" y="1282658"/>
                  <a:pt x="2693873" y="1286515"/>
                  <a:pt x="2682625" y="1282658"/>
                </a:cubicBezTo>
                <a:cubicBezTo>
                  <a:pt x="2654985" y="1273659"/>
                  <a:pt x="2653700" y="1271409"/>
                  <a:pt x="2670733" y="1247948"/>
                </a:cubicBezTo>
                <a:cubicBezTo>
                  <a:pt x="2701265" y="1206168"/>
                  <a:pt x="2731154" y="1164066"/>
                  <a:pt x="2754937" y="1118429"/>
                </a:cubicBezTo>
                <a:cubicBezTo>
                  <a:pt x="2770685" y="1088540"/>
                  <a:pt x="2785469" y="1057686"/>
                  <a:pt x="2790611" y="1024262"/>
                </a:cubicBezTo>
                <a:cubicBezTo>
                  <a:pt x="2793504" y="1004657"/>
                  <a:pt x="2807323" y="953235"/>
                  <a:pt x="2813751" y="954521"/>
                </a:cubicBezTo>
                <a:close/>
                <a:moveTo>
                  <a:pt x="435801" y="820180"/>
                </a:moveTo>
                <a:cubicBezTo>
                  <a:pt x="452513" y="818895"/>
                  <a:pt x="505221" y="869352"/>
                  <a:pt x="514862" y="887672"/>
                </a:cubicBezTo>
                <a:cubicBezTo>
                  <a:pt x="564678" y="980231"/>
                  <a:pt x="601637" y="1077933"/>
                  <a:pt x="626384" y="1180456"/>
                </a:cubicBezTo>
                <a:cubicBezTo>
                  <a:pt x="627670" y="1186241"/>
                  <a:pt x="628312" y="1192026"/>
                  <a:pt x="628955" y="1194597"/>
                </a:cubicBezTo>
                <a:cubicBezTo>
                  <a:pt x="629277" y="1211309"/>
                  <a:pt x="626384" y="1214202"/>
                  <a:pt x="612564" y="1216773"/>
                </a:cubicBezTo>
                <a:cubicBezTo>
                  <a:pt x="600352" y="1219023"/>
                  <a:pt x="597781" y="1210988"/>
                  <a:pt x="595852" y="1202310"/>
                </a:cubicBezTo>
                <a:cubicBezTo>
                  <a:pt x="584604" y="1147996"/>
                  <a:pt x="570141" y="1094645"/>
                  <a:pt x="548930" y="1042902"/>
                </a:cubicBezTo>
                <a:cubicBezTo>
                  <a:pt x="524504" y="983445"/>
                  <a:pt x="423267" y="821466"/>
                  <a:pt x="435801" y="820180"/>
                </a:cubicBezTo>
                <a:close/>
                <a:moveTo>
                  <a:pt x="2489470" y="771972"/>
                </a:moveTo>
                <a:cubicBezTo>
                  <a:pt x="2493648" y="776150"/>
                  <a:pt x="2461831" y="830464"/>
                  <a:pt x="2447690" y="852640"/>
                </a:cubicBezTo>
                <a:cubicBezTo>
                  <a:pt x="2403017" y="921417"/>
                  <a:pt x="2375377" y="997265"/>
                  <a:pt x="2356737" y="1076648"/>
                </a:cubicBezTo>
                <a:cubicBezTo>
                  <a:pt x="2350952" y="1101073"/>
                  <a:pt x="2345488" y="1125820"/>
                  <a:pt x="2340346" y="1150567"/>
                </a:cubicBezTo>
                <a:cubicBezTo>
                  <a:pt x="2338096" y="1160851"/>
                  <a:pt x="2333597" y="1166636"/>
                  <a:pt x="2322027" y="1164708"/>
                </a:cubicBezTo>
                <a:cubicBezTo>
                  <a:pt x="2311743" y="1162780"/>
                  <a:pt x="2305958" y="1157638"/>
                  <a:pt x="2307243" y="1146068"/>
                </a:cubicBezTo>
                <a:cubicBezTo>
                  <a:pt x="2309493" y="1125177"/>
                  <a:pt x="2315599" y="1105251"/>
                  <a:pt x="2321063" y="1085004"/>
                </a:cubicBezTo>
                <a:cubicBezTo>
                  <a:pt x="2344524" y="1000157"/>
                  <a:pt x="2373128" y="916918"/>
                  <a:pt x="2414587" y="838821"/>
                </a:cubicBezTo>
                <a:cubicBezTo>
                  <a:pt x="2429371" y="811181"/>
                  <a:pt x="2485292" y="767794"/>
                  <a:pt x="2489470" y="771972"/>
                </a:cubicBezTo>
                <a:close/>
                <a:moveTo>
                  <a:pt x="258075" y="703196"/>
                </a:moveTo>
                <a:cubicBezTo>
                  <a:pt x="263538" y="713480"/>
                  <a:pt x="263860" y="724086"/>
                  <a:pt x="264824" y="734049"/>
                </a:cubicBezTo>
                <a:cubicBezTo>
                  <a:pt x="267395" y="760403"/>
                  <a:pt x="268359" y="786757"/>
                  <a:pt x="270287" y="812789"/>
                </a:cubicBezTo>
                <a:cubicBezTo>
                  <a:pt x="276072" y="899884"/>
                  <a:pt x="287964" y="985695"/>
                  <a:pt x="324281" y="1066042"/>
                </a:cubicBezTo>
                <a:cubicBezTo>
                  <a:pt x="335851" y="1091433"/>
                  <a:pt x="352884" y="1112002"/>
                  <a:pt x="375060" y="1128392"/>
                </a:cubicBezTo>
                <a:cubicBezTo>
                  <a:pt x="386630" y="1137069"/>
                  <a:pt x="399164" y="1141569"/>
                  <a:pt x="413305" y="1143497"/>
                </a:cubicBezTo>
                <a:cubicBezTo>
                  <a:pt x="446087" y="1147996"/>
                  <a:pt x="474047" y="1164387"/>
                  <a:pt x="500723" y="1182706"/>
                </a:cubicBezTo>
                <a:cubicBezTo>
                  <a:pt x="556966" y="1221273"/>
                  <a:pt x="590711" y="1274624"/>
                  <a:pt x="601960" y="1342114"/>
                </a:cubicBezTo>
                <a:cubicBezTo>
                  <a:pt x="603888" y="1353363"/>
                  <a:pt x="603888" y="1364612"/>
                  <a:pt x="602281" y="1375860"/>
                </a:cubicBezTo>
                <a:cubicBezTo>
                  <a:pt x="596175" y="1413141"/>
                  <a:pt x="564357" y="1433389"/>
                  <a:pt x="527719" y="1423426"/>
                </a:cubicBezTo>
                <a:cubicBezTo>
                  <a:pt x="498151" y="1415391"/>
                  <a:pt x="474369" y="1396750"/>
                  <a:pt x="451872" y="1377146"/>
                </a:cubicBezTo>
                <a:cubicBezTo>
                  <a:pt x="410091" y="1340186"/>
                  <a:pt x="376345" y="1297442"/>
                  <a:pt x="354170" y="1245698"/>
                </a:cubicBezTo>
                <a:cubicBezTo>
                  <a:pt x="322995" y="1173064"/>
                  <a:pt x="292785" y="1099789"/>
                  <a:pt x="273501" y="1022656"/>
                </a:cubicBezTo>
                <a:cubicBezTo>
                  <a:pt x="266109" y="993087"/>
                  <a:pt x="263538" y="962877"/>
                  <a:pt x="260967" y="932989"/>
                </a:cubicBezTo>
                <a:cubicBezTo>
                  <a:pt x="254861" y="863569"/>
                  <a:pt x="251647" y="793827"/>
                  <a:pt x="253575" y="723765"/>
                </a:cubicBezTo>
                <a:cubicBezTo>
                  <a:pt x="253897" y="717337"/>
                  <a:pt x="253254" y="710267"/>
                  <a:pt x="258075" y="703196"/>
                </a:cubicBezTo>
                <a:close/>
                <a:moveTo>
                  <a:pt x="1902937" y="696448"/>
                </a:moveTo>
                <a:cubicBezTo>
                  <a:pt x="1907758" y="700304"/>
                  <a:pt x="1906794" y="705447"/>
                  <a:pt x="1907115" y="710267"/>
                </a:cubicBezTo>
                <a:cubicBezTo>
                  <a:pt x="1908722" y="775187"/>
                  <a:pt x="1903580" y="839465"/>
                  <a:pt x="1896188" y="904064"/>
                </a:cubicBezTo>
                <a:cubicBezTo>
                  <a:pt x="1886225" y="991481"/>
                  <a:pt x="1864692" y="1076328"/>
                  <a:pt x="1832232" y="1157959"/>
                </a:cubicBezTo>
                <a:cubicBezTo>
                  <a:pt x="1808449" y="1217737"/>
                  <a:pt x="1779203" y="1274302"/>
                  <a:pt x="1744814" y="1328616"/>
                </a:cubicBezTo>
                <a:cubicBezTo>
                  <a:pt x="1714925" y="1375539"/>
                  <a:pt x="1683751" y="1421176"/>
                  <a:pt x="1645184" y="1461351"/>
                </a:cubicBezTo>
                <a:cubicBezTo>
                  <a:pt x="1605975" y="1501844"/>
                  <a:pt x="1558731" y="1518557"/>
                  <a:pt x="1503131" y="1514057"/>
                </a:cubicBezTo>
                <a:cubicBezTo>
                  <a:pt x="1487704" y="1512772"/>
                  <a:pt x="1478384" y="1506344"/>
                  <a:pt x="1473563" y="1491239"/>
                </a:cubicBezTo>
                <a:cubicBezTo>
                  <a:pt x="1461350" y="1452351"/>
                  <a:pt x="1465528" y="1414427"/>
                  <a:pt x="1479991" y="1377468"/>
                </a:cubicBezTo>
                <a:cubicBezTo>
                  <a:pt x="1503452" y="1316404"/>
                  <a:pt x="1543304" y="1266589"/>
                  <a:pt x="1591191" y="1223201"/>
                </a:cubicBezTo>
                <a:cubicBezTo>
                  <a:pt x="1620759" y="1196204"/>
                  <a:pt x="1653219" y="1172743"/>
                  <a:pt x="1689857" y="1156031"/>
                </a:cubicBezTo>
                <a:cubicBezTo>
                  <a:pt x="1703355" y="1149925"/>
                  <a:pt x="1717175" y="1145425"/>
                  <a:pt x="1731959" y="1143819"/>
                </a:cubicBezTo>
                <a:cubicBezTo>
                  <a:pt x="1745779" y="1142533"/>
                  <a:pt x="1755099" y="1133213"/>
                  <a:pt x="1763133" y="1123250"/>
                </a:cubicBezTo>
                <a:cubicBezTo>
                  <a:pt x="1795272" y="1082434"/>
                  <a:pt x="1818734" y="1036475"/>
                  <a:pt x="1839302" y="989232"/>
                </a:cubicBezTo>
                <a:cubicBezTo>
                  <a:pt x="1867585" y="924310"/>
                  <a:pt x="1883333" y="856177"/>
                  <a:pt x="1889118" y="785793"/>
                </a:cubicBezTo>
                <a:cubicBezTo>
                  <a:pt x="1891367" y="760403"/>
                  <a:pt x="1892331" y="734692"/>
                  <a:pt x="1898116" y="709624"/>
                </a:cubicBezTo>
                <a:cubicBezTo>
                  <a:pt x="1898759" y="704482"/>
                  <a:pt x="1898759" y="699662"/>
                  <a:pt x="1902937" y="696448"/>
                </a:cubicBezTo>
                <a:close/>
                <a:moveTo>
                  <a:pt x="2678768" y="652095"/>
                </a:moveTo>
                <a:cubicBezTo>
                  <a:pt x="2682303" y="657237"/>
                  <a:pt x="2682625" y="662379"/>
                  <a:pt x="2682625" y="667200"/>
                </a:cubicBezTo>
                <a:cubicBezTo>
                  <a:pt x="2684553" y="757510"/>
                  <a:pt x="2680054" y="847820"/>
                  <a:pt x="2668805" y="937487"/>
                </a:cubicBezTo>
                <a:cubicBezTo>
                  <a:pt x="2662698" y="986338"/>
                  <a:pt x="2645665" y="1032296"/>
                  <a:pt x="2628953" y="1078255"/>
                </a:cubicBezTo>
                <a:cubicBezTo>
                  <a:pt x="2609348" y="1131927"/>
                  <a:pt x="2589743" y="1185598"/>
                  <a:pt x="2560818" y="1235092"/>
                </a:cubicBezTo>
                <a:cubicBezTo>
                  <a:pt x="2529644" y="1288442"/>
                  <a:pt x="2486578" y="1331187"/>
                  <a:pt x="2432585" y="1362362"/>
                </a:cubicBezTo>
                <a:cubicBezTo>
                  <a:pt x="2417158" y="1371039"/>
                  <a:pt x="2400446" y="1376503"/>
                  <a:pt x="2382448" y="1373932"/>
                </a:cubicBezTo>
                <a:cubicBezTo>
                  <a:pt x="2353523" y="1370075"/>
                  <a:pt x="2334240" y="1347578"/>
                  <a:pt x="2333276" y="1316403"/>
                </a:cubicBezTo>
                <a:cubicBezTo>
                  <a:pt x="2331669" y="1272373"/>
                  <a:pt x="2347095" y="1233485"/>
                  <a:pt x="2370235" y="1197168"/>
                </a:cubicBezTo>
                <a:cubicBezTo>
                  <a:pt x="2400767" y="1149603"/>
                  <a:pt x="2444797" y="1119393"/>
                  <a:pt x="2496219" y="1098181"/>
                </a:cubicBezTo>
                <a:cubicBezTo>
                  <a:pt x="2504576" y="1094967"/>
                  <a:pt x="2513253" y="1092718"/>
                  <a:pt x="2521931" y="1091754"/>
                </a:cubicBezTo>
                <a:cubicBezTo>
                  <a:pt x="2551820" y="1088860"/>
                  <a:pt x="2572389" y="1070864"/>
                  <a:pt x="2589743" y="1049008"/>
                </a:cubicBezTo>
                <a:cubicBezTo>
                  <a:pt x="2618990" y="1012691"/>
                  <a:pt x="2631202" y="968661"/>
                  <a:pt x="2642130" y="924631"/>
                </a:cubicBezTo>
                <a:cubicBezTo>
                  <a:pt x="2656914" y="866139"/>
                  <a:pt x="2663663" y="806683"/>
                  <a:pt x="2666234" y="746262"/>
                </a:cubicBezTo>
                <a:cubicBezTo>
                  <a:pt x="2667519" y="717337"/>
                  <a:pt x="2668162" y="688090"/>
                  <a:pt x="2674590" y="659487"/>
                </a:cubicBezTo>
                <a:cubicBezTo>
                  <a:pt x="2675554" y="657237"/>
                  <a:pt x="2675233" y="654345"/>
                  <a:pt x="2678768" y="652095"/>
                </a:cubicBezTo>
                <a:close/>
                <a:moveTo>
                  <a:pt x="1902616" y="370881"/>
                </a:moveTo>
                <a:cubicBezTo>
                  <a:pt x="1906794" y="380524"/>
                  <a:pt x="1906794" y="388879"/>
                  <a:pt x="1907115" y="397557"/>
                </a:cubicBezTo>
                <a:cubicBezTo>
                  <a:pt x="1908401" y="459585"/>
                  <a:pt x="1903258" y="521613"/>
                  <a:pt x="1895867" y="582998"/>
                </a:cubicBezTo>
                <a:cubicBezTo>
                  <a:pt x="1883654" y="681985"/>
                  <a:pt x="1861156" y="778401"/>
                  <a:pt x="1818733" y="869354"/>
                </a:cubicBezTo>
                <a:cubicBezTo>
                  <a:pt x="1777274" y="958056"/>
                  <a:pt x="1729066" y="1042903"/>
                  <a:pt x="1665110" y="1118108"/>
                </a:cubicBezTo>
                <a:cubicBezTo>
                  <a:pt x="1633614" y="1155388"/>
                  <a:pt x="1597297" y="1186563"/>
                  <a:pt x="1546196" y="1193955"/>
                </a:cubicBezTo>
                <a:cubicBezTo>
                  <a:pt x="1530448" y="1196205"/>
                  <a:pt x="1514700" y="1197490"/>
                  <a:pt x="1498952" y="1193312"/>
                </a:cubicBezTo>
                <a:cubicBezTo>
                  <a:pt x="1484811" y="1189455"/>
                  <a:pt x="1475491" y="1180778"/>
                  <a:pt x="1473884" y="1165995"/>
                </a:cubicBezTo>
                <a:cubicBezTo>
                  <a:pt x="1468099" y="1112323"/>
                  <a:pt x="1468099" y="1059294"/>
                  <a:pt x="1496060" y="1009800"/>
                </a:cubicBezTo>
                <a:cubicBezTo>
                  <a:pt x="1539447" y="933309"/>
                  <a:pt x="1600511" y="876747"/>
                  <a:pt x="1681179" y="841714"/>
                </a:cubicBezTo>
                <a:cubicBezTo>
                  <a:pt x="1702391" y="832394"/>
                  <a:pt x="1725531" y="830467"/>
                  <a:pt x="1748028" y="827252"/>
                </a:cubicBezTo>
                <a:cubicBezTo>
                  <a:pt x="1754134" y="826288"/>
                  <a:pt x="1757991" y="824039"/>
                  <a:pt x="1760562" y="818575"/>
                </a:cubicBezTo>
                <a:cubicBezTo>
                  <a:pt x="1793665" y="751404"/>
                  <a:pt x="1830625" y="686164"/>
                  <a:pt x="1856657" y="615779"/>
                </a:cubicBezTo>
                <a:cubicBezTo>
                  <a:pt x="1874976" y="566286"/>
                  <a:pt x="1884296" y="515184"/>
                  <a:pt x="1888474" y="462799"/>
                </a:cubicBezTo>
                <a:cubicBezTo>
                  <a:pt x="1890403" y="436444"/>
                  <a:pt x="1891688" y="410090"/>
                  <a:pt x="1896831" y="384380"/>
                </a:cubicBezTo>
                <a:cubicBezTo>
                  <a:pt x="1898116" y="379881"/>
                  <a:pt x="1898759" y="375703"/>
                  <a:pt x="1902616" y="370881"/>
                </a:cubicBezTo>
                <a:close/>
                <a:moveTo>
                  <a:pt x="1258323" y="168848"/>
                </a:moveTo>
                <a:cubicBezTo>
                  <a:pt x="1260649" y="167707"/>
                  <a:pt x="1262693" y="167682"/>
                  <a:pt x="1264340" y="169048"/>
                </a:cubicBezTo>
                <a:cubicBezTo>
                  <a:pt x="1269160" y="172905"/>
                  <a:pt x="1236379" y="308209"/>
                  <a:pt x="1234129" y="349347"/>
                </a:cubicBezTo>
                <a:cubicBezTo>
                  <a:pt x="1229630" y="428087"/>
                  <a:pt x="1240235" y="505541"/>
                  <a:pt x="1252127" y="582996"/>
                </a:cubicBezTo>
                <a:cubicBezTo>
                  <a:pt x="1252770" y="587174"/>
                  <a:pt x="1253091" y="591352"/>
                  <a:pt x="1253412" y="595530"/>
                </a:cubicBezTo>
                <a:cubicBezTo>
                  <a:pt x="1253734" y="602279"/>
                  <a:pt x="1250520" y="605815"/>
                  <a:pt x="1243771" y="605815"/>
                </a:cubicBezTo>
                <a:cubicBezTo>
                  <a:pt x="1240235" y="605815"/>
                  <a:pt x="1236700" y="606136"/>
                  <a:pt x="1233165" y="606136"/>
                </a:cubicBezTo>
                <a:cubicBezTo>
                  <a:pt x="1213882" y="606136"/>
                  <a:pt x="1208739" y="602279"/>
                  <a:pt x="1204883" y="583317"/>
                </a:cubicBezTo>
                <a:cubicBezTo>
                  <a:pt x="1200705" y="562427"/>
                  <a:pt x="1196527" y="541537"/>
                  <a:pt x="1193634" y="520325"/>
                </a:cubicBezTo>
                <a:cubicBezTo>
                  <a:pt x="1188492" y="488508"/>
                  <a:pt x="1184635" y="456690"/>
                  <a:pt x="1185278" y="424230"/>
                </a:cubicBezTo>
                <a:cubicBezTo>
                  <a:pt x="1184314" y="369273"/>
                  <a:pt x="1195884" y="315601"/>
                  <a:pt x="1207133" y="262251"/>
                </a:cubicBezTo>
                <a:cubicBezTo>
                  <a:pt x="1211913" y="239472"/>
                  <a:pt x="1242039" y="176832"/>
                  <a:pt x="1258323" y="168848"/>
                </a:cubicBezTo>
                <a:close/>
                <a:moveTo>
                  <a:pt x="1704415" y="152347"/>
                </a:moveTo>
                <a:cubicBezTo>
                  <a:pt x="1722905" y="171439"/>
                  <a:pt x="1761326" y="319498"/>
                  <a:pt x="1757670" y="391770"/>
                </a:cubicBezTo>
                <a:cubicBezTo>
                  <a:pt x="1754135" y="460225"/>
                  <a:pt x="1743850" y="528038"/>
                  <a:pt x="1729388" y="595208"/>
                </a:cubicBezTo>
                <a:cubicBezTo>
                  <a:pt x="1724246" y="618348"/>
                  <a:pt x="1717818" y="641167"/>
                  <a:pt x="1706891" y="662378"/>
                </a:cubicBezTo>
                <a:cubicBezTo>
                  <a:pt x="1703355" y="669128"/>
                  <a:pt x="1699177" y="675234"/>
                  <a:pt x="1691464" y="677162"/>
                </a:cubicBezTo>
                <a:cubicBezTo>
                  <a:pt x="1683429" y="679412"/>
                  <a:pt x="1674752" y="680055"/>
                  <a:pt x="1668003" y="674913"/>
                </a:cubicBezTo>
                <a:cubicBezTo>
                  <a:pt x="1661254" y="669770"/>
                  <a:pt x="1666717" y="662378"/>
                  <a:pt x="1668324" y="656593"/>
                </a:cubicBezTo>
                <a:cubicBezTo>
                  <a:pt x="1680537" y="606457"/>
                  <a:pt x="1693071" y="556642"/>
                  <a:pt x="1700784" y="505541"/>
                </a:cubicBezTo>
                <a:cubicBezTo>
                  <a:pt x="1707212" y="460547"/>
                  <a:pt x="1711711" y="415231"/>
                  <a:pt x="1711390" y="363809"/>
                </a:cubicBezTo>
                <a:cubicBezTo>
                  <a:pt x="1712676" y="308530"/>
                  <a:pt x="1711390" y="238146"/>
                  <a:pt x="1697892" y="152657"/>
                </a:cubicBezTo>
                <a:cubicBezTo>
                  <a:pt x="1699539" y="149524"/>
                  <a:pt x="1701774" y="149619"/>
                  <a:pt x="1704415" y="152347"/>
                </a:cubicBezTo>
                <a:close/>
                <a:moveTo>
                  <a:pt x="1026190" y="127590"/>
                </a:moveTo>
                <a:cubicBezTo>
                  <a:pt x="1031332" y="135946"/>
                  <a:pt x="1031012" y="144302"/>
                  <a:pt x="1031654" y="152337"/>
                </a:cubicBezTo>
                <a:cubicBezTo>
                  <a:pt x="1033904" y="179655"/>
                  <a:pt x="1033904" y="207294"/>
                  <a:pt x="1034225" y="234934"/>
                </a:cubicBezTo>
                <a:cubicBezTo>
                  <a:pt x="1035511" y="314959"/>
                  <a:pt x="1043867" y="394343"/>
                  <a:pt x="1064757" y="471797"/>
                </a:cubicBezTo>
                <a:cubicBezTo>
                  <a:pt x="1082755" y="538646"/>
                  <a:pt x="1116500" y="596818"/>
                  <a:pt x="1162459" y="648240"/>
                </a:cubicBezTo>
                <a:cubicBezTo>
                  <a:pt x="1174029" y="661095"/>
                  <a:pt x="1187206" y="670094"/>
                  <a:pt x="1206168" y="671701"/>
                </a:cubicBezTo>
                <a:cubicBezTo>
                  <a:pt x="1229308" y="673951"/>
                  <a:pt x="1249555" y="685521"/>
                  <a:pt x="1268838" y="698055"/>
                </a:cubicBezTo>
                <a:cubicBezTo>
                  <a:pt x="1335044" y="741120"/>
                  <a:pt x="1389680" y="795435"/>
                  <a:pt x="1426318" y="866141"/>
                </a:cubicBezTo>
                <a:cubicBezTo>
                  <a:pt x="1445923" y="904064"/>
                  <a:pt x="1455565" y="945201"/>
                  <a:pt x="1453958" y="988589"/>
                </a:cubicBezTo>
                <a:cubicBezTo>
                  <a:pt x="1452029" y="1038724"/>
                  <a:pt x="1422462" y="1057043"/>
                  <a:pt x="1375539" y="1046438"/>
                </a:cubicBezTo>
                <a:cubicBezTo>
                  <a:pt x="1334401" y="1037118"/>
                  <a:pt x="1301941" y="1011728"/>
                  <a:pt x="1273016" y="982804"/>
                </a:cubicBezTo>
                <a:cubicBezTo>
                  <a:pt x="1225772" y="935881"/>
                  <a:pt x="1188813" y="881567"/>
                  <a:pt x="1156674" y="823396"/>
                </a:cubicBezTo>
                <a:cubicBezTo>
                  <a:pt x="1111679" y="741442"/>
                  <a:pt x="1082755" y="653702"/>
                  <a:pt x="1059615" y="563715"/>
                </a:cubicBezTo>
                <a:cubicBezTo>
                  <a:pt x="1052866" y="537682"/>
                  <a:pt x="1046759" y="511007"/>
                  <a:pt x="1037439" y="485939"/>
                </a:cubicBezTo>
                <a:cubicBezTo>
                  <a:pt x="1034225" y="485939"/>
                  <a:pt x="1034225" y="487546"/>
                  <a:pt x="1034225" y="489153"/>
                </a:cubicBezTo>
                <a:cubicBezTo>
                  <a:pt x="1034546" y="579463"/>
                  <a:pt x="1037117" y="669773"/>
                  <a:pt x="1055437" y="758797"/>
                </a:cubicBezTo>
                <a:cubicBezTo>
                  <a:pt x="1072791" y="842679"/>
                  <a:pt x="1113929" y="914347"/>
                  <a:pt x="1169208" y="978626"/>
                </a:cubicBezTo>
                <a:cubicBezTo>
                  <a:pt x="1175636" y="986017"/>
                  <a:pt x="1183349" y="992445"/>
                  <a:pt x="1193633" y="993408"/>
                </a:cubicBezTo>
                <a:cubicBezTo>
                  <a:pt x="1228343" y="996301"/>
                  <a:pt x="1257268" y="1012692"/>
                  <a:pt x="1284586" y="1032297"/>
                </a:cubicBezTo>
                <a:cubicBezTo>
                  <a:pt x="1343079" y="1074720"/>
                  <a:pt x="1393537" y="1124857"/>
                  <a:pt x="1426318" y="1190098"/>
                </a:cubicBezTo>
                <a:cubicBezTo>
                  <a:pt x="1445602" y="1228343"/>
                  <a:pt x="1455243" y="1269159"/>
                  <a:pt x="1453315" y="1312547"/>
                </a:cubicBezTo>
                <a:cubicBezTo>
                  <a:pt x="1451708" y="1347257"/>
                  <a:pt x="1435639" y="1367826"/>
                  <a:pt x="1404143" y="1371362"/>
                </a:cubicBezTo>
                <a:cubicBezTo>
                  <a:pt x="1390002" y="1372968"/>
                  <a:pt x="1376503" y="1369432"/>
                  <a:pt x="1363326" y="1364290"/>
                </a:cubicBezTo>
                <a:cubicBezTo>
                  <a:pt x="1331830" y="1351756"/>
                  <a:pt x="1305477" y="1331830"/>
                  <a:pt x="1281051" y="1308690"/>
                </a:cubicBezTo>
                <a:cubicBezTo>
                  <a:pt x="1199097" y="1230915"/>
                  <a:pt x="1144461" y="1135784"/>
                  <a:pt x="1104930" y="1031012"/>
                </a:cubicBezTo>
                <a:cubicBezTo>
                  <a:pt x="1078577" y="960948"/>
                  <a:pt x="1058972" y="888638"/>
                  <a:pt x="1039367" y="816326"/>
                </a:cubicBezTo>
                <a:cubicBezTo>
                  <a:pt x="1038403" y="812148"/>
                  <a:pt x="1037117" y="808291"/>
                  <a:pt x="1034225" y="804113"/>
                </a:cubicBezTo>
                <a:cubicBezTo>
                  <a:pt x="1034225" y="807326"/>
                  <a:pt x="1033583" y="810541"/>
                  <a:pt x="1033904" y="813432"/>
                </a:cubicBezTo>
                <a:cubicBezTo>
                  <a:pt x="1036476" y="898278"/>
                  <a:pt x="1039046" y="983125"/>
                  <a:pt x="1052544" y="1067329"/>
                </a:cubicBezTo>
                <a:cubicBezTo>
                  <a:pt x="1065721" y="1149283"/>
                  <a:pt x="1101716" y="1219345"/>
                  <a:pt x="1154103" y="1282336"/>
                </a:cubicBezTo>
                <a:cubicBezTo>
                  <a:pt x="1169851" y="1301298"/>
                  <a:pt x="1188491" y="1313512"/>
                  <a:pt x="1212917" y="1320903"/>
                </a:cubicBezTo>
                <a:cubicBezTo>
                  <a:pt x="1290371" y="1343722"/>
                  <a:pt x="1349185" y="1392894"/>
                  <a:pt x="1396751" y="1456850"/>
                </a:cubicBezTo>
                <a:cubicBezTo>
                  <a:pt x="1425997" y="1496381"/>
                  <a:pt x="1446566" y="1540090"/>
                  <a:pt x="1452029" y="1589583"/>
                </a:cubicBezTo>
                <a:cubicBezTo>
                  <a:pt x="1454601" y="1614009"/>
                  <a:pt x="1455565" y="1638113"/>
                  <a:pt x="1447530" y="1662217"/>
                </a:cubicBezTo>
                <a:cubicBezTo>
                  <a:pt x="1443352" y="1674751"/>
                  <a:pt x="1435639" y="1678929"/>
                  <a:pt x="1423426" y="1680215"/>
                </a:cubicBezTo>
                <a:cubicBezTo>
                  <a:pt x="1363005" y="1686000"/>
                  <a:pt x="1313190" y="1665109"/>
                  <a:pt x="1270445" y="1622043"/>
                </a:cubicBezTo>
                <a:cubicBezTo>
                  <a:pt x="1192348" y="1542982"/>
                  <a:pt x="1139319" y="1449780"/>
                  <a:pt x="1101716" y="1346935"/>
                </a:cubicBezTo>
                <a:cubicBezTo>
                  <a:pt x="1077612" y="1280408"/>
                  <a:pt x="1058972" y="1212596"/>
                  <a:pt x="1040653" y="1144140"/>
                </a:cubicBezTo>
                <a:cubicBezTo>
                  <a:pt x="1039046" y="1138354"/>
                  <a:pt x="1037439" y="1132569"/>
                  <a:pt x="1036476" y="1129677"/>
                </a:cubicBezTo>
                <a:cubicBezTo>
                  <a:pt x="1036476" y="1159888"/>
                  <a:pt x="1035511" y="1192990"/>
                  <a:pt x="1036796" y="1225772"/>
                </a:cubicBezTo>
                <a:cubicBezTo>
                  <a:pt x="1038403" y="1263375"/>
                  <a:pt x="1040331" y="1300977"/>
                  <a:pt x="1045474" y="1338258"/>
                </a:cubicBezTo>
                <a:cubicBezTo>
                  <a:pt x="1052223" y="1389680"/>
                  <a:pt x="1058972" y="1441745"/>
                  <a:pt x="1081790" y="1488989"/>
                </a:cubicBezTo>
                <a:cubicBezTo>
                  <a:pt x="1103645" y="1534304"/>
                  <a:pt x="1131927" y="1575764"/>
                  <a:pt x="1162780" y="1614973"/>
                </a:cubicBezTo>
                <a:cubicBezTo>
                  <a:pt x="1171779" y="1626543"/>
                  <a:pt x="1184313" y="1632971"/>
                  <a:pt x="1198133" y="1636185"/>
                </a:cubicBezTo>
                <a:cubicBezTo>
                  <a:pt x="1302905" y="1661896"/>
                  <a:pt x="1371682" y="1731315"/>
                  <a:pt x="1422140" y="1822268"/>
                </a:cubicBezTo>
                <a:cubicBezTo>
                  <a:pt x="1444638" y="1863084"/>
                  <a:pt x="1455243" y="1907115"/>
                  <a:pt x="1453315" y="1954359"/>
                </a:cubicBezTo>
                <a:cubicBezTo>
                  <a:pt x="1452029" y="1988426"/>
                  <a:pt x="1439817" y="2000960"/>
                  <a:pt x="1406071" y="2002888"/>
                </a:cubicBezTo>
                <a:cubicBezTo>
                  <a:pt x="1361077" y="2005459"/>
                  <a:pt x="1322831" y="1989711"/>
                  <a:pt x="1290371" y="1959822"/>
                </a:cubicBezTo>
                <a:cubicBezTo>
                  <a:pt x="1219987" y="1894902"/>
                  <a:pt x="1167280" y="1817769"/>
                  <a:pt x="1129034" y="1730030"/>
                </a:cubicBezTo>
                <a:cubicBezTo>
                  <a:pt x="1091111" y="1642612"/>
                  <a:pt x="1065721" y="1551017"/>
                  <a:pt x="1038724" y="1459743"/>
                </a:cubicBezTo>
                <a:cubicBezTo>
                  <a:pt x="1038082" y="1456850"/>
                  <a:pt x="1038082" y="1452993"/>
                  <a:pt x="1034225" y="1450101"/>
                </a:cubicBezTo>
                <a:cubicBezTo>
                  <a:pt x="1034225" y="1462314"/>
                  <a:pt x="1033904" y="1473562"/>
                  <a:pt x="1034225" y="1485133"/>
                </a:cubicBezTo>
                <a:cubicBezTo>
                  <a:pt x="1036154" y="1526591"/>
                  <a:pt x="1038724" y="1568050"/>
                  <a:pt x="1040653" y="1609509"/>
                </a:cubicBezTo>
                <a:cubicBezTo>
                  <a:pt x="1044831" y="1706890"/>
                  <a:pt x="1072149" y="1797200"/>
                  <a:pt x="1125178" y="1879154"/>
                </a:cubicBezTo>
                <a:cubicBezTo>
                  <a:pt x="1135141" y="1894902"/>
                  <a:pt x="1145104" y="1910650"/>
                  <a:pt x="1155067" y="1926398"/>
                </a:cubicBezTo>
                <a:cubicBezTo>
                  <a:pt x="1165673" y="1943110"/>
                  <a:pt x="1180135" y="1954680"/>
                  <a:pt x="1199740" y="1959501"/>
                </a:cubicBezTo>
                <a:cubicBezTo>
                  <a:pt x="1285229" y="1980391"/>
                  <a:pt x="1346614" y="2033742"/>
                  <a:pt x="1396108" y="2103483"/>
                </a:cubicBezTo>
                <a:cubicBezTo>
                  <a:pt x="1425033" y="2143978"/>
                  <a:pt x="1445923" y="2188329"/>
                  <a:pt x="1451708" y="2238787"/>
                </a:cubicBezTo>
                <a:cubicBezTo>
                  <a:pt x="1453958" y="2258392"/>
                  <a:pt x="1454601" y="2278318"/>
                  <a:pt x="1450101" y="2297923"/>
                </a:cubicBezTo>
                <a:cubicBezTo>
                  <a:pt x="1446566" y="2313671"/>
                  <a:pt x="1436603" y="2322348"/>
                  <a:pt x="1420533" y="2324919"/>
                </a:cubicBezTo>
                <a:cubicBezTo>
                  <a:pt x="1370718" y="2332633"/>
                  <a:pt x="1328938" y="2315920"/>
                  <a:pt x="1291978" y="2284103"/>
                </a:cubicBezTo>
                <a:cubicBezTo>
                  <a:pt x="1215809" y="2219183"/>
                  <a:pt x="1165351" y="2135943"/>
                  <a:pt x="1124535" y="2046276"/>
                </a:cubicBezTo>
                <a:cubicBezTo>
                  <a:pt x="1091111" y="1972999"/>
                  <a:pt x="1069578" y="1895545"/>
                  <a:pt x="1049973" y="1817447"/>
                </a:cubicBezTo>
                <a:cubicBezTo>
                  <a:pt x="1046116" y="1802663"/>
                  <a:pt x="1041617" y="1787880"/>
                  <a:pt x="1037439" y="1773096"/>
                </a:cubicBezTo>
                <a:cubicBezTo>
                  <a:pt x="1036476" y="1773096"/>
                  <a:pt x="1035189" y="1773417"/>
                  <a:pt x="1034225" y="1773417"/>
                </a:cubicBezTo>
                <a:cubicBezTo>
                  <a:pt x="1034225" y="1789808"/>
                  <a:pt x="1033583" y="1806199"/>
                  <a:pt x="1034225" y="1822590"/>
                </a:cubicBezTo>
                <a:cubicBezTo>
                  <a:pt x="1036796" y="1869512"/>
                  <a:pt x="1040653" y="1916113"/>
                  <a:pt x="1042902" y="1963036"/>
                </a:cubicBezTo>
                <a:cubicBezTo>
                  <a:pt x="1046759" y="2041455"/>
                  <a:pt x="1070863" y="2113446"/>
                  <a:pt x="1108787" y="2181580"/>
                </a:cubicBezTo>
                <a:cubicBezTo>
                  <a:pt x="1120678" y="2202792"/>
                  <a:pt x="1132891" y="2224003"/>
                  <a:pt x="1148318" y="2243287"/>
                </a:cubicBezTo>
                <a:cubicBezTo>
                  <a:pt x="1163423" y="2262248"/>
                  <a:pt x="1179171" y="2278318"/>
                  <a:pt x="1205846" y="2282817"/>
                </a:cubicBezTo>
                <a:cubicBezTo>
                  <a:pt x="1236057" y="2287959"/>
                  <a:pt x="1263696" y="2303065"/>
                  <a:pt x="1289728" y="2319777"/>
                </a:cubicBezTo>
                <a:cubicBezTo>
                  <a:pt x="1372004" y="2372806"/>
                  <a:pt x="1427925" y="2445440"/>
                  <a:pt x="1449137" y="2542499"/>
                </a:cubicBezTo>
                <a:cubicBezTo>
                  <a:pt x="1454279" y="2565639"/>
                  <a:pt x="1454922" y="2589421"/>
                  <a:pt x="1450744" y="2612883"/>
                </a:cubicBezTo>
                <a:cubicBezTo>
                  <a:pt x="1446566" y="2638272"/>
                  <a:pt x="1435960" y="2647271"/>
                  <a:pt x="1410249" y="2648878"/>
                </a:cubicBezTo>
                <a:cubicBezTo>
                  <a:pt x="1363969" y="2652092"/>
                  <a:pt x="1325403" y="2634737"/>
                  <a:pt x="1291335" y="2605170"/>
                </a:cubicBezTo>
                <a:cubicBezTo>
                  <a:pt x="1231557" y="2553105"/>
                  <a:pt x="1189455" y="2487542"/>
                  <a:pt x="1151532" y="2419086"/>
                </a:cubicBezTo>
                <a:cubicBezTo>
                  <a:pt x="1098503" y="2322991"/>
                  <a:pt x="1060257" y="2221432"/>
                  <a:pt x="1037761" y="2113767"/>
                </a:cubicBezTo>
                <a:cubicBezTo>
                  <a:pt x="1037117" y="2111196"/>
                  <a:pt x="1036476" y="2108625"/>
                  <a:pt x="1033904" y="2106375"/>
                </a:cubicBezTo>
                <a:cubicBezTo>
                  <a:pt x="1034868" y="2125016"/>
                  <a:pt x="1035189" y="2143656"/>
                  <a:pt x="1036476" y="2161975"/>
                </a:cubicBezTo>
                <a:cubicBezTo>
                  <a:pt x="1039689" y="2203756"/>
                  <a:pt x="1041938" y="2245536"/>
                  <a:pt x="1047723" y="2286995"/>
                </a:cubicBezTo>
                <a:cubicBezTo>
                  <a:pt x="1058650" y="2365414"/>
                  <a:pt x="1073113" y="2443190"/>
                  <a:pt x="1110073" y="2514538"/>
                </a:cubicBezTo>
                <a:cubicBezTo>
                  <a:pt x="1122607" y="2538321"/>
                  <a:pt x="1137712" y="2560497"/>
                  <a:pt x="1156995" y="2579458"/>
                </a:cubicBezTo>
                <a:cubicBezTo>
                  <a:pt x="1170494" y="2592635"/>
                  <a:pt x="1185920" y="2601956"/>
                  <a:pt x="1204882" y="2603241"/>
                </a:cubicBezTo>
                <a:cubicBezTo>
                  <a:pt x="1227379" y="2604848"/>
                  <a:pt x="1247305" y="2612883"/>
                  <a:pt x="1265946" y="2624131"/>
                </a:cubicBezTo>
                <a:cubicBezTo>
                  <a:pt x="1337294" y="2667840"/>
                  <a:pt x="1395787" y="2723762"/>
                  <a:pt x="1430818" y="2800895"/>
                </a:cubicBezTo>
                <a:cubicBezTo>
                  <a:pt x="1448173" y="2839140"/>
                  <a:pt x="1458136" y="2879313"/>
                  <a:pt x="1450422" y="2922058"/>
                </a:cubicBezTo>
                <a:cubicBezTo>
                  <a:pt x="1449780" y="2925915"/>
                  <a:pt x="1448816" y="2929771"/>
                  <a:pt x="1447530" y="2933307"/>
                </a:cubicBezTo>
                <a:cubicBezTo>
                  <a:pt x="1437246" y="2965445"/>
                  <a:pt x="1415391" y="2977016"/>
                  <a:pt x="1381967" y="2971552"/>
                </a:cubicBezTo>
                <a:cubicBezTo>
                  <a:pt x="1343079" y="2965124"/>
                  <a:pt x="1312226" y="2945841"/>
                  <a:pt x="1284265" y="2919487"/>
                </a:cubicBezTo>
                <a:cubicBezTo>
                  <a:pt x="1246984" y="2884456"/>
                  <a:pt x="1215166" y="2844925"/>
                  <a:pt x="1189777" y="2800573"/>
                </a:cubicBezTo>
                <a:cubicBezTo>
                  <a:pt x="1131284" y="2699336"/>
                  <a:pt x="1084361" y="2593278"/>
                  <a:pt x="1053508" y="2480149"/>
                </a:cubicBezTo>
                <a:cubicBezTo>
                  <a:pt x="1046759" y="2455724"/>
                  <a:pt x="1046116" y="2430334"/>
                  <a:pt x="1043225" y="2405266"/>
                </a:cubicBezTo>
                <a:cubicBezTo>
                  <a:pt x="1038403" y="2364771"/>
                  <a:pt x="1034868" y="2324276"/>
                  <a:pt x="1030690" y="2283781"/>
                </a:cubicBezTo>
                <a:cubicBezTo>
                  <a:pt x="1025547" y="2233966"/>
                  <a:pt x="1022334" y="2184151"/>
                  <a:pt x="1019762" y="2134336"/>
                </a:cubicBezTo>
                <a:cubicBezTo>
                  <a:pt x="1017513" y="2091270"/>
                  <a:pt x="1022334" y="2048204"/>
                  <a:pt x="1019762" y="2005459"/>
                </a:cubicBezTo>
                <a:cubicBezTo>
                  <a:pt x="1017834" y="1972356"/>
                  <a:pt x="1012371" y="1939253"/>
                  <a:pt x="1012371" y="1905829"/>
                </a:cubicBezTo>
                <a:cubicBezTo>
                  <a:pt x="1012692" y="1865656"/>
                  <a:pt x="1017191" y="1826125"/>
                  <a:pt x="1020405" y="1786273"/>
                </a:cubicBezTo>
                <a:cubicBezTo>
                  <a:pt x="1023941" y="1741600"/>
                  <a:pt x="1022655" y="1697248"/>
                  <a:pt x="1016549" y="1652897"/>
                </a:cubicBezTo>
                <a:cubicBezTo>
                  <a:pt x="1010121" y="1607260"/>
                  <a:pt x="1011085" y="1561622"/>
                  <a:pt x="1016227" y="1515985"/>
                </a:cubicBezTo>
                <a:cubicBezTo>
                  <a:pt x="1023298" y="1452029"/>
                  <a:pt x="1025226" y="1388716"/>
                  <a:pt x="1015906" y="1324761"/>
                </a:cubicBezTo>
                <a:cubicBezTo>
                  <a:pt x="1009478" y="1280729"/>
                  <a:pt x="1011085" y="1236379"/>
                  <a:pt x="1016227" y="1192348"/>
                </a:cubicBezTo>
                <a:cubicBezTo>
                  <a:pt x="1024262" y="1123572"/>
                  <a:pt x="1024905" y="1054795"/>
                  <a:pt x="1014620" y="986339"/>
                </a:cubicBezTo>
                <a:cubicBezTo>
                  <a:pt x="1010442" y="958377"/>
                  <a:pt x="1011728" y="929774"/>
                  <a:pt x="1013978" y="901491"/>
                </a:cubicBezTo>
                <a:cubicBezTo>
                  <a:pt x="1018477" y="844608"/>
                  <a:pt x="1025226" y="788042"/>
                  <a:pt x="1022012" y="730836"/>
                </a:cubicBezTo>
                <a:cubicBezTo>
                  <a:pt x="1020084" y="696126"/>
                  <a:pt x="1013013" y="661738"/>
                  <a:pt x="1012692" y="626707"/>
                </a:cubicBezTo>
                <a:cubicBezTo>
                  <a:pt x="1012371" y="581070"/>
                  <a:pt x="1018477" y="536075"/>
                  <a:pt x="1021369" y="491081"/>
                </a:cubicBezTo>
                <a:cubicBezTo>
                  <a:pt x="1023619" y="453478"/>
                  <a:pt x="1023619" y="415876"/>
                  <a:pt x="1019120" y="378274"/>
                </a:cubicBezTo>
                <a:cubicBezTo>
                  <a:pt x="1013013" y="325886"/>
                  <a:pt x="1011406" y="273179"/>
                  <a:pt x="1014620" y="220471"/>
                </a:cubicBezTo>
                <a:cubicBezTo>
                  <a:pt x="1016227" y="196046"/>
                  <a:pt x="1016227" y="171620"/>
                  <a:pt x="1020084" y="147516"/>
                </a:cubicBezTo>
                <a:cubicBezTo>
                  <a:pt x="1021048" y="141088"/>
                  <a:pt x="1021369" y="134339"/>
                  <a:pt x="1026190" y="127590"/>
                </a:cubicBezTo>
                <a:close/>
                <a:moveTo>
                  <a:pt x="1518235" y="0"/>
                </a:moveTo>
                <a:cubicBezTo>
                  <a:pt x="1520485" y="321"/>
                  <a:pt x="1522735" y="321"/>
                  <a:pt x="1525306" y="321"/>
                </a:cubicBezTo>
                <a:cubicBezTo>
                  <a:pt x="1526270" y="28281"/>
                  <a:pt x="1514700" y="53349"/>
                  <a:pt x="1506023" y="78739"/>
                </a:cubicBezTo>
                <a:cubicBezTo>
                  <a:pt x="1490596" y="125020"/>
                  <a:pt x="1471313" y="170013"/>
                  <a:pt x="1459743" y="217579"/>
                </a:cubicBezTo>
                <a:cubicBezTo>
                  <a:pt x="1446566" y="271572"/>
                  <a:pt x="1438531" y="326208"/>
                  <a:pt x="1439174" y="382130"/>
                </a:cubicBezTo>
                <a:cubicBezTo>
                  <a:pt x="1439495" y="410413"/>
                  <a:pt x="1455243" y="430660"/>
                  <a:pt x="1470670" y="451550"/>
                </a:cubicBezTo>
                <a:cubicBezTo>
                  <a:pt x="1494453" y="483368"/>
                  <a:pt x="1521771" y="511650"/>
                  <a:pt x="1547482" y="541860"/>
                </a:cubicBezTo>
                <a:cubicBezTo>
                  <a:pt x="1586048" y="587497"/>
                  <a:pt x="1606296" y="639241"/>
                  <a:pt x="1607581" y="699340"/>
                </a:cubicBezTo>
                <a:cubicBezTo>
                  <a:pt x="1608224" y="730194"/>
                  <a:pt x="1610795" y="761367"/>
                  <a:pt x="1607260" y="792221"/>
                </a:cubicBezTo>
                <a:cubicBezTo>
                  <a:pt x="1604689" y="815040"/>
                  <a:pt x="1598261" y="836252"/>
                  <a:pt x="1584120" y="854571"/>
                </a:cubicBezTo>
                <a:cubicBezTo>
                  <a:pt x="1563230" y="881889"/>
                  <a:pt x="1535269" y="889281"/>
                  <a:pt x="1503451" y="875782"/>
                </a:cubicBezTo>
                <a:cubicBezTo>
                  <a:pt x="1473241" y="863248"/>
                  <a:pt x="1451708" y="840751"/>
                  <a:pt x="1434996" y="813432"/>
                </a:cubicBezTo>
                <a:cubicBezTo>
                  <a:pt x="1416677" y="783864"/>
                  <a:pt x="1405107" y="751404"/>
                  <a:pt x="1396429" y="717660"/>
                </a:cubicBezTo>
                <a:cubicBezTo>
                  <a:pt x="1382288" y="662381"/>
                  <a:pt x="1377146" y="606138"/>
                  <a:pt x="1377146" y="549574"/>
                </a:cubicBezTo>
                <a:cubicBezTo>
                  <a:pt x="1377467" y="484975"/>
                  <a:pt x="1382931" y="420376"/>
                  <a:pt x="1394180" y="356418"/>
                </a:cubicBezTo>
                <a:cubicBezTo>
                  <a:pt x="1414427" y="242004"/>
                  <a:pt x="1447530" y="131768"/>
                  <a:pt x="1499273" y="27639"/>
                </a:cubicBezTo>
                <a:cubicBezTo>
                  <a:pt x="1504416" y="17676"/>
                  <a:pt x="1509879" y="7713"/>
                  <a:pt x="1518235" y="0"/>
                </a:cubicBezTo>
                <a:close/>
              </a:path>
            </a:pathLst>
          </a:custGeom>
          <a:solidFill>
            <a:schemeClr val="bg1"/>
          </a:solidFill>
          <a:ln w="3240">
            <a:noFill/>
          </a:ln>
        </p:spPr>
        <p:style>
          <a:lnRef idx="0">
            <a:scrgbClr r="0" g="0" b="0"/>
          </a:lnRef>
          <a:fillRef idx="0">
            <a:scrgbClr r="0" g="0" b="0"/>
          </a:fillRef>
          <a:effectRef idx="0">
            <a:scrgbClr r="0" g="0" b="0"/>
          </a:effectRef>
          <a:fontRef idx="minor"/>
        </p:style>
      </p:sp>
      <p:sp>
        <p:nvSpPr>
          <p:cNvPr id="482" name="CustomShape 28"/>
          <p:cNvSpPr/>
          <p:nvPr/>
        </p:nvSpPr>
        <p:spPr>
          <a:xfrm>
            <a:off x="3769560" y="4501080"/>
            <a:ext cx="464760" cy="405000"/>
          </a:xfrm>
          <a:custGeom>
            <a:avLst/>
            <a:gdLst/>
            <a:ahLst/>
            <a:cxnLst/>
            <a:rect l="l" t="t" r="r" b="b"/>
            <a:pathLst>
              <a:path w="778401" h="678246">
                <a:moveTo>
                  <a:pt x="226671" y="387981"/>
                </a:moveTo>
                <a:cubicBezTo>
                  <a:pt x="184041" y="379731"/>
                  <a:pt x="149663" y="415484"/>
                  <a:pt x="157914" y="459489"/>
                </a:cubicBezTo>
                <a:cubicBezTo>
                  <a:pt x="162039" y="489742"/>
                  <a:pt x="192293" y="514495"/>
                  <a:pt x="211544" y="540622"/>
                </a:cubicBezTo>
                <a:lnTo>
                  <a:pt x="241798" y="540622"/>
                </a:lnTo>
                <a:cubicBezTo>
                  <a:pt x="261050" y="511744"/>
                  <a:pt x="296804" y="482866"/>
                  <a:pt x="295429" y="455363"/>
                </a:cubicBezTo>
                <a:cubicBezTo>
                  <a:pt x="294053" y="430611"/>
                  <a:pt x="254174" y="393482"/>
                  <a:pt x="226671" y="387981"/>
                </a:cubicBezTo>
                <a:close/>
                <a:moveTo>
                  <a:pt x="255735" y="270716"/>
                </a:moveTo>
                <a:cubicBezTo>
                  <a:pt x="292706" y="272923"/>
                  <a:pt x="328433" y="288971"/>
                  <a:pt x="358686" y="328850"/>
                </a:cubicBezTo>
                <a:cubicBezTo>
                  <a:pt x="397190" y="381106"/>
                  <a:pt x="421943" y="437487"/>
                  <a:pt x="402690" y="502118"/>
                </a:cubicBezTo>
                <a:cubicBezTo>
                  <a:pt x="390314" y="552311"/>
                  <a:pt x="339138" y="603910"/>
                  <a:pt x="281787" y="622087"/>
                </a:cubicBezTo>
                <a:cubicBezTo>
                  <a:pt x="177087" y="655271"/>
                  <a:pt x="46526" y="587377"/>
                  <a:pt x="43776" y="463614"/>
                </a:cubicBezTo>
                <a:cubicBezTo>
                  <a:pt x="42401" y="386606"/>
                  <a:pt x="83766" y="330445"/>
                  <a:pt x="145316" y="295626"/>
                </a:cubicBezTo>
                <a:cubicBezTo>
                  <a:pt x="180549" y="280142"/>
                  <a:pt x="218765" y="268509"/>
                  <a:pt x="255735" y="270716"/>
                </a:cubicBezTo>
                <a:close/>
                <a:moveTo>
                  <a:pt x="259530" y="253389"/>
                </a:moveTo>
                <a:cubicBezTo>
                  <a:pt x="223047" y="250522"/>
                  <a:pt x="185492" y="261496"/>
                  <a:pt x="139067" y="279620"/>
                </a:cubicBezTo>
                <a:cubicBezTo>
                  <a:pt x="82355" y="305417"/>
                  <a:pt x="33070" y="360644"/>
                  <a:pt x="27570" y="436276"/>
                </a:cubicBezTo>
                <a:cubicBezTo>
                  <a:pt x="20694" y="524286"/>
                  <a:pt x="70200" y="604044"/>
                  <a:pt x="151333" y="635673"/>
                </a:cubicBezTo>
                <a:cubicBezTo>
                  <a:pt x="226966" y="665926"/>
                  <a:pt x="306725" y="649425"/>
                  <a:pt x="356231" y="593044"/>
                </a:cubicBezTo>
                <a:lnTo>
                  <a:pt x="353480" y="595794"/>
                </a:lnTo>
                <a:cubicBezTo>
                  <a:pt x="451116" y="524286"/>
                  <a:pt x="434121" y="384954"/>
                  <a:pt x="373557" y="310203"/>
                </a:cubicBezTo>
                <a:cubicBezTo>
                  <a:pt x="331423" y="272964"/>
                  <a:pt x="296013" y="256256"/>
                  <a:pt x="259530" y="253389"/>
                </a:cubicBezTo>
                <a:close/>
                <a:moveTo>
                  <a:pt x="691766" y="355"/>
                </a:moveTo>
                <a:cubicBezTo>
                  <a:pt x="705518" y="-2396"/>
                  <a:pt x="726145" y="11356"/>
                  <a:pt x="738522" y="23732"/>
                </a:cubicBezTo>
                <a:cubicBezTo>
                  <a:pt x="749523" y="31983"/>
                  <a:pt x="755024" y="47110"/>
                  <a:pt x="760524" y="60861"/>
                </a:cubicBezTo>
                <a:cubicBezTo>
                  <a:pt x="767400" y="82864"/>
                  <a:pt x="771526" y="106241"/>
                  <a:pt x="778401" y="128244"/>
                </a:cubicBezTo>
                <a:cubicBezTo>
                  <a:pt x="757774" y="132369"/>
                  <a:pt x="735772" y="133744"/>
                  <a:pt x="716519" y="141995"/>
                </a:cubicBezTo>
                <a:cubicBezTo>
                  <a:pt x="690735" y="152309"/>
                  <a:pt x="627049" y="193564"/>
                  <a:pt x="583473" y="221668"/>
                </a:cubicBezTo>
                <a:lnTo>
                  <a:pt x="551390" y="242078"/>
                </a:lnTo>
                <a:lnTo>
                  <a:pt x="562138" y="273279"/>
                </a:lnTo>
                <a:cubicBezTo>
                  <a:pt x="567402" y="298504"/>
                  <a:pt x="566629" y="326609"/>
                  <a:pt x="558378" y="356518"/>
                </a:cubicBezTo>
                <a:cubicBezTo>
                  <a:pt x="522624" y="491282"/>
                  <a:pt x="434614" y="588918"/>
                  <a:pt x="314976" y="656300"/>
                </a:cubicBezTo>
                <a:cubicBezTo>
                  <a:pt x="225591" y="705806"/>
                  <a:pt x="104578" y="667301"/>
                  <a:pt x="42696" y="583417"/>
                </a:cubicBezTo>
                <a:cubicBezTo>
                  <a:pt x="-19186" y="498158"/>
                  <a:pt x="-15061" y="368895"/>
                  <a:pt x="63324" y="297387"/>
                </a:cubicBezTo>
                <a:cubicBezTo>
                  <a:pt x="155459" y="213503"/>
                  <a:pt x="265471" y="161247"/>
                  <a:pt x="390609" y="152996"/>
                </a:cubicBezTo>
                <a:cubicBezTo>
                  <a:pt x="419144" y="151277"/>
                  <a:pt x="445959" y="155661"/>
                  <a:pt x="469616" y="165072"/>
                </a:cubicBezTo>
                <a:lnTo>
                  <a:pt x="496495" y="179560"/>
                </a:lnTo>
                <a:lnTo>
                  <a:pt x="496495" y="179125"/>
                </a:lnTo>
                <a:lnTo>
                  <a:pt x="497021" y="179843"/>
                </a:lnTo>
                <a:lnTo>
                  <a:pt x="497291" y="179989"/>
                </a:lnTo>
                <a:lnTo>
                  <a:pt x="566972" y="135291"/>
                </a:lnTo>
                <a:cubicBezTo>
                  <a:pt x="590349" y="119993"/>
                  <a:pt x="613383" y="104179"/>
                  <a:pt x="635385" y="86989"/>
                </a:cubicBezTo>
                <a:cubicBezTo>
                  <a:pt x="647762" y="77363"/>
                  <a:pt x="646387" y="52610"/>
                  <a:pt x="656012" y="37484"/>
                </a:cubicBezTo>
                <a:cubicBezTo>
                  <a:pt x="665639" y="22357"/>
                  <a:pt x="678015" y="1730"/>
                  <a:pt x="691766" y="355"/>
                </a:cubicBezTo>
                <a:close/>
              </a:path>
            </a:pathLst>
          </a:custGeom>
          <a:solidFill>
            <a:schemeClr val="bg1"/>
          </a:solidFill>
          <a:ln w="20880">
            <a:noFill/>
          </a:ln>
        </p:spPr>
        <p:style>
          <a:lnRef idx="0">
            <a:scrgbClr r="0" g="0" b="0"/>
          </a:lnRef>
          <a:fillRef idx="0">
            <a:scrgbClr r="0" g="0" b="0"/>
          </a:fillRef>
          <a:effectRef idx="0">
            <a:scrgbClr r="0" g="0" b="0"/>
          </a:effectRef>
          <a:fontRef idx="minor"/>
        </p:style>
      </p:sp>
      <p:grpSp>
        <p:nvGrpSpPr>
          <p:cNvPr id="483" name="Group 29"/>
          <p:cNvGrpSpPr/>
          <p:nvPr/>
        </p:nvGrpSpPr>
        <p:grpSpPr>
          <a:xfrm>
            <a:off x="7245720" y="4441320"/>
            <a:ext cx="415440" cy="496080"/>
            <a:chOff x="7245720" y="4441320"/>
            <a:chExt cx="415440" cy="496080"/>
          </a:xfrm>
        </p:grpSpPr>
        <p:sp>
          <p:nvSpPr>
            <p:cNvPr id="484" name="CustomShape 30"/>
            <p:cNvSpPr/>
            <p:nvPr/>
          </p:nvSpPr>
          <p:spPr>
            <a:xfrm>
              <a:off x="7441920" y="4523400"/>
              <a:ext cx="219240" cy="414000"/>
            </a:xfrm>
            <a:custGeom>
              <a:avLst/>
              <a:gdLst/>
              <a:ahLst/>
              <a:cxnLst/>
              <a:rect l="l" t="t" r="r" b="b"/>
              <a:pathLst>
                <a:path w="391451" h="738434">
                  <a:moveTo>
                    <a:pt x="140653" y="3274"/>
                  </a:moveTo>
                  <a:cubicBezTo>
                    <a:pt x="149225" y="75664"/>
                    <a:pt x="144463" y="141387"/>
                    <a:pt x="90170" y="195679"/>
                  </a:cubicBezTo>
                  <a:cubicBezTo>
                    <a:pt x="47307" y="238542"/>
                    <a:pt x="39687" y="293787"/>
                    <a:pt x="40640" y="349984"/>
                  </a:cubicBezTo>
                  <a:cubicBezTo>
                    <a:pt x="41593" y="448092"/>
                    <a:pt x="43498" y="546199"/>
                    <a:pt x="50165" y="644307"/>
                  </a:cubicBezTo>
                  <a:cubicBezTo>
                    <a:pt x="53975" y="705267"/>
                    <a:pt x="104457" y="672882"/>
                    <a:pt x="142557" y="684312"/>
                  </a:cubicBezTo>
                  <a:cubicBezTo>
                    <a:pt x="142557" y="608112"/>
                    <a:pt x="142557" y="537627"/>
                    <a:pt x="142557" y="467142"/>
                  </a:cubicBezTo>
                  <a:cubicBezTo>
                    <a:pt x="142557" y="395704"/>
                    <a:pt x="142557" y="324267"/>
                    <a:pt x="142557" y="247114"/>
                  </a:cubicBezTo>
                  <a:cubicBezTo>
                    <a:pt x="176848" y="247114"/>
                    <a:pt x="206375" y="245209"/>
                    <a:pt x="234950" y="248067"/>
                  </a:cubicBezTo>
                  <a:cubicBezTo>
                    <a:pt x="244475" y="249019"/>
                    <a:pt x="256857" y="263307"/>
                    <a:pt x="258763" y="273784"/>
                  </a:cubicBezTo>
                  <a:cubicBezTo>
                    <a:pt x="262572" y="293787"/>
                    <a:pt x="260668" y="314742"/>
                    <a:pt x="259715" y="335697"/>
                  </a:cubicBezTo>
                  <a:cubicBezTo>
                    <a:pt x="258763" y="359509"/>
                    <a:pt x="263525" y="374749"/>
                    <a:pt x="293053" y="375702"/>
                  </a:cubicBezTo>
                  <a:cubicBezTo>
                    <a:pt x="318770" y="375702"/>
                    <a:pt x="333058" y="369987"/>
                    <a:pt x="336868" y="340459"/>
                  </a:cubicBezTo>
                  <a:cubicBezTo>
                    <a:pt x="343535" y="281404"/>
                    <a:pt x="322580" y="231874"/>
                    <a:pt x="291147" y="184249"/>
                  </a:cubicBezTo>
                  <a:cubicBezTo>
                    <a:pt x="261620" y="140434"/>
                    <a:pt x="233998" y="94714"/>
                    <a:pt x="241618" y="39469"/>
                  </a:cubicBezTo>
                  <a:cubicBezTo>
                    <a:pt x="243523" y="26134"/>
                    <a:pt x="256857" y="13752"/>
                    <a:pt x="265430" y="417"/>
                  </a:cubicBezTo>
                  <a:cubicBezTo>
                    <a:pt x="274003" y="12799"/>
                    <a:pt x="291147" y="24229"/>
                    <a:pt x="291147" y="35659"/>
                  </a:cubicBezTo>
                  <a:cubicBezTo>
                    <a:pt x="288290" y="93762"/>
                    <a:pt x="318770" y="136624"/>
                    <a:pt x="346393" y="184249"/>
                  </a:cubicBezTo>
                  <a:cubicBezTo>
                    <a:pt x="369253" y="223302"/>
                    <a:pt x="385445" y="270927"/>
                    <a:pt x="388303" y="316647"/>
                  </a:cubicBezTo>
                  <a:cubicBezTo>
                    <a:pt x="394018" y="417612"/>
                    <a:pt x="390208" y="519529"/>
                    <a:pt x="390208" y="621447"/>
                  </a:cubicBezTo>
                  <a:cubicBezTo>
                    <a:pt x="390208" y="701457"/>
                    <a:pt x="364490" y="732889"/>
                    <a:pt x="284480" y="736699"/>
                  </a:cubicBezTo>
                  <a:cubicBezTo>
                    <a:pt x="216853" y="740509"/>
                    <a:pt x="148273" y="737652"/>
                    <a:pt x="80645" y="731937"/>
                  </a:cubicBezTo>
                  <a:cubicBezTo>
                    <a:pt x="28257" y="727174"/>
                    <a:pt x="635" y="696694"/>
                    <a:pt x="635" y="643354"/>
                  </a:cubicBezTo>
                  <a:cubicBezTo>
                    <a:pt x="-318" y="519529"/>
                    <a:pt x="-1270" y="395704"/>
                    <a:pt x="6350" y="272832"/>
                  </a:cubicBezTo>
                  <a:cubicBezTo>
                    <a:pt x="8255" y="234732"/>
                    <a:pt x="40640" y="199489"/>
                    <a:pt x="54928" y="162342"/>
                  </a:cubicBezTo>
                  <a:cubicBezTo>
                    <a:pt x="70168" y="119479"/>
                    <a:pt x="88265" y="76617"/>
                    <a:pt x="94932" y="33754"/>
                  </a:cubicBezTo>
                  <a:cubicBezTo>
                    <a:pt x="99695" y="2322"/>
                    <a:pt x="109220" y="-5298"/>
                    <a:pt x="140653" y="3274"/>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485" name="CustomShape 31"/>
            <p:cNvSpPr/>
            <p:nvPr/>
          </p:nvSpPr>
          <p:spPr>
            <a:xfrm>
              <a:off x="7245720" y="4648680"/>
              <a:ext cx="176760" cy="282600"/>
            </a:xfrm>
            <a:custGeom>
              <a:avLst/>
              <a:gdLst/>
              <a:ahLst/>
              <a:cxnLst/>
              <a:rect l="l" t="t" r="r" b="b"/>
              <a:pathLst>
                <a:path w="316230" h="504869">
                  <a:moveTo>
                    <a:pt x="4763" y="0"/>
                  </a:moveTo>
                  <a:cubicBezTo>
                    <a:pt x="105728" y="0"/>
                    <a:pt x="205740" y="0"/>
                    <a:pt x="316230" y="0"/>
                  </a:cubicBezTo>
                  <a:cubicBezTo>
                    <a:pt x="316230" y="31432"/>
                    <a:pt x="316230" y="62865"/>
                    <a:pt x="316230" y="93345"/>
                  </a:cubicBezTo>
                  <a:cubicBezTo>
                    <a:pt x="315278" y="191452"/>
                    <a:pt x="313373" y="289560"/>
                    <a:pt x="311468" y="388620"/>
                  </a:cubicBezTo>
                  <a:cubicBezTo>
                    <a:pt x="310515" y="413385"/>
                    <a:pt x="309563" y="440055"/>
                    <a:pt x="300990" y="462915"/>
                  </a:cubicBezTo>
                  <a:cubicBezTo>
                    <a:pt x="295275" y="477203"/>
                    <a:pt x="275273" y="495300"/>
                    <a:pt x="260033" y="496253"/>
                  </a:cubicBezTo>
                  <a:cubicBezTo>
                    <a:pt x="198120" y="501967"/>
                    <a:pt x="136208" y="502920"/>
                    <a:pt x="75248" y="504825"/>
                  </a:cubicBezTo>
                  <a:cubicBezTo>
                    <a:pt x="37148" y="505778"/>
                    <a:pt x="8573" y="491490"/>
                    <a:pt x="7620" y="448628"/>
                  </a:cubicBezTo>
                  <a:cubicBezTo>
                    <a:pt x="4763" y="304800"/>
                    <a:pt x="2858" y="160972"/>
                    <a:pt x="0" y="16192"/>
                  </a:cubicBezTo>
                  <a:cubicBezTo>
                    <a:pt x="0" y="12382"/>
                    <a:pt x="2858" y="7620"/>
                    <a:pt x="4763" y="0"/>
                  </a:cubicBezTo>
                  <a:close/>
                  <a:moveTo>
                    <a:pt x="264795" y="36195"/>
                  </a:moveTo>
                  <a:cubicBezTo>
                    <a:pt x="193358" y="36195"/>
                    <a:pt x="124778" y="36195"/>
                    <a:pt x="54293" y="36195"/>
                  </a:cubicBezTo>
                  <a:cubicBezTo>
                    <a:pt x="54293" y="169545"/>
                    <a:pt x="53340" y="299085"/>
                    <a:pt x="56198" y="428625"/>
                  </a:cubicBezTo>
                  <a:cubicBezTo>
                    <a:pt x="56198" y="437198"/>
                    <a:pt x="80010" y="444817"/>
                    <a:pt x="92393" y="453390"/>
                  </a:cubicBezTo>
                  <a:cubicBezTo>
                    <a:pt x="96203" y="449580"/>
                    <a:pt x="100965" y="446723"/>
                    <a:pt x="104775" y="442913"/>
                  </a:cubicBezTo>
                  <a:cubicBezTo>
                    <a:pt x="104775" y="322898"/>
                    <a:pt x="104775" y="203835"/>
                    <a:pt x="104775" y="79057"/>
                  </a:cubicBezTo>
                  <a:cubicBezTo>
                    <a:pt x="137160" y="80963"/>
                    <a:pt x="177165" y="73342"/>
                    <a:pt x="183833" y="85725"/>
                  </a:cubicBezTo>
                  <a:cubicBezTo>
                    <a:pt x="198120" y="112395"/>
                    <a:pt x="196215" y="147638"/>
                    <a:pt x="201930" y="181927"/>
                  </a:cubicBezTo>
                  <a:cubicBezTo>
                    <a:pt x="221933" y="181927"/>
                    <a:pt x="242888" y="181927"/>
                    <a:pt x="265748" y="181927"/>
                  </a:cubicBezTo>
                  <a:cubicBezTo>
                    <a:pt x="264795" y="132397"/>
                    <a:pt x="264795" y="88582"/>
                    <a:pt x="264795" y="36195"/>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486" name="CustomShape 32"/>
            <p:cNvSpPr/>
            <p:nvPr/>
          </p:nvSpPr>
          <p:spPr>
            <a:xfrm>
              <a:off x="7474320" y="4441320"/>
              <a:ext cx="152640" cy="67320"/>
            </a:xfrm>
            <a:custGeom>
              <a:avLst/>
              <a:gdLst/>
              <a:ahLst/>
              <a:cxnLst/>
              <a:rect l="l" t="t" r="r" b="b"/>
              <a:pathLst>
                <a:path w="273367" h="121152">
                  <a:moveTo>
                    <a:pt x="0" y="120200"/>
                  </a:moveTo>
                  <a:cubicBezTo>
                    <a:pt x="0" y="101150"/>
                    <a:pt x="0" y="84005"/>
                    <a:pt x="0" y="60193"/>
                  </a:cubicBezTo>
                  <a:cubicBezTo>
                    <a:pt x="29527" y="60193"/>
                    <a:pt x="57150" y="60193"/>
                    <a:pt x="84772" y="60193"/>
                  </a:cubicBezTo>
                  <a:cubicBezTo>
                    <a:pt x="110490" y="60193"/>
                    <a:pt x="135255" y="60193"/>
                    <a:pt x="160972" y="60193"/>
                  </a:cubicBezTo>
                  <a:cubicBezTo>
                    <a:pt x="160972" y="51620"/>
                    <a:pt x="160972" y="44000"/>
                    <a:pt x="161925" y="35428"/>
                  </a:cubicBezTo>
                  <a:cubicBezTo>
                    <a:pt x="109538" y="32570"/>
                    <a:pt x="57150" y="29713"/>
                    <a:pt x="3810" y="26855"/>
                  </a:cubicBezTo>
                  <a:cubicBezTo>
                    <a:pt x="2857" y="23998"/>
                    <a:pt x="952" y="21140"/>
                    <a:pt x="0" y="18283"/>
                  </a:cubicBezTo>
                  <a:cubicBezTo>
                    <a:pt x="11430" y="12568"/>
                    <a:pt x="22860" y="3995"/>
                    <a:pt x="35243" y="3043"/>
                  </a:cubicBezTo>
                  <a:cubicBezTo>
                    <a:pt x="93345" y="1138"/>
                    <a:pt x="152400" y="3043"/>
                    <a:pt x="210503" y="185"/>
                  </a:cubicBezTo>
                  <a:cubicBezTo>
                    <a:pt x="251460" y="-1720"/>
                    <a:pt x="273368" y="10663"/>
                    <a:pt x="268605" y="56383"/>
                  </a:cubicBezTo>
                  <a:cubicBezTo>
                    <a:pt x="266700" y="76385"/>
                    <a:pt x="271462" y="96388"/>
                    <a:pt x="273368" y="121153"/>
                  </a:cubicBezTo>
                  <a:cubicBezTo>
                    <a:pt x="180975" y="120200"/>
                    <a:pt x="93345" y="120200"/>
                    <a:pt x="0" y="120200"/>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487" name="CustomShape 33"/>
            <p:cNvSpPr/>
            <p:nvPr/>
          </p:nvSpPr>
          <p:spPr>
            <a:xfrm>
              <a:off x="7276320" y="4669200"/>
              <a:ext cx="117360" cy="233640"/>
            </a:xfrm>
            <a:custGeom>
              <a:avLst/>
              <a:gdLst/>
              <a:ahLst/>
              <a:cxnLst/>
              <a:rect l="l" t="t" r="r" b="b"/>
              <a:pathLst>
                <a:path w="210502" h="417194">
                  <a:moveTo>
                    <a:pt x="210503" y="0"/>
                  </a:moveTo>
                  <a:cubicBezTo>
                    <a:pt x="210503" y="52388"/>
                    <a:pt x="210503" y="96202"/>
                    <a:pt x="210503" y="145733"/>
                  </a:cubicBezTo>
                  <a:cubicBezTo>
                    <a:pt x="187643" y="145733"/>
                    <a:pt x="166688" y="145733"/>
                    <a:pt x="146685" y="145733"/>
                  </a:cubicBezTo>
                  <a:cubicBezTo>
                    <a:pt x="141923" y="111443"/>
                    <a:pt x="143828" y="76200"/>
                    <a:pt x="128588" y="49530"/>
                  </a:cubicBezTo>
                  <a:cubicBezTo>
                    <a:pt x="121920" y="38100"/>
                    <a:pt x="81915" y="44768"/>
                    <a:pt x="49530" y="42863"/>
                  </a:cubicBezTo>
                  <a:cubicBezTo>
                    <a:pt x="49530" y="167640"/>
                    <a:pt x="49530" y="286703"/>
                    <a:pt x="49530" y="406718"/>
                  </a:cubicBezTo>
                  <a:cubicBezTo>
                    <a:pt x="45720" y="410528"/>
                    <a:pt x="40958" y="413385"/>
                    <a:pt x="37148" y="417195"/>
                  </a:cubicBezTo>
                  <a:cubicBezTo>
                    <a:pt x="24765" y="408622"/>
                    <a:pt x="953" y="401003"/>
                    <a:pt x="953" y="392430"/>
                  </a:cubicBezTo>
                  <a:cubicBezTo>
                    <a:pt x="0" y="263843"/>
                    <a:pt x="0" y="133350"/>
                    <a:pt x="0" y="0"/>
                  </a:cubicBezTo>
                  <a:cubicBezTo>
                    <a:pt x="70485" y="0"/>
                    <a:pt x="139065" y="0"/>
                    <a:pt x="210503" y="0"/>
                  </a:cubicBezTo>
                  <a:close/>
                </a:path>
              </a:pathLst>
            </a:custGeom>
            <a:solidFill>
              <a:schemeClr val="bg1"/>
            </a:solidFill>
            <a:ln w="9360">
              <a:noFill/>
            </a:ln>
          </p:spPr>
          <p:style>
            <a:lnRef idx="0">
              <a:scrgbClr r="0" g="0" b="0"/>
            </a:lnRef>
            <a:fillRef idx="0">
              <a:scrgbClr r="0" g="0" b="0"/>
            </a:fillRef>
            <a:effectRef idx="0">
              <a:scrgbClr r="0" g="0" b="0"/>
            </a:effectRef>
            <a:fontRef idx="minor"/>
          </p:style>
        </p:sp>
      </p:grpSp>
      <p:grpSp>
        <p:nvGrpSpPr>
          <p:cNvPr id="488" name="Group 34"/>
          <p:cNvGrpSpPr/>
          <p:nvPr/>
        </p:nvGrpSpPr>
        <p:grpSpPr>
          <a:xfrm>
            <a:off x="8934120" y="3058200"/>
            <a:ext cx="534600" cy="333720"/>
            <a:chOff x="8934120" y="3058200"/>
            <a:chExt cx="534600" cy="333720"/>
          </a:xfrm>
        </p:grpSpPr>
        <p:sp>
          <p:nvSpPr>
            <p:cNvPr id="489" name="CustomShape 35"/>
            <p:cNvSpPr/>
            <p:nvPr/>
          </p:nvSpPr>
          <p:spPr>
            <a:xfrm>
              <a:off x="9215280" y="3058920"/>
              <a:ext cx="205200" cy="154440"/>
            </a:xfrm>
            <a:custGeom>
              <a:avLst/>
              <a:gdLst/>
              <a:ahLst/>
              <a:cxnLst/>
              <a:rect l="l" t="t" r="r" b="b"/>
              <a:pathLst>
                <a:path w="547287" h="411713">
                  <a:moveTo>
                    <a:pt x="545999" y="369245"/>
                  </a:moveTo>
                  <a:cubicBezTo>
                    <a:pt x="538379" y="380675"/>
                    <a:pt x="563144" y="408297"/>
                    <a:pt x="526949" y="410202"/>
                  </a:cubicBezTo>
                  <a:cubicBezTo>
                    <a:pt x="498374" y="412108"/>
                    <a:pt x="485991" y="402583"/>
                    <a:pt x="483134" y="370197"/>
                  </a:cubicBezTo>
                  <a:cubicBezTo>
                    <a:pt x="476466" y="296855"/>
                    <a:pt x="459321" y="226370"/>
                    <a:pt x="421221" y="162552"/>
                  </a:cubicBezTo>
                  <a:cubicBezTo>
                    <a:pt x="346926" y="36822"/>
                    <a:pt x="216434" y="33965"/>
                    <a:pt x="135471" y="156838"/>
                  </a:cubicBezTo>
                  <a:cubicBezTo>
                    <a:pt x="93561" y="220655"/>
                    <a:pt x="76416" y="292092"/>
                    <a:pt x="65939" y="367340"/>
                  </a:cubicBezTo>
                  <a:cubicBezTo>
                    <a:pt x="63081" y="389247"/>
                    <a:pt x="68796" y="415918"/>
                    <a:pt x="28791" y="411155"/>
                  </a:cubicBezTo>
                  <a:cubicBezTo>
                    <a:pt x="-14071" y="406393"/>
                    <a:pt x="3074" y="377818"/>
                    <a:pt x="4979" y="358768"/>
                  </a:cubicBezTo>
                  <a:cubicBezTo>
                    <a:pt x="13551" y="271138"/>
                    <a:pt x="33554" y="187317"/>
                    <a:pt x="85941" y="113975"/>
                  </a:cubicBezTo>
                  <a:cubicBezTo>
                    <a:pt x="197384" y="-44140"/>
                    <a:pt x="378359" y="-36520"/>
                    <a:pt x="475514" y="129215"/>
                  </a:cubicBezTo>
                  <a:cubicBezTo>
                    <a:pt x="520281" y="201605"/>
                    <a:pt x="541237" y="281615"/>
                    <a:pt x="545999" y="369245"/>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490" name="CustomShape 36"/>
            <p:cNvSpPr/>
            <p:nvPr/>
          </p:nvSpPr>
          <p:spPr>
            <a:xfrm>
              <a:off x="8978760" y="3058200"/>
              <a:ext cx="203760" cy="154800"/>
            </a:xfrm>
            <a:custGeom>
              <a:avLst/>
              <a:gdLst/>
              <a:ahLst/>
              <a:cxnLst/>
              <a:rect l="l" t="t" r="r" b="b"/>
              <a:pathLst>
                <a:path w="543601" h="413529">
                  <a:moveTo>
                    <a:pt x="514" y="366821"/>
                  </a:moveTo>
                  <a:cubicBezTo>
                    <a:pt x="8134" y="265856"/>
                    <a:pt x="33852" y="174416"/>
                    <a:pt x="91954" y="96311"/>
                  </a:cubicBezTo>
                  <a:cubicBezTo>
                    <a:pt x="180537" y="-25609"/>
                    <a:pt x="330079" y="-32276"/>
                    <a:pt x="431044" y="79166"/>
                  </a:cubicBezTo>
                  <a:cubicBezTo>
                    <a:pt x="510102" y="165844"/>
                    <a:pt x="533914" y="273476"/>
                    <a:pt x="543439" y="385871"/>
                  </a:cubicBezTo>
                  <a:cubicBezTo>
                    <a:pt x="545344" y="410636"/>
                    <a:pt x="530104" y="409684"/>
                    <a:pt x="513912" y="411589"/>
                  </a:cubicBezTo>
                  <a:cubicBezTo>
                    <a:pt x="495814" y="413494"/>
                    <a:pt x="483432" y="411589"/>
                    <a:pt x="481527" y="389681"/>
                  </a:cubicBezTo>
                  <a:cubicBezTo>
                    <a:pt x="476764" y="340151"/>
                    <a:pt x="467239" y="292526"/>
                    <a:pt x="451047" y="245854"/>
                  </a:cubicBezTo>
                  <a:cubicBezTo>
                    <a:pt x="438664" y="209659"/>
                    <a:pt x="422472" y="175369"/>
                    <a:pt x="400564" y="143936"/>
                  </a:cubicBezTo>
                  <a:cubicBezTo>
                    <a:pt x="329127" y="46781"/>
                    <a:pt x="231972" y="42971"/>
                    <a:pt x="152914" y="134411"/>
                  </a:cubicBezTo>
                  <a:cubicBezTo>
                    <a:pt x="91002" y="206801"/>
                    <a:pt x="60522" y="292526"/>
                    <a:pt x="54807" y="386824"/>
                  </a:cubicBezTo>
                  <a:cubicBezTo>
                    <a:pt x="52902" y="412541"/>
                    <a:pt x="41472" y="412541"/>
                    <a:pt x="21469" y="413494"/>
                  </a:cubicBezTo>
                  <a:cubicBezTo>
                    <a:pt x="-5201" y="414446"/>
                    <a:pt x="514" y="396349"/>
                    <a:pt x="514" y="381109"/>
                  </a:cubicBezTo>
                  <a:cubicBezTo>
                    <a:pt x="514" y="375394"/>
                    <a:pt x="514" y="368726"/>
                    <a:pt x="514" y="366821"/>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491" name="CustomShape 37"/>
            <p:cNvSpPr/>
            <p:nvPr/>
          </p:nvSpPr>
          <p:spPr>
            <a:xfrm>
              <a:off x="9337680" y="3107160"/>
              <a:ext cx="46800" cy="106920"/>
            </a:xfrm>
            <a:custGeom>
              <a:avLst/>
              <a:gdLst/>
              <a:ahLst/>
              <a:cxnLst/>
              <a:rect l="l" t="t" r="r" b="b"/>
              <a:pathLst>
                <a:path w="125923" h="285614">
                  <a:moveTo>
                    <a:pt x="0" y="0"/>
                  </a:moveTo>
                  <a:cubicBezTo>
                    <a:pt x="89535" y="64770"/>
                    <a:pt x="117157" y="160020"/>
                    <a:pt x="125730" y="261938"/>
                  </a:cubicBezTo>
                  <a:cubicBezTo>
                    <a:pt x="128588" y="293370"/>
                    <a:pt x="99060" y="283845"/>
                    <a:pt x="83820" y="283845"/>
                  </a:cubicBezTo>
                  <a:cubicBezTo>
                    <a:pt x="66675" y="283845"/>
                    <a:pt x="37148" y="295275"/>
                    <a:pt x="39052" y="260033"/>
                  </a:cubicBezTo>
                  <a:cubicBezTo>
                    <a:pt x="44767" y="170498"/>
                    <a:pt x="28575" y="84773"/>
                    <a:pt x="0" y="0"/>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492" name="CustomShape 38"/>
            <p:cNvSpPr/>
            <p:nvPr/>
          </p:nvSpPr>
          <p:spPr>
            <a:xfrm>
              <a:off x="9098640" y="3112920"/>
              <a:ext cx="45360" cy="100800"/>
            </a:xfrm>
            <a:custGeom>
              <a:avLst/>
              <a:gdLst/>
              <a:ahLst/>
              <a:cxnLst/>
              <a:rect l="l" t="t" r="r" b="b"/>
              <a:pathLst>
                <a:path w="121942" h="269235">
                  <a:moveTo>
                    <a:pt x="0" y="3250"/>
                  </a:moveTo>
                  <a:cubicBezTo>
                    <a:pt x="20955" y="-6275"/>
                    <a:pt x="31432" y="7060"/>
                    <a:pt x="41910" y="18490"/>
                  </a:cubicBezTo>
                  <a:cubicBezTo>
                    <a:pt x="100965" y="82308"/>
                    <a:pt x="119063" y="161365"/>
                    <a:pt x="121920" y="245185"/>
                  </a:cubicBezTo>
                  <a:cubicBezTo>
                    <a:pt x="122873" y="284238"/>
                    <a:pt x="93345" y="263283"/>
                    <a:pt x="77153" y="266140"/>
                  </a:cubicBezTo>
                  <a:cubicBezTo>
                    <a:pt x="56198" y="269950"/>
                    <a:pt x="38100" y="268998"/>
                    <a:pt x="39053" y="236613"/>
                  </a:cubicBezTo>
                  <a:cubicBezTo>
                    <a:pt x="40957" y="157555"/>
                    <a:pt x="26670" y="80403"/>
                    <a:pt x="0" y="3250"/>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493" name="CustomShape 39"/>
            <p:cNvSpPr/>
            <p:nvPr/>
          </p:nvSpPr>
          <p:spPr>
            <a:xfrm>
              <a:off x="8934120" y="3225960"/>
              <a:ext cx="534600" cy="165960"/>
            </a:xfrm>
            <a:custGeom>
              <a:avLst/>
              <a:gdLst/>
              <a:ahLst/>
              <a:cxnLst/>
              <a:rect l="l" t="t" r="r" b="b"/>
              <a:pathLst>
                <a:path w="1421978" h="442971">
                  <a:moveTo>
                    <a:pt x="1381989" y="0"/>
                  </a:moveTo>
                  <a:cubicBezTo>
                    <a:pt x="1102907" y="953"/>
                    <a:pt x="823824" y="0"/>
                    <a:pt x="543789" y="0"/>
                  </a:cubicBezTo>
                  <a:cubicBezTo>
                    <a:pt x="372339" y="0"/>
                    <a:pt x="200889" y="2857"/>
                    <a:pt x="29439" y="3810"/>
                  </a:cubicBezTo>
                  <a:cubicBezTo>
                    <a:pt x="864" y="3810"/>
                    <a:pt x="-5803" y="9525"/>
                    <a:pt x="4674" y="38100"/>
                  </a:cubicBezTo>
                  <a:cubicBezTo>
                    <a:pt x="19914" y="80010"/>
                    <a:pt x="32297" y="122873"/>
                    <a:pt x="43727" y="164783"/>
                  </a:cubicBezTo>
                  <a:cubicBezTo>
                    <a:pt x="52299" y="192405"/>
                    <a:pt x="61824" y="211455"/>
                    <a:pt x="95162" y="207645"/>
                  </a:cubicBezTo>
                  <a:cubicBezTo>
                    <a:pt x="120879" y="204788"/>
                    <a:pt x="129452" y="220028"/>
                    <a:pt x="133262" y="243840"/>
                  </a:cubicBezTo>
                  <a:cubicBezTo>
                    <a:pt x="143739" y="298133"/>
                    <a:pt x="158979" y="351472"/>
                    <a:pt x="170409" y="405765"/>
                  </a:cubicBezTo>
                  <a:cubicBezTo>
                    <a:pt x="176124" y="433388"/>
                    <a:pt x="187554" y="443865"/>
                    <a:pt x="217082" y="442913"/>
                  </a:cubicBezTo>
                  <a:cubicBezTo>
                    <a:pt x="329477" y="441008"/>
                    <a:pt x="442824" y="440055"/>
                    <a:pt x="555219" y="442913"/>
                  </a:cubicBezTo>
                  <a:cubicBezTo>
                    <a:pt x="592367" y="443865"/>
                    <a:pt x="599987" y="427672"/>
                    <a:pt x="606654" y="399097"/>
                  </a:cubicBezTo>
                  <a:cubicBezTo>
                    <a:pt x="618084" y="344805"/>
                    <a:pt x="632372" y="291465"/>
                    <a:pt x="643802" y="237172"/>
                  </a:cubicBezTo>
                  <a:cubicBezTo>
                    <a:pt x="652374" y="195263"/>
                    <a:pt x="683807" y="206693"/>
                    <a:pt x="711429" y="203835"/>
                  </a:cubicBezTo>
                  <a:cubicBezTo>
                    <a:pt x="740957" y="200025"/>
                    <a:pt x="749529" y="214313"/>
                    <a:pt x="754292" y="240030"/>
                  </a:cubicBezTo>
                  <a:cubicBezTo>
                    <a:pt x="763817" y="291465"/>
                    <a:pt x="780009" y="341947"/>
                    <a:pt x="787629" y="393383"/>
                  </a:cubicBezTo>
                  <a:cubicBezTo>
                    <a:pt x="794297" y="436245"/>
                    <a:pt x="814299" y="445770"/>
                    <a:pt x="853352" y="441960"/>
                  </a:cubicBezTo>
                  <a:cubicBezTo>
                    <a:pt x="905739" y="438150"/>
                    <a:pt x="958127" y="441008"/>
                    <a:pt x="1010514" y="441008"/>
                  </a:cubicBezTo>
                  <a:cubicBezTo>
                    <a:pt x="1065759" y="441008"/>
                    <a:pt x="1121957" y="438150"/>
                    <a:pt x="1177202" y="441960"/>
                  </a:cubicBezTo>
                  <a:cubicBezTo>
                    <a:pt x="1212444" y="444818"/>
                    <a:pt x="1224827" y="432435"/>
                    <a:pt x="1229589" y="400050"/>
                  </a:cubicBezTo>
                  <a:cubicBezTo>
                    <a:pt x="1237209" y="353378"/>
                    <a:pt x="1249592" y="306705"/>
                    <a:pt x="1259117" y="260985"/>
                  </a:cubicBezTo>
                  <a:cubicBezTo>
                    <a:pt x="1267689" y="220980"/>
                    <a:pt x="1285787" y="194310"/>
                    <a:pt x="1333412" y="204788"/>
                  </a:cubicBezTo>
                  <a:cubicBezTo>
                    <a:pt x="1360082" y="210503"/>
                    <a:pt x="1372464" y="198120"/>
                    <a:pt x="1379132" y="171450"/>
                  </a:cubicBezTo>
                  <a:cubicBezTo>
                    <a:pt x="1389609" y="128588"/>
                    <a:pt x="1401039" y="85725"/>
                    <a:pt x="1416279" y="43815"/>
                  </a:cubicBezTo>
                  <a:cubicBezTo>
                    <a:pt x="1429614" y="7620"/>
                    <a:pt x="1420089" y="0"/>
                    <a:pt x="1381989" y="0"/>
                  </a:cubicBezTo>
                  <a:close/>
                  <a:moveTo>
                    <a:pt x="284709" y="389572"/>
                  </a:moveTo>
                  <a:cubicBezTo>
                    <a:pt x="269469" y="389572"/>
                    <a:pt x="247562" y="400050"/>
                    <a:pt x="240894" y="374333"/>
                  </a:cubicBezTo>
                  <a:cubicBezTo>
                    <a:pt x="229464" y="323850"/>
                    <a:pt x="218034" y="272415"/>
                    <a:pt x="207557" y="221933"/>
                  </a:cubicBezTo>
                  <a:cubicBezTo>
                    <a:pt x="204699" y="206693"/>
                    <a:pt x="211367" y="200025"/>
                    <a:pt x="224702" y="202883"/>
                  </a:cubicBezTo>
                  <a:cubicBezTo>
                    <a:pt x="241847" y="206693"/>
                    <a:pt x="268517" y="187643"/>
                    <a:pt x="274232" y="220980"/>
                  </a:cubicBezTo>
                  <a:cubicBezTo>
                    <a:pt x="282804" y="267653"/>
                    <a:pt x="290424" y="314325"/>
                    <a:pt x="296139" y="349568"/>
                  </a:cubicBezTo>
                  <a:cubicBezTo>
                    <a:pt x="298044" y="373380"/>
                    <a:pt x="303759" y="389572"/>
                    <a:pt x="284709" y="389572"/>
                  </a:cubicBezTo>
                  <a:close/>
                  <a:moveTo>
                    <a:pt x="900977" y="391478"/>
                  </a:moveTo>
                  <a:cubicBezTo>
                    <a:pt x="889547" y="394335"/>
                    <a:pt x="880022" y="382905"/>
                    <a:pt x="875259" y="362903"/>
                  </a:cubicBezTo>
                  <a:cubicBezTo>
                    <a:pt x="865734" y="320040"/>
                    <a:pt x="855257" y="277178"/>
                    <a:pt x="847637" y="234315"/>
                  </a:cubicBezTo>
                  <a:cubicBezTo>
                    <a:pt x="845732" y="222885"/>
                    <a:pt x="834302" y="202883"/>
                    <a:pt x="859067" y="202883"/>
                  </a:cubicBezTo>
                  <a:cubicBezTo>
                    <a:pt x="876212" y="202883"/>
                    <a:pt x="903834" y="188595"/>
                    <a:pt x="910502" y="219075"/>
                  </a:cubicBezTo>
                  <a:cubicBezTo>
                    <a:pt x="920979" y="269558"/>
                    <a:pt x="928599" y="320993"/>
                    <a:pt x="936219" y="372428"/>
                  </a:cubicBezTo>
                  <a:cubicBezTo>
                    <a:pt x="940029" y="393383"/>
                    <a:pt x="922884" y="388620"/>
                    <a:pt x="900977" y="391478"/>
                  </a:cubicBezTo>
                  <a:close/>
                </a:path>
              </a:pathLst>
            </a:custGeom>
            <a:solidFill>
              <a:schemeClr val="bg1"/>
            </a:solidFill>
            <a:ln w="9360">
              <a:noFill/>
            </a:ln>
          </p:spPr>
          <p:style>
            <a:lnRef idx="0">
              <a:scrgbClr r="0" g="0" b="0"/>
            </a:lnRef>
            <a:fillRef idx="0">
              <a:scrgbClr r="0" g="0" b="0"/>
            </a:fillRef>
            <a:effectRef idx="0">
              <a:scrgbClr r="0" g="0" b="0"/>
            </a:effectRef>
            <a:fontRef idx="minor"/>
          </p:style>
        </p:sp>
      </p:grpSp>
      <p:sp>
        <p:nvSpPr>
          <p:cNvPr id="494" name="CustomShape 40"/>
          <p:cNvSpPr/>
          <p:nvPr/>
        </p:nvSpPr>
        <p:spPr>
          <a:xfrm>
            <a:off x="1471320" y="4186080"/>
            <a:ext cx="152100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u="sng" strike="noStrike" spc="-1">
                <a:solidFill>
                  <a:srgbClr val="000000"/>
                </a:solidFill>
                <a:uFillTx/>
                <a:latin typeface="Comic Sans MS"/>
                <a:ea typeface="Arial Unicode MS"/>
              </a:rPr>
              <a:t>Use</a:t>
            </a:r>
            <a:r>
              <a:rPr lang="en-US" sz="2000" b="0" strike="noStrike" spc="-1">
                <a:solidFill>
                  <a:srgbClr val="000000"/>
                </a:solidFill>
                <a:latin typeface="Comic Sans MS"/>
                <a:ea typeface="Arial Unicode MS"/>
              </a:rPr>
              <a:t> </a:t>
            </a:r>
            <a:r>
              <a:rPr lang="en-US" sz="2000" b="0" u="sng" strike="noStrike" spc="-1">
                <a:solidFill>
                  <a:srgbClr val="000000"/>
                </a:solidFill>
                <a:uFillTx/>
                <a:latin typeface="Comic Sans MS"/>
                <a:ea typeface="Arial Unicode MS"/>
              </a:rPr>
              <a:t>Case</a:t>
            </a:r>
            <a:r>
              <a:rPr lang="en-US" sz="2000" b="0" strike="noStrike" spc="-1">
                <a:solidFill>
                  <a:srgbClr val="000000"/>
                </a:solidFill>
                <a:latin typeface="Comic Sans MS"/>
                <a:ea typeface="Arial Unicode MS"/>
              </a:rPr>
              <a:t> </a:t>
            </a:r>
            <a:r>
              <a:rPr lang="en-US" sz="2000" b="0" u="sng" strike="noStrike" spc="-1">
                <a:solidFill>
                  <a:srgbClr val="000000"/>
                </a:solidFill>
                <a:uFillTx/>
                <a:latin typeface="Comic Sans MS"/>
                <a:ea typeface="Arial Unicode MS"/>
              </a:rPr>
              <a:t>Diagram</a:t>
            </a:r>
            <a:endParaRPr lang="en-IN" sz="2000" b="0" strike="noStrike" spc="-1">
              <a:latin typeface="Arial"/>
            </a:endParaRPr>
          </a:p>
        </p:txBody>
      </p:sp>
      <p:sp>
        <p:nvSpPr>
          <p:cNvPr id="495" name="CustomShape 41"/>
          <p:cNvSpPr/>
          <p:nvPr/>
        </p:nvSpPr>
        <p:spPr>
          <a:xfrm>
            <a:off x="6637320" y="2954880"/>
            <a:ext cx="151380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u="sng" strike="noStrike" spc="-1">
                <a:solidFill>
                  <a:srgbClr val="000000"/>
                </a:solidFill>
                <a:uFillTx/>
                <a:latin typeface="Comic Sans MS"/>
                <a:ea typeface="Arial Unicode MS"/>
              </a:rPr>
              <a:t>Sequence</a:t>
            </a:r>
            <a:r>
              <a:rPr lang="en-US" sz="2000" b="0" strike="noStrike" spc="-1">
                <a:solidFill>
                  <a:srgbClr val="000000"/>
                </a:solidFill>
                <a:latin typeface="Comic Sans MS"/>
                <a:ea typeface="Arial Unicode MS"/>
              </a:rPr>
              <a:t> </a:t>
            </a:r>
            <a:r>
              <a:rPr lang="en-US" sz="2000" b="0" u="sng" strike="noStrike" spc="-1">
                <a:solidFill>
                  <a:srgbClr val="000000"/>
                </a:solidFill>
                <a:uFillTx/>
                <a:latin typeface="Comic Sans MS"/>
                <a:ea typeface="Arial Unicode MS"/>
              </a:rPr>
              <a:t>Diagram</a:t>
            </a:r>
            <a:endParaRPr lang="en-IN" sz="2000" b="0" strike="noStrike" spc="-1">
              <a:latin typeface="Arial"/>
            </a:endParaRPr>
          </a:p>
        </p:txBody>
      </p:sp>
      <p:sp>
        <p:nvSpPr>
          <p:cNvPr id="496" name="CustomShape 42"/>
          <p:cNvSpPr/>
          <p:nvPr/>
        </p:nvSpPr>
        <p:spPr>
          <a:xfrm>
            <a:off x="8426880" y="4195440"/>
            <a:ext cx="15138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u="sng" strike="noStrike" spc="-1">
                <a:solidFill>
                  <a:srgbClr val="000000"/>
                </a:solidFill>
                <a:uFillTx/>
                <a:latin typeface="Comic Sans MS"/>
                <a:ea typeface="Arial Unicode MS"/>
              </a:rPr>
              <a:t>DFD</a:t>
            </a:r>
            <a:r>
              <a:rPr lang="en-US" sz="2000" b="0" strike="noStrike" spc="-1">
                <a:solidFill>
                  <a:srgbClr val="000000"/>
                </a:solidFill>
                <a:latin typeface="Comic Sans MS"/>
                <a:ea typeface="Arial Unicode MS"/>
              </a:rPr>
              <a:t> </a:t>
            </a:r>
            <a:r>
              <a:rPr lang="en-US" sz="2000" b="0" u="sng" strike="noStrike" spc="-1">
                <a:solidFill>
                  <a:srgbClr val="000000"/>
                </a:solidFill>
                <a:uFillTx/>
                <a:latin typeface="Comic Sans MS"/>
                <a:ea typeface="Arial Unicode MS"/>
              </a:rPr>
              <a:t>Diagram</a:t>
            </a:r>
            <a:endParaRPr lang="en-IN" sz="2000" b="0" strike="noStrike" spc="-1">
              <a:latin typeface="Arial"/>
            </a:endParaRPr>
          </a:p>
        </p:txBody>
      </p:sp>
      <p:sp>
        <p:nvSpPr>
          <p:cNvPr id="497" name="CustomShape 43"/>
          <p:cNvSpPr/>
          <p:nvPr/>
        </p:nvSpPr>
        <p:spPr>
          <a:xfrm>
            <a:off x="10100160" y="3452040"/>
            <a:ext cx="1960920" cy="1967400"/>
          </a:xfrm>
          <a:prstGeom prst="roundRect">
            <a:avLst>
              <a:gd name="adj" fmla="val 1666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5126760" y="199656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sp>
        <p:nvSpPr>
          <p:cNvPr id="499" name="CustomShape 2"/>
          <p:cNvSpPr/>
          <p:nvPr/>
        </p:nvSpPr>
        <p:spPr>
          <a:xfrm>
            <a:off x="5126760" y="373860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sp>
        <p:nvSpPr>
          <p:cNvPr id="500" name="CustomShape 3"/>
          <p:cNvSpPr/>
          <p:nvPr/>
        </p:nvSpPr>
        <p:spPr>
          <a:xfrm>
            <a:off x="5126760" y="548244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grpSp>
        <p:nvGrpSpPr>
          <p:cNvPr id="501" name="Group 4"/>
          <p:cNvGrpSpPr/>
          <p:nvPr/>
        </p:nvGrpSpPr>
        <p:grpSpPr>
          <a:xfrm>
            <a:off x="5590080" y="2957760"/>
            <a:ext cx="556560" cy="583560"/>
            <a:chOff x="5590080" y="2957760"/>
            <a:chExt cx="556560" cy="583560"/>
          </a:xfrm>
        </p:grpSpPr>
        <p:sp>
          <p:nvSpPr>
            <p:cNvPr id="502" name="CustomShape 5"/>
            <p:cNvSpPr/>
            <p:nvPr/>
          </p:nvSpPr>
          <p:spPr>
            <a:xfrm rot="2641200">
              <a:off x="5810040" y="3017160"/>
              <a:ext cx="281520" cy="272160"/>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3" name="CustomShape 6"/>
            <p:cNvSpPr/>
            <p:nvPr/>
          </p:nvSpPr>
          <p:spPr>
            <a:xfrm>
              <a:off x="55900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4" name="CustomShape 7"/>
            <p:cNvSpPr/>
            <p:nvPr/>
          </p:nvSpPr>
          <p:spPr>
            <a:xfrm>
              <a:off x="57232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5" name="CustomShape 8"/>
            <p:cNvSpPr/>
            <p:nvPr/>
          </p:nvSpPr>
          <p:spPr>
            <a:xfrm>
              <a:off x="565668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6" name="CustomShape 9"/>
            <p:cNvSpPr/>
            <p:nvPr/>
          </p:nvSpPr>
          <p:spPr>
            <a:xfrm>
              <a:off x="578952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7" name="CustomShape 10"/>
            <p:cNvSpPr/>
            <p:nvPr/>
          </p:nvSpPr>
          <p:spPr>
            <a:xfrm>
              <a:off x="5722560" y="342036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8" name="CustomShape 11"/>
            <p:cNvSpPr/>
            <p:nvPr/>
          </p:nvSpPr>
          <p:spPr>
            <a:xfrm rot="20679600">
              <a:off x="5693400" y="3108240"/>
              <a:ext cx="161640" cy="25920"/>
            </a:xfrm>
            <a:prstGeom prst="roundRect">
              <a:avLst>
                <a:gd name="adj" fmla="val 4917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9" name="CustomShape 12"/>
            <p:cNvSpPr/>
            <p:nvPr/>
          </p:nvSpPr>
          <p:spPr>
            <a:xfrm>
              <a:off x="5771160" y="3119040"/>
              <a:ext cx="29880" cy="61200"/>
            </a:xfrm>
            <a:prstGeom prst="roundRect">
              <a:avLst>
                <a:gd name="adj" fmla="val 20029"/>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510" name="CustomShape 13"/>
          <p:cNvSpPr/>
          <p:nvPr/>
        </p:nvSpPr>
        <p:spPr>
          <a:xfrm>
            <a:off x="5469840" y="1419840"/>
            <a:ext cx="625320" cy="348120"/>
          </a:xfrm>
          <a:custGeom>
            <a:avLst/>
            <a:gdLst/>
            <a:ahLst/>
            <a:cxnLst/>
            <a:rect l="l" t="t" r="r" b="b"/>
            <a:pathLst>
              <a:path w="838583" h="467185">
                <a:moveTo>
                  <a:pt x="109543" y="172709"/>
                </a:moveTo>
                <a:cubicBezTo>
                  <a:pt x="106117" y="174149"/>
                  <a:pt x="103237" y="176930"/>
                  <a:pt x="101648" y="180704"/>
                </a:cubicBezTo>
                <a:cubicBezTo>
                  <a:pt x="98470" y="188251"/>
                  <a:pt x="102045" y="196593"/>
                  <a:pt x="109593" y="199771"/>
                </a:cubicBezTo>
                <a:lnTo>
                  <a:pt x="386467" y="310998"/>
                </a:lnTo>
                <a:cubicBezTo>
                  <a:pt x="394015" y="313779"/>
                  <a:pt x="402357" y="310203"/>
                  <a:pt x="405535" y="303053"/>
                </a:cubicBezTo>
                <a:cubicBezTo>
                  <a:pt x="408712" y="295505"/>
                  <a:pt x="405138" y="287164"/>
                  <a:pt x="397590" y="283986"/>
                </a:cubicBezTo>
                <a:lnTo>
                  <a:pt x="120715" y="172759"/>
                </a:lnTo>
                <a:cubicBezTo>
                  <a:pt x="116942" y="171170"/>
                  <a:pt x="112969" y="171269"/>
                  <a:pt x="109543" y="172709"/>
                </a:cubicBezTo>
                <a:close/>
                <a:moveTo>
                  <a:pt x="786882" y="143363"/>
                </a:moveTo>
                <a:cubicBezTo>
                  <a:pt x="774568" y="144555"/>
                  <a:pt x="762651" y="148130"/>
                  <a:pt x="750337" y="150513"/>
                </a:cubicBezTo>
                <a:cubicBezTo>
                  <a:pt x="704654" y="159253"/>
                  <a:pt x="636727" y="177922"/>
                  <a:pt x="604153" y="212482"/>
                </a:cubicBezTo>
                <a:cubicBezTo>
                  <a:pt x="573963" y="244658"/>
                  <a:pt x="552910" y="269684"/>
                  <a:pt x="517952" y="297094"/>
                </a:cubicBezTo>
                <a:cubicBezTo>
                  <a:pt x="479421" y="327284"/>
                  <a:pt x="438505" y="364227"/>
                  <a:pt x="390440" y="376938"/>
                </a:cubicBezTo>
                <a:cubicBezTo>
                  <a:pt x="350716" y="387267"/>
                  <a:pt x="310992" y="394417"/>
                  <a:pt x="269679" y="389253"/>
                </a:cubicBezTo>
                <a:cubicBezTo>
                  <a:pt x="231147" y="384883"/>
                  <a:pt x="193410" y="373364"/>
                  <a:pt x="157261" y="359858"/>
                </a:cubicBezTo>
                <a:cubicBezTo>
                  <a:pt x="116743" y="344762"/>
                  <a:pt x="63910" y="323709"/>
                  <a:pt x="31734" y="286368"/>
                </a:cubicBezTo>
                <a:cubicBezTo>
                  <a:pt x="41268" y="333640"/>
                  <a:pt x="93306" y="369788"/>
                  <a:pt x="133030" y="391239"/>
                </a:cubicBezTo>
                <a:cubicBezTo>
                  <a:pt x="178315" y="415073"/>
                  <a:pt x="227175" y="426196"/>
                  <a:pt x="277624" y="433346"/>
                </a:cubicBezTo>
                <a:cubicBezTo>
                  <a:pt x="339196" y="442086"/>
                  <a:pt x="395603" y="422621"/>
                  <a:pt x="448833" y="394019"/>
                </a:cubicBezTo>
                <a:cubicBezTo>
                  <a:pt x="494913" y="369391"/>
                  <a:pt x="534239" y="335229"/>
                  <a:pt x="570388" y="297491"/>
                </a:cubicBezTo>
                <a:cubicBezTo>
                  <a:pt x="591442" y="275643"/>
                  <a:pt x="610112" y="250617"/>
                  <a:pt x="636329" y="233138"/>
                </a:cubicBezTo>
                <a:cubicBezTo>
                  <a:pt x="670492" y="210893"/>
                  <a:pt x="724516" y="200168"/>
                  <a:pt x="763445" y="189840"/>
                </a:cubicBezTo>
                <a:cubicBezTo>
                  <a:pt x="774568" y="187059"/>
                  <a:pt x="786088" y="184676"/>
                  <a:pt x="796813" y="179114"/>
                </a:cubicBezTo>
                <a:cubicBezTo>
                  <a:pt x="811114" y="171964"/>
                  <a:pt x="815483" y="161636"/>
                  <a:pt x="813100" y="152102"/>
                </a:cubicBezTo>
                <a:cubicBezTo>
                  <a:pt x="811114" y="143760"/>
                  <a:pt x="792841" y="142568"/>
                  <a:pt x="786882" y="143363"/>
                </a:cubicBezTo>
                <a:close/>
                <a:moveTo>
                  <a:pt x="202099" y="123848"/>
                </a:moveTo>
                <a:cubicBezTo>
                  <a:pt x="198673" y="125288"/>
                  <a:pt x="195793" y="128069"/>
                  <a:pt x="194204" y="131843"/>
                </a:cubicBezTo>
                <a:cubicBezTo>
                  <a:pt x="191026" y="139390"/>
                  <a:pt x="194601" y="147732"/>
                  <a:pt x="202149" y="150910"/>
                </a:cubicBezTo>
                <a:lnTo>
                  <a:pt x="465517" y="256575"/>
                </a:lnTo>
                <a:cubicBezTo>
                  <a:pt x="472667" y="259356"/>
                  <a:pt x="481407" y="255781"/>
                  <a:pt x="484585" y="248630"/>
                </a:cubicBezTo>
                <a:cubicBezTo>
                  <a:pt x="487762" y="241083"/>
                  <a:pt x="484188" y="232741"/>
                  <a:pt x="476640" y="229563"/>
                </a:cubicBezTo>
                <a:lnTo>
                  <a:pt x="213271" y="123898"/>
                </a:lnTo>
                <a:cubicBezTo>
                  <a:pt x="209498" y="122309"/>
                  <a:pt x="205525" y="122408"/>
                  <a:pt x="202099" y="123848"/>
                </a:cubicBezTo>
                <a:close/>
                <a:moveTo>
                  <a:pt x="301011" y="73400"/>
                </a:moveTo>
                <a:cubicBezTo>
                  <a:pt x="297585" y="74840"/>
                  <a:pt x="294705" y="77621"/>
                  <a:pt x="293116" y="81395"/>
                </a:cubicBezTo>
                <a:cubicBezTo>
                  <a:pt x="289938" y="88942"/>
                  <a:pt x="293513" y="97284"/>
                  <a:pt x="301061" y="100462"/>
                </a:cubicBezTo>
                <a:lnTo>
                  <a:pt x="537019" y="195004"/>
                </a:lnTo>
                <a:cubicBezTo>
                  <a:pt x="544169" y="198182"/>
                  <a:pt x="552909" y="194607"/>
                  <a:pt x="556086" y="187059"/>
                </a:cubicBezTo>
                <a:cubicBezTo>
                  <a:pt x="559264" y="179512"/>
                  <a:pt x="555689" y="171170"/>
                  <a:pt x="548142" y="167992"/>
                </a:cubicBezTo>
                <a:lnTo>
                  <a:pt x="312183" y="73450"/>
                </a:lnTo>
                <a:cubicBezTo>
                  <a:pt x="308410" y="71861"/>
                  <a:pt x="304437" y="71960"/>
                  <a:pt x="301011" y="73400"/>
                </a:cubicBezTo>
                <a:close/>
                <a:moveTo>
                  <a:pt x="418991" y="42812"/>
                </a:moveTo>
                <a:cubicBezTo>
                  <a:pt x="415565" y="44252"/>
                  <a:pt x="412685" y="47033"/>
                  <a:pt x="411096" y="50807"/>
                </a:cubicBezTo>
                <a:cubicBezTo>
                  <a:pt x="407918" y="58354"/>
                  <a:pt x="411493" y="66696"/>
                  <a:pt x="419041" y="69874"/>
                </a:cubicBezTo>
                <a:lnTo>
                  <a:pt x="600181" y="142569"/>
                </a:lnTo>
                <a:cubicBezTo>
                  <a:pt x="607331" y="145349"/>
                  <a:pt x="616070" y="141774"/>
                  <a:pt x="619248" y="134624"/>
                </a:cubicBezTo>
                <a:cubicBezTo>
                  <a:pt x="622426" y="127076"/>
                  <a:pt x="618851" y="118734"/>
                  <a:pt x="611303" y="115556"/>
                </a:cubicBezTo>
                <a:lnTo>
                  <a:pt x="430163" y="42862"/>
                </a:lnTo>
                <a:cubicBezTo>
                  <a:pt x="426390" y="41273"/>
                  <a:pt x="422417" y="41372"/>
                  <a:pt x="418991" y="42812"/>
                </a:cubicBezTo>
                <a:close/>
                <a:moveTo>
                  <a:pt x="506830" y="1947"/>
                </a:moveTo>
                <a:cubicBezTo>
                  <a:pt x="583893" y="-4806"/>
                  <a:pt x="670491" y="6317"/>
                  <a:pt x="743980" y="30548"/>
                </a:cubicBezTo>
                <a:cubicBezTo>
                  <a:pt x="764637" y="37301"/>
                  <a:pt x="787279" y="51999"/>
                  <a:pt x="805552" y="63916"/>
                </a:cubicBezTo>
                <a:cubicBezTo>
                  <a:pt x="832961" y="82586"/>
                  <a:pt x="834947" y="111981"/>
                  <a:pt x="838125" y="140582"/>
                </a:cubicBezTo>
                <a:cubicBezTo>
                  <a:pt x="838920" y="147733"/>
                  <a:pt x="838522" y="155280"/>
                  <a:pt x="838125" y="162430"/>
                </a:cubicBezTo>
                <a:cubicBezTo>
                  <a:pt x="837728" y="187059"/>
                  <a:pt x="827003" y="200963"/>
                  <a:pt x="803566" y="209304"/>
                </a:cubicBezTo>
                <a:cubicBezTo>
                  <a:pt x="766225" y="222810"/>
                  <a:pt x="710215" y="227975"/>
                  <a:pt x="674066" y="247042"/>
                </a:cubicBezTo>
                <a:cubicBezTo>
                  <a:pt x="645863" y="262137"/>
                  <a:pt x="624809" y="284382"/>
                  <a:pt x="604153" y="307422"/>
                </a:cubicBezTo>
                <a:cubicBezTo>
                  <a:pt x="539800" y="379719"/>
                  <a:pt x="465120" y="445660"/>
                  <a:pt x="367796" y="462344"/>
                </a:cubicBezTo>
                <a:cubicBezTo>
                  <a:pt x="290336" y="475453"/>
                  <a:pt x="213668" y="461153"/>
                  <a:pt x="141372" y="428977"/>
                </a:cubicBezTo>
                <a:cubicBezTo>
                  <a:pt x="114757" y="417457"/>
                  <a:pt x="82183" y="402759"/>
                  <a:pt x="59938" y="383691"/>
                </a:cubicBezTo>
                <a:cubicBezTo>
                  <a:pt x="20611" y="349529"/>
                  <a:pt x="-3620" y="299080"/>
                  <a:pt x="749" y="245850"/>
                </a:cubicBezTo>
                <a:cubicBezTo>
                  <a:pt x="-6401" y="175936"/>
                  <a:pt x="38487" y="131446"/>
                  <a:pt x="98470" y="100462"/>
                </a:cubicBezTo>
                <a:cubicBezTo>
                  <a:pt x="161233" y="67888"/>
                  <a:pt x="237106" y="46040"/>
                  <a:pt x="304636" y="30945"/>
                </a:cubicBezTo>
                <a:cubicBezTo>
                  <a:pt x="371372" y="16247"/>
                  <a:pt x="438505" y="7906"/>
                  <a:pt x="506830" y="1947"/>
                </a:cubicBezTo>
                <a:close/>
              </a:path>
            </a:pathLst>
          </a:custGeom>
          <a:solidFill>
            <a:schemeClr val="bg1"/>
          </a:solidFill>
          <a:ln w="7560">
            <a:noFill/>
          </a:ln>
        </p:spPr>
        <p:style>
          <a:lnRef idx="0">
            <a:scrgbClr r="0" g="0" b="0"/>
          </a:lnRef>
          <a:fillRef idx="0">
            <a:scrgbClr r="0" g="0" b="0"/>
          </a:fillRef>
          <a:effectRef idx="0">
            <a:scrgbClr r="0" g="0" b="0"/>
          </a:effectRef>
          <a:fontRef idx="minor"/>
        </p:style>
      </p:sp>
      <p:sp>
        <p:nvSpPr>
          <p:cNvPr id="511" name="CustomShape 14"/>
          <p:cNvSpPr/>
          <p:nvPr/>
        </p:nvSpPr>
        <p:spPr>
          <a:xfrm>
            <a:off x="5511240" y="4742280"/>
            <a:ext cx="583920" cy="592920"/>
          </a:xfrm>
          <a:custGeom>
            <a:avLst/>
            <a:gdLst/>
            <a:ahLst/>
            <a:cxnLst/>
            <a:rect l="l" t="t" r="r" b="b"/>
            <a:pathLst>
              <a:path w="2936056" h="2981194">
                <a:moveTo>
                  <a:pt x="650489" y="2515181"/>
                </a:moveTo>
                <a:cubicBezTo>
                  <a:pt x="653703" y="2513896"/>
                  <a:pt x="655631" y="2517752"/>
                  <a:pt x="657560" y="2520002"/>
                </a:cubicBezTo>
                <a:cubicBezTo>
                  <a:pt x="672986" y="2537357"/>
                  <a:pt x="686485" y="2556640"/>
                  <a:pt x="699340" y="2575924"/>
                </a:cubicBezTo>
                <a:cubicBezTo>
                  <a:pt x="733729" y="2627667"/>
                  <a:pt x="770688" y="2677482"/>
                  <a:pt x="815361" y="2721191"/>
                </a:cubicBezTo>
                <a:cubicBezTo>
                  <a:pt x="824682" y="2730511"/>
                  <a:pt x="835287" y="2738225"/>
                  <a:pt x="844929" y="2747223"/>
                </a:cubicBezTo>
                <a:cubicBezTo>
                  <a:pt x="866462" y="2766507"/>
                  <a:pt x="892495" y="2771006"/>
                  <a:pt x="920133" y="2773899"/>
                </a:cubicBezTo>
                <a:cubicBezTo>
                  <a:pt x="955486" y="2777434"/>
                  <a:pt x="990517" y="2774220"/>
                  <a:pt x="1025870" y="2777434"/>
                </a:cubicBezTo>
                <a:cubicBezTo>
                  <a:pt x="1052866" y="2780005"/>
                  <a:pt x="1076970" y="2789004"/>
                  <a:pt x="1099789" y="2803145"/>
                </a:cubicBezTo>
                <a:cubicBezTo>
                  <a:pt x="1129357" y="2821143"/>
                  <a:pt x="1158603" y="2839462"/>
                  <a:pt x="1185599" y="2860995"/>
                </a:cubicBezTo>
                <a:cubicBezTo>
                  <a:pt x="1221595" y="2889920"/>
                  <a:pt x="1233486" y="2927844"/>
                  <a:pt x="1229951" y="2972516"/>
                </a:cubicBezTo>
                <a:cubicBezTo>
                  <a:pt x="1229308" y="2980230"/>
                  <a:pt x="1225130" y="2981194"/>
                  <a:pt x="1219024" y="2981194"/>
                </a:cubicBezTo>
                <a:cubicBezTo>
                  <a:pt x="1200383" y="2980873"/>
                  <a:pt x="1181743" y="2980873"/>
                  <a:pt x="1156032" y="2980873"/>
                </a:cubicBezTo>
                <a:cubicBezTo>
                  <a:pt x="1132892" y="2980873"/>
                  <a:pt x="1102681" y="2981837"/>
                  <a:pt x="1072792" y="2976694"/>
                </a:cubicBezTo>
                <a:cubicBezTo>
                  <a:pt x="1067007" y="2975730"/>
                  <a:pt x="1061544" y="2973480"/>
                  <a:pt x="1057045" y="2969624"/>
                </a:cubicBezTo>
                <a:cubicBezTo>
                  <a:pt x="1023298" y="2941020"/>
                  <a:pt x="985696" y="2917559"/>
                  <a:pt x="949379" y="2892491"/>
                </a:cubicBezTo>
                <a:cubicBezTo>
                  <a:pt x="876425" y="2842033"/>
                  <a:pt x="813754" y="2780648"/>
                  <a:pt x="759118" y="2710907"/>
                </a:cubicBezTo>
                <a:cubicBezTo>
                  <a:pt x="719588" y="2660449"/>
                  <a:pt x="683914" y="2607420"/>
                  <a:pt x="657560" y="2548606"/>
                </a:cubicBezTo>
                <a:cubicBezTo>
                  <a:pt x="654025" y="2540892"/>
                  <a:pt x="651775" y="2532536"/>
                  <a:pt x="649525" y="2524502"/>
                </a:cubicBezTo>
                <a:cubicBezTo>
                  <a:pt x="648561" y="2521609"/>
                  <a:pt x="645990" y="2517109"/>
                  <a:pt x="650489" y="2515181"/>
                </a:cubicBezTo>
                <a:close/>
                <a:moveTo>
                  <a:pt x="2286353" y="2463116"/>
                </a:moveTo>
                <a:cubicBezTo>
                  <a:pt x="2289888" y="2464723"/>
                  <a:pt x="2287638" y="2468580"/>
                  <a:pt x="2287317" y="2471472"/>
                </a:cubicBezTo>
                <a:cubicBezTo>
                  <a:pt x="2284425" y="2485613"/>
                  <a:pt x="2278318" y="2498790"/>
                  <a:pt x="2272212" y="2511646"/>
                </a:cubicBezTo>
                <a:cubicBezTo>
                  <a:pt x="2234288" y="2588136"/>
                  <a:pt x="2183187" y="2654985"/>
                  <a:pt x="2126623" y="2718620"/>
                </a:cubicBezTo>
                <a:cubicBezTo>
                  <a:pt x="2069416" y="2783219"/>
                  <a:pt x="1999996" y="2832712"/>
                  <a:pt x="1928969" y="2880278"/>
                </a:cubicBezTo>
                <a:cubicBezTo>
                  <a:pt x="1902937" y="2897633"/>
                  <a:pt x="1880761" y="2919487"/>
                  <a:pt x="1853765" y="2935235"/>
                </a:cubicBezTo>
                <a:cubicBezTo>
                  <a:pt x="1824197" y="2951948"/>
                  <a:pt x="1793022" y="2962875"/>
                  <a:pt x="1759598" y="2967053"/>
                </a:cubicBezTo>
                <a:cubicBezTo>
                  <a:pt x="1749313" y="2968660"/>
                  <a:pt x="1747706" y="2965124"/>
                  <a:pt x="1750599" y="2955483"/>
                </a:cubicBezTo>
                <a:cubicBezTo>
                  <a:pt x="1771811" y="2888313"/>
                  <a:pt x="1800093" y="2824035"/>
                  <a:pt x="1832553" y="2761686"/>
                </a:cubicBezTo>
                <a:cubicBezTo>
                  <a:pt x="1834803" y="2757508"/>
                  <a:pt x="1836731" y="2753330"/>
                  <a:pt x="1840909" y="2750759"/>
                </a:cubicBezTo>
                <a:cubicBezTo>
                  <a:pt x="1856014" y="2741438"/>
                  <a:pt x="1871120" y="2731797"/>
                  <a:pt x="1886225" y="2722155"/>
                </a:cubicBezTo>
                <a:cubicBezTo>
                  <a:pt x="1893938" y="2717334"/>
                  <a:pt x="1902294" y="2716370"/>
                  <a:pt x="1910972" y="2718298"/>
                </a:cubicBezTo>
                <a:cubicBezTo>
                  <a:pt x="1954680" y="2727619"/>
                  <a:pt x="1998068" y="2724083"/>
                  <a:pt x="2041777" y="2718298"/>
                </a:cubicBezTo>
                <a:cubicBezTo>
                  <a:pt x="2067488" y="2715085"/>
                  <a:pt x="2086771" y="2699979"/>
                  <a:pt x="2105090" y="2683910"/>
                </a:cubicBezTo>
                <a:cubicBezTo>
                  <a:pt x="2149763" y="2644700"/>
                  <a:pt x="2185758" y="2598099"/>
                  <a:pt x="2219504" y="2549570"/>
                </a:cubicBezTo>
                <a:cubicBezTo>
                  <a:pt x="2236216" y="2525787"/>
                  <a:pt x="2251643" y="2501040"/>
                  <a:pt x="2269962" y="2478221"/>
                </a:cubicBezTo>
                <a:cubicBezTo>
                  <a:pt x="2272855" y="2474686"/>
                  <a:pt x="2275747" y="2471151"/>
                  <a:pt x="2279282" y="2467616"/>
                </a:cubicBezTo>
                <a:cubicBezTo>
                  <a:pt x="2281211" y="2465687"/>
                  <a:pt x="2283139" y="2461509"/>
                  <a:pt x="2286353" y="2463116"/>
                </a:cubicBezTo>
                <a:close/>
                <a:moveTo>
                  <a:pt x="579783" y="2362843"/>
                </a:moveTo>
                <a:cubicBezTo>
                  <a:pt x="585247" y="2359308"/>
                  <a:pt x="590068" y="2366379"/>
                  <a:pt x="594245" y="2370235"/>
                </a:cubicBezTo>
                <a:cubicBezTo>
                  <a:pt x="617386" y="2392090"/>
                  <a:pt x="637633" y="2416515"/>
                  <a:pt x="658845" y="2440298"/>
                </a:cubicBezTo>
                <a:cubicBezTo>
                  <a:pt x="680056" y="2464402"/>
                  <a:pt x="701268" y="2488827"/>
                  <a:pt x="725372" y="2510360"/>
                </a:cubicBezTo>
                <a:cubicBezTo>
                  <a:pt x="747547" y="2530287"/>
                  <a:pt x="773580" y="2540892"/>
                  <a:pt x="803148" y="2543142"/>
                </a:cubicBezTo>
                <a:cubicBezTo>
                  <a:pt x="846857" y="2546356"/>
                  <a:pt x="890566" y="2548927"/>
                  <a:pt x="933952" y="2552784"/>
                </a:cubicBezTo>
                <a:cubicBezTo>
                  <a:pt x="978303" y="2556640"/>
                  <a:pt x="1014299" y="2580102"/>
                  <a:pt x="1048366" y="2606134"/>
                </a:cubicBezTo>
                <a:cubicBezTo>
                  <a:pt x="1073756" y="2625417"/>
                  <a:pt x="1096253" y="2648236"/>
                  <a:pt x="1111037" y="2677161"/>
                </a:cubicBezTo>
                <a:cubicBezTo>
                  <a:pt x="1118107" y="2690659"/>
                  <a:pt x="1122928" y="2705122"/>
                  <a:pt x="1120357" y="2720548"/>
                </a:cubicBezTo>
                <a:cubicBezTo>
                  <a:pt x="1117465" y="2738546"/>
                  <a:pt x="1105573" y="2749473"/>
                  <a:pt x="1087254" y="2750759"/>
                </a:cubicBezTo>
                <a:cubicBezTo>
                  <a:pt x="1076970" y="2750759"/>
                  <a:pt x="1066364" y="2750437"/>
                  <a:pt x="1056079" y="2750437"/>
                </a:cubicBezTo>
                <a:cubicBezTo>
                  <a:pt x="1001122" y="2756865"/>
                  <a:pt x="954842" y="2734368"/>
                  <a:pt x="908885" y="2708335"/>
                </a:cubicBezTo>
                <a:cubicBezTo>
                  <a:pt x="820182" y="2657878"/>
                  <a:pt x="744977" y="2591672"/>
                  <a:pt x="678128" y="2515181"/>
                </a:cubicBezTo>
                <a:cubicBezTo>
                  <a:pt x="649845" y="2482721"/>
                  <a:pt x="622207" y="2449940"/>
                  <a:pt x="598424" y="2413623"/>
                </a:cubicBezTo>
                <a:cubicBezTo>
                  <a:pt x="591353" y="2403017"/>
                  <a:pt x="584925" y="2391768"/>
                  <a:pt x="580426" y="2379877"/>
                </a:cubicBezTo>
                <a:cubicBezTo>
                  <a:pt x="578498" y="2374413"/>
                  <a:pt x="573677" y="2367021"/>
                  <a:pt x="579783" y="2362843"/>
                </a:cubicBezTo>
                <a:close/>
                <a:moveTo>
                  <a:pt x="2357380" y="2310136"/>
                </a:moveTo>
                <a:cubicBezTo>
                  <a:pt x="2361558" y="2313028"/>
                  <a:pt x="2358666" y="2319456"/>
                  <a:pt x="2357059" y="2324277"/>
                </a:cubicBezTo>
                <a:cubicBezTo>
                  <a:pt x="2352881" y="2338739"/>
                  <a:pt x="2345167" y="2351273"/>
                  <a:pt x="2336811" y="2363486"/>
                </a:cubicBezTo>
                <a:cubicBezTo>
                  <a:pt x="2245216" y="2492363"/>
                  <a:pt x="2136587" y="2601956"/>
                  <a:pt x="1993890" y="2674590"/>
                </a:cubicBezTo>
                <a:cubicBezTo>
                  <a:pt x="1965608" y="2688731"/>
                  <a:pt x="1937326" y="2698694"/>
                  <a:pt x="1905509" y="2694516"/>
                </a:cubicBezTo>
                <a:cubicBezTo>
                  <a:pt x="1894903" y="2694516"/>
                  <a:pt x="1884618" y="2694516"/>
                  <a:pt x="1874012" y="2694516"/>
                </a:cubicBezTo>
                <a:cubicBezTo>
                  <a:pt x="1868227" y="2694516"/>
                  <a:pt x="1866299" y="2692266"/>
                  <a:pt x="1868549" y="2686803"/>
                </a:cubicBezTo>
                <a:cubicBezTo>
                  <a:pt x="1887511" y="2638594"/>
                  <a:pt x="1897152" y="2587815"/>
                  <a:pt x="1906794" y="2537357"/>
                </a:cubicBezTo>
                <a:cubicBezTo>
                  <a:pt x="1908080" y="2530929"/>
                  <a:pt x="1912579" y="2528680"/>
                  <a:pt x="1917400" y="2526430"/>
                </a:cubicBezTo>
                <a:cubicBezTo>
                  <a:pt x="1951146" y="2509396"/>
                  <a:pt x="1987784" y="2502647"/>
                  <a:pt x="2025065" y="2498791"/>
                </a:cubicBezTo>
                <a:cubicBezTo>
                  <a:pt x="2064596" y="2494612"/>
                  <a:pt x="2104769" y="2495577"/>
                  <a:pt x="2144300" y="2489470"/>
                </a:cubicBezTo>
                <a:cubicBezTo>
                  <a:pt x="2171618" y="2485292"/>
                  <a:pt x="2195079" y="2473079"/>
                  <a:pt x="2215327" y="2454439"/>
                </a:cubicBezTo>
                <a:cubicBezTo>
                  <a:pt x="2247787" y="2424228"/>
                  <a:pt x="2275747" y="2389840"/>
                  <a:pt x="2304994" y="2356737"/>
                </a:cubicBezTo>
                <a:cubicBezTo>
                  <a:pt x="2317528" y="2342596"/>
                  <a:pt x="2331026" y="2329097"/>
                  <a:pt x="2344846" y="2315921"/>
                </a:cubicBezTo>
                <a:cubicBezTo>
                  <a:pt x="2348381" y="2312707"/>
                  <a:pt x="2352881" y="2306922"/>
                  <a:pt x="2357380" y="2310136"/>
                </a:cubicBezTo>
                <a:close/>
                <a:moveTo>
                  <a:pt x="1901330" y="2295994"/>
                </a:moveTo>
                <a:cubicBezTo>
                  <a:pt x="1907437" y="2301779"/>
                  <a:pt x="1907115" y="2307564"/>
                  <a:pt x="1907115" y="2312706"/>
                </a:cubicBezTo>
                <a:cubicBezTo>
                  <a:pt x="1909044" y="2376341"/>
                  <a:pt x="1904223" y="2439655"/>
                  <a:pt x="1896188" y="2502968"/>
                </a:cubicBezTo>
                <a:cubicBezTo>
                  <a:pt x="1890403" y="2548605"/>
                  <a:pt x="1885904" y="2594885"/>
                  <a:pt x="1870798" y="2638594"/>
                </a:cubicBezTo>
                <a:cubicBezTo>
                  <a:pt x="1847659" y="2706085"/>
                  <a:pt x="1818734" y="2771327"/>
                  <a:pt x="1789166" y="2836247"/>
                </a:cubicBezTo>
                <a:cubicBezTo>
                  <a:pt x="1769240" y="2880277"/>
                  <a:pt x="1748992" y="2924308"/>
                  <a:pt x="1729388" y="2968659"/>
                </a:cubicBezTo>
                <a:cubicBezTo>
                  <a:pt x="1725531" y="2977337"/>
                  <a:pt x="1721032" y="2980872"/>
                  <a:pt x="1711069" y="2980872"/>
                </a:cubicBezTo>
                <a:cubicBezTo>
                  <a:pt x="1652254" y="2980229"/>
                  <a:pt x="1593119" y="2980551"/>
                  <a:pt x="1534305" y="2980229"/>
                </a:cubicBezTo>
                <a:cubicBezTo>
                  <a:pt x="1523378" y="2980229"/>
                  <a:pt x="1512772" y="2979265"/>
                  <a:pt x="1501845" y="2978301"/>
                </a:cubicBezTo>
                <a:cubicBezTo>
                  <a:pt x="1483847" y="2976694"/>
                  <a:pt x="1479026" y="2969302"/>
                  <a:pt x="1486418" y="2952911"/>
                </a:cubicBezTo>
                <a:cubicBezTo>
                  <a:pt x="1499595" y="2923344"/>
                  <a:pt x="1518878" y="2897311"/>
                  <a:pt x="1538162" y="2871600"/>
                </a:cubicBezTo>
                <a:cubicBezTo>
                  <a:pt x="1581871" y="2813429"/>
                  <a:pt x="1641327" y="2778719"/>
                  <a:pt x="1708497" y="2755900"/>
                </a:cubicBezTo>
                <a:cubicBezTo>
                  <a:pt x="1715568" y="2753651"/>
                  <a:pt x="1722639" y="2752365"/>
                  <a:pt x="1730352" y="2752365"/>
                </a:cubicBezTo>
                <a:cubicBezTo>
                  <a:pt x="1742886" y="2752365"/>
                  <a:pt x="1753492" y="2747223"/>
                  <a:pt x="1759598" y="2736617"/>
                </a:cubicBezTo>
                <a:cubicBezTo>
                  <a:pt x="1808770" y="2651449"/>
                  <a:pt x="1856657" y="2565960"/>
                  <a:pt x="1877869" y="2468579"/>
                </a:cubicBezTo>
                <a:cubicBezTo>
                  <a:pt x="1886868" y="2426799"/>
                  <a:pt x="1889117" y="2384054"/>
                  <a:pt x="1892974" y="2341631"/>
                </a:cubicBezTo>
                <a:cubicBezTo>
                  <a:pt x="1894260" y="2326526"/>
                  <a:pt x="1895545" y="2311742"/>
                  <a:pt x="1901330" y="2295994"/>
                </a:cubicBezTo>
                <a:close/>
                <a:moveTo>
                  <a:pt x="1002730" y="2028278"/>
                </a:moveTo>
                <a:cubicBezTo>
                  <a:pt x="1007872" y="2029242"/>
                  <a:pt x="1007550" y="2034706"/>
                  <a:pt x="1008193" y="2038563"/>
                </a:cubicBezTo>
                <a:cubicBezTo>
                  <a:pt x="1011086" y="2054953"/>
                  <a:pt x="1012693" y="2071344"/>
                  <a:pt x="1011407" y="2088056"/>
                </a:cubicBezTo>
                <a:cubicBezTo>
                  <a:pt x="1008836" y="2128230"/>
                  <a:pt x="1008836" y="2168725"/>
                  <a:pt x="1011407" y="2208898"/>
                </a:cubicBezTo>
                <a:cubicBezTo>
                  <a:pt x="1014299" y="2254857"/>
                  <a:pt x="1020084" y="2300494"/>
                  <a:pt x="1026191" y="2346131"/>
                </a:cubicBezTo>
                <a:cubicBezTo>
                  <a:pt x="1027155" y="2353844"/>
                  <a:pt x="1023620" y="2354809"/>
                  <a:pt x="1017513" y="2353844"/>
                </a:cubicBezTo>
                <a:cubicBezTo>
                  <a:pt x="1003051" y="2351595"/>
                  <a:pt x="988267" y="2349666"/>
                  <a:pt x="974126" y="2346452"/>
                </a:cubicBezTo>
                <a:cubicBezTo>
                  <a:pt x="957414" y="2342596"/>
                  <a:pt x="948415" y="2330383"/>
                  <a:pt x="942630" y="2314957"/>
                </a:cubicBezTo>
                <a:cubicBezTo>
                  <a:pt x="934274" y="2292781"/>
                  <a:pt x="932346" y="2269641"/>
                  <a:pt x="931060" y="2246501"/>
                </a:cubicBezTo>
                <a:cubicBezTo>
                  <a:pt x="930739" y="2236538"/>
                  <a:pt x="931381" y="2225611"/>
                  <a:pt x="931381" y="2214683"/>
                </a:cubicBezTo>
                <a:cubicBezTo>
                  <a:pt x="931060" y="2195400"/>
                  <a:pt x="931060" y="2175796"/>
                  <a:pt x="933631" y="2156512"/>
                </a:cubicBezTo>
                <a:cubicBezTo>
                  <a:pt x="935881" y="2140443"/>
                  <a:pt x="939416" y="2124695"/>
                  <a:pt x="947772" y="2110232"/>
                </a:cubicBezTo>
                <a:cubicBezTo>
                  <a:pt x="962235" y="2084521"/>
                  <a:pt x="976376" y="2058810"/>
                  <a:pt x="994373" y="2035349"/>
                </a:cubicBezTo>
                <a:cubicBezTo>
                  <a:pt x="996623" y="2032456"/>
                  <a:pt x="998552" y="2027636"/>
                  <a:pt x="1002730" y="2028278"/>
                </a:cubicBezTo>
                <a:close/>
                <a:moveTo>
                  <a:pt x="1901652" y="1973963"/>
                </a:moveTo>
                <a:cubicBezTo>
                  <a:pt x="1905508" y="1974284"/>
                  <a:pt x="1906151" y="1978141"/>
                  <a:pt x="1906151" y="1981034"/>
                </a:cubicBezTo>
                <a:cubicBezTo>
                  <a:pt x="1907115" y="1996139"/>
                  <a:pt x="1906794" y="2011244"/>
                  <a:pt x="1906794" y="2026349"/>
                </a:cubicBezTo>
                <a:cubicBezTo>
                  <a:pt x="1903901" y="2151369"/>
                  <a:pt x="1890081" y="2274461"/>
                  <a:pt x="1848944" y="2393374"/>
                </a:cubicBezTo>
                <a:cubicBezTo>
                  <a:pt x="1820983" y="2474043"/>
                  <a:pt x="1781131" y="2548926"/>
                  <a:pt x="1735815" y="2620917"/>
                </a:cubicBezTo>
                <a:cubicBezTo>
                  <a:pt x="1709140" y="2663019"/>
                  <a:pt x="1680858" y="2703514"/>
                  <a:pt x="1645184" y="2738545"/>
                </a:cubicBezTo>
                <a:cubicBezTo>
                  <a:pt x="1613366" y="2769720"/>
                  <a:pt x="1577050" y="2791896"/>
                  <a:pt x="1532055" y="2798323"/>
                </a:cubicBezTo>
                <a:cubicBezTo>
                  <a:pt x="1495738" y="2803466"/>
                  <a:pt x="1467778" y="2780326"/>
                  <a:pt x="1467135" y="2743687"/>
                </a:cubicBezTo>
                <a:cubicBezTo>
                  <a:pt x="1466492" y="2686480"/>
                  <a:pt x="1483204" y="2635380"/>
                  <a:pt x="1517593" y="2589743"/>
                </a:cubicBezTo>
                <a:cubicBezTo>
                  <a:pt x="1544268" y="2554068"/>
                  <a:pt x="1572872" y="2520001"/>
                  <a:pt x="1604046" y="2487863"/>
                </a:cubicBezTo>
                <a:cubicBezTo>
                  <a:pt x="1641970" y="2448975"/>
                  <a:pt x="1687607" y="2428727"/>
                  <a:pt x="1741600" y="2426799"/>
                </a:cubicBezTo>
                <a:cubicBezTo>
                  <a:pt x="1748349" y="2426478"/>
                  <a:pt x="1754456" y="2425835"/>
                  <a:pt x="1758312" y="2418764"/>
                </a:cubicBezTo>
                <a:cubicBezTo>
                  <a:pt x="1790773" y="2358343"/>
                  <a:pt x="1825483" y="2299208"/>
                  <a:pt x="1850872" y="2234930"/>
                </a:cubicBezTo>
                <a:cubicBezTo>
                  <a:pt x="1879154" y="2163261"/>
                  <a:pt x="1892331" y="2089020"/>
                  <a:pt x="1892653" y="2012208"/>
                </a:cubicBezTo>
                <a:cubicBezTo>
                  <a:pt x="1892653" y="2001281"/>
                  <a:pt x="1892974" y="1990354"/>
                  <a:pt x="1896188" y="1980069"/>
                </a:cubicBezTo>
                <a:cubicBezTo>
                  <a:pt x="1897152" y="1977177"/>
                  <a:pt x="1897795" y="1973320"/>
                  <a:pt x="1901652" y="1973963"/>
                </a:cubicBezTo>
                <a:close/>
                <a:moveTo>
                  <a:pt x="319459" y="1832231"/>
                </a:moveTo>
                <a:cubicBezTo>
                  <a:pt x="324601" y="1829660"/>
                  <a:pt x="328779" y="1837373"/>
                  <a:pt x="332636" y="1841873"/>
                </a:cubicBezTo>
                <a:cubicBezTo>
                  <a:pt x="353848" y="1867584"/>
                  <a:pt x="371203" y="1896509"/>
                  <a:pt x="390165" y="1923506"/>
                </a:cubicBezTo>
                <a:cubicBezTo>
                  <a:pt x="428088" y="1977820"/>
                  <a:pt x="474047" y="2024100"/>
                  <a:pt x="529968" y="2059774"/>
                </a:cubicBezTo>
                <a:cubicBezTo>
                  <a:pt x="556966" y="2077129"/>
                  <a:pt x="586855" y="2082271"/>
                  <a:pt x="618030" y="2078736"/>
                </a:cubicBezTo>
                <a:cubicBezTo>
                  <a:pt x="717016" y="2067487"/>
                  <a:pt x="796721" y="2105733"/>
                  <a:pt x="863892" y="2174831"/>
                </a:cubicBezTo>
                <a:cubicBezTo>
                  <a:pt x="885425" y="2197007"/>
                  <a:pt x="895066" y="2225289"/>
                  <a:pt x="897959" y="2255821"/>
                </a:cubicBezTo>
                <a:cubicBezTo>
                  <a:pt x="898923" y="2266748"/>
                  <a:pt x="892495" y="2272533"/>
                  <a:pt x="883818" y="2277354"/>
                </a:cubicBezTo>
                <a:cubicBezTo>
                  <a:pt x="855213" y="2293423"/>
                  <a:pt x="825003" y="2293102"/>
                  <a:pt x="793508" y="2287960"/>
                </a:cubicBezTo>
                <a:cubicBezTo>
                  <a:pt x="721837" y="2276390"/>
                  <a:pt x="663344" y="2239751"/>
                  <a:pt x="610316" y="2192829"/>
                </a:cubicBezTo>
                <a:cubicBezTo>
                  <a:pt x="558252" y="2146870"/>
                  <a:pt x="509400" y="2097376"/>
                  <a:pt x="458620" y="2050132"/>
                </a:cubicBezTo>
                <a:cubicBezTo>
                  <a:pt x="449300" y="2041455"/>
                  <a:pt x="439337" y="2032778"/>
                  <a:pt x="429695" y="2024100"/>
                </a:cubicBezTo>
                <a:cubicBezTo>
                  <a:pt x="429053" y="2025385"/>
                  <a:pt x="428410" y="2026028"/>
                  <a:pt x="427767" y="2026350"/>
                </a:cubicBezTo>
                <a:cubicBezTo>
                  <a:pt x="431303" y="2033420"/>
                  <a:pt x="434517" y="2040812"/>
                  <a:pt x="438373" y="2047561"/>
                </a:cubicBezTo>
                <a:cubicBezTo>
                  <a:pt x="473404" y="2110875"/>
                  <a:pt x="510042" y="2172903"/>
                  <a:pt x="559215" y="2226575"/>
                </a:cubicBezTo>
                <a:cubicBezTo>
                  <a:pt x="581713" y="2251000"/>
                  <a:pt x="605817" y="2273176"/>
                  <a:pt x="633135" y="2292138"/>
                </a:cubicBezTo>
                <a:cubicBezTo>
                  <a:pt x="656918" y="2308850"/>
                  <a:pt x="685199" y="2308207"/>
                  <a:pt x="712517" y="2309814"/>
                </a:cubicBezTo>
                <a:cubicBezTo>
                  <a:pt x="766831" y="2313349"/>
                  <a:pt x="821147" y="2316242"/>
                  <a:pt x="872569" y="2335204"/>
                </a:cubicBezTo>
                <a:cubicBezTo>
                  <a:pt x="916597" y="2351273"/>
                  <a:pt x="956128" y="2374413"/>
                  <a:pt x="985696" y="2412015"/>
                </a:cubicBezTo>
                <a:cubicBezTo>
                  <a:pt x="1004336" y="2435798"/>
                  <a:pt x="1008514" y="2464080"/>
                  <a:pt x="1008193" y="2493327"/>
                </a:cubicBezTo>
                <a:cubicBezTo>
                  <a:pt x="1008193" y="2503932"/>
                  <a:pt x="1000158" y="2508753"/>
                  <a:pt x="991802" y="2512610"/>
                </a:cubicBezTo>
                <a:cubicBezTo>
                  <a:pt x="967055" y="2523537"/>
                  <a:pt x="941344" y="2524180"/>
                  <a:pt x="915314" y="2520645"/>
                </a:cubicBezTo>
                <a:cubicBezTo>
                  <a:pt x="841393" y="2511324"/>
                  <a:pt x="779366" y="2474365"/>
                  <a:pt x="720873" y="2431299"/>
                </a:cubicBezTo>
                <a:cubicBezTo>
                  <a:pt x="639240" y="2370878"/>
                  <a:pt x="573357" y="2295351"/>
                  <a:pt x="514542" y="2213397"/>
                </a:cubicBezTo>
                <a:cubicBezTo>
                  <a:pt x="467299" y="2147513"/>
                  <a:pt x="428731" y="2076808"/>
                  <a:pt x="398199" y="2001924"/>
                </a:cubicBezTo>
                <a:cubicBezTo>
                  <a:pt x="385987" y="1972356"/>
                  <a:pt x="368632" y="1945681"/>
                  <a:pt x="352884" y="1918042"/>
                </a:cubicBezTo>
                <a:cubicBezTo>
                  <a:pt x="340028" y="1895866"/>
                  <a:pt x="328458" y="1873048"/>
                  <a:pt x="320423" y="1848622"/>
                </a:cubicBezTo>
                <a:cubicBezTo>
                  <a:pt x="318816" y="1843480"/>
                  <a:pt x="313031" y="1835767"/>
                  <a:pt x="319459" y="1832231"/>
                </a:cubicBezTo>
                <a:close/>
                <a:moveTo>
                  <a:pt x="1911294" y="1818412"/>
                </a:moveTo>
                <a:cubicBezTo>
                  <a:pt x="1918043" y="1829661"/>
                  <a:pt x="1918686" y="1842195"/>
                  <a:pt x="1920614" y="1854086"/>
                </a:cubicBezTo>
                <a:cubicBezTo>
                  <a:pt x="1932505" y="1923827"/>
                  <a:pt x="1949539" y="1991962"/>
                  <a:pt x="1984570" y="2054632"/>
                </a:cubicBezTo>
                <a:cubicBezTo>
                  <a:pt x="2003532" y="2088378"/>
                  <a:pt x="2009317" y="2126302"/>
                  <a:pt x="2011245" y="2164547"/>
                </a:cubicBezTo>
                <a:cubicBezTo>
                  <a:pt x="2012852" y="2195079"/>
                  <a:pt x="2012209" y="2225611"/>
                  <a:pt x="2005139" y="2255821"/>
                </a:cubicBezTo>
                <a:cubicBezTo>
                  <a:pt x="1995819" y="2295995"/>
                  <a:pt x="1967858" y="2316563"/>
                  <a:pt x="1930577" y="2327812"/>
                </a:cubicBezTo>
                <a:cubicBezTo>
                  <a:pt x="1924149" y="2329740"/>
                  <a:pt x="1922221" y="2326205"/>
                  <a:pt x="1920935" y="2321063"/>
                </a:cubicBezTo>
                <a:cubicBezTo>
                  <a:pt x="1915793" y="2295995"/>
                  <a:pt x="1909365" y="2271248"/>
                  <a:pt x="1906151" y="2245858"/>
                </a:cubicBezTo>
                <a:cubicBezTo>
                  <a:pt x="1903580" y="2226896"/>
                  <a:pt x="1909365" y="2208256"/>
                  <a:pt x="1912258" y="2189615"/>
                </a:cubicBezTo>
                <a:cubicBezTo>
                  <a:pt x="1919328" y="2143335"/>
                  <a:pt x="1927684" y="2097055"/>
                  <a:pt x="1925113" y="2049811"/>
                </a:cubicBezTo>
                <a:cubicBezTo>
                  <a:pt x="1921578" y="1990676"/>
                  <a:pt x="1917721" y="1931541"/>
                  <a:pt x="1914186" y="1872405"/>
                </a:cubicBezTo>
                <a:cubicBezTo>
                  <a:pt x="1913543" y="1854408"/>
                  <a:pt x="1912579" y="1836410"/>
                  <a:pt x="1911294" y="1818412"/>
                </a:cubicBezTo>
                <a:close/>
                <a:moveTo>
                  <a:pt x="2618026" y="1780166"/>
                </a:moveTo>
                <a:cubicBezTo>
                  <a:pt x="2621240" y="1782095"/>
                  <a:pt x="2619633" y="1785630"/>
                  <a:pt x="2618990" y="1788523"/>
                </a:cubicBezTo>
                <a:cubicBezTo>
                  <a:pt x="2614169" y="1807806"/>
                  <a:pt x="2606777" y="1826446"/>
                  <a:pt x="2596171" y="1843158"/>
                </a:cubicBezTo>
                <a:cubicBezTo>
                  <a:pt x="2554712" y="1908722"/>
                  <a:pt x="2527716" y="1981355"/>
                  <a:pt x="2491720" y="2049489"/>
                </a:cubicBezTo>
                <a:cubicBezTo>
                  <a:pt x="2451547" y="2125980"/>
                  <a:pt x="2401089" y="2195721"/>
                  <a:pt x="2343560" y="2260320"/>
                </a:cubicBezTo>
                <a:cubicBezTo>
                  <a:pt x="2296959" y="2312706"/>
                  <a:pt x="2246501" y="2360593"/>
                  <a:pt x="2188008" y="2399481"/>
                </a:cubicBezTo>
                <a:cubicBezTo>
                  <a:pt x="2141086" y="2430656"/>
                  <a:pt x="2092235" y="2457010"/>
                  <a:pt x="2035992" y="2467294"/>
                </a:cubicBezTo>
                <a:cubicBezTo>
                  <a:pt x="2007710" y="2472436"/>
                  <a:pt x="1978785" y="2473400"/>
                  <a:pt x="1950824" y="2463759"/>
                </a:cubicBezTo>
                <a:cubicBezTo>
                  <a:pt x="1930577" y="2456688"/>
                  <a:pt x="1927684" y="2451546"/>
                  <a:pt x="1928006" y="2430334"/>
                </a:cubicBezTo>
                <a:cubicBezTo>
                  <a:pt x="1929291" y="2382448"/>
                  <a:pt x="1953717" y="2348380"/>
                  <a:pt x="1991640" y="2321384"/>
                </a:cubicBezTo>
                <a:cubicBezTo>
                  <a:pt x="2040170" y="2286995"/>
                  <a:pt x="2094806" y="2269962"/>
                  <a:pt x="2152977" y="2264177"/>
                </a:cubicBezTo>
                <a:cubicBezTo>
                  <a:pt x="2187366" y="2260641"/>
                  <a:pt x="2221754" y="2257749"/>
                  <a:pt x="2256143" y="2255499"/>
                </a:cubicBezTo>
                <a:cubicBezTo>
                  <a:pt x="2283782" y="2253892"/>
                  <a:pt x="2305315" y="2240715"/>
                  <a:pt x="2325562" y="2223682"/>
                </a:cubicBezTo>
                <a:cubicBezTo>
                  <a:pt x="2388233" y="2170974"/>
                  <a:pt x="2435799" y="2106054"/>
                  <a:pt x="2475329" y="2035349"/>
                </a:cubicBezTo>
                <a:cubicBezTo>
                  <a:pt x="2486899" y="2014780"/>
                  <a:pt x="2499112" y="1995175"/>
                  <a:pt x="2508111" y="1973321"/>
                </a:cubicBezTo>
                <a:cubicBezTo>
                  <a:pt x="2493327" y="1982641"/>
                  <a:pt x="2481436" y="1994854"/>
                  <a:pt x="2468902" y="2006424"/>
                </a:cubicBezTo>
                <a:cubicBezTo>
                  <a:pt x="2422943" y="2049811"/>
                  <a:pt x="2378270" y="2094805"/>
                  <a:pt x="2331026" y="2136586"/>
                </a:cubicBezTo>
                <a:cubicBezTo>
                  <a:pt x="2283782" y="2178366"/>
                  <a:pt x="2233967" y="2215326"/>
                  <a:pt x="2170654" y="2229788"/>
                </a:cubicBezTo>
                <a:cubicBezTo>
                  <a:pt x="2149121" y="2234609"/>
                  <a:pt x="2127588" y="2240073"/>
                  <a:pt x="2105412" y="2240715"/>
                </a:cubicBezTo>
                <a:cubicBezTo>
                  <a:pt x="2083879" y="2241358"/>
                  <a:pt x="2065238" y="2232681"/>
                  <a:pt x="2047240" y="2223039"/>
                </a:cubicBezTo>
                <a:cubicBezTo>
                  <a:pt x="2039206" y="2218861"/>
                  <a:pt x="2037278" y="2211148"/>
                  <a:pt x="2038242" y="2202149"/>
                </a:cubicBezTo>
                <a:cubicBezTo>
                  <a:pt x="2042741" y="2156190"/>
                  <a:pt x="2066845" y="2121480"/>
                  <a:pt x="2102198" y="2094162"/>
                </a:cubicBezTo>
                <a:cubicBezTo>
                  <a:pt x="2141407" y="2063631"/>
                  <a:pt x="2184473" y="2040169"/>
                  <a:pt x="2233646" y="2029564"/>
                </a:cubicBezTo>
                <a:cubicBezTo>
                  <a:pt x="2261928" y="2023457"/>
                  <a:pt x="2290853" y="2024100"/>
                  <a:pt x="2319135" y="2027314"/>
                </a:cubicBezTo>
                <a:cubicBezTo>
                  <a:pt x="2357701" y="2031813"/>
                  <a:pt x="2390804" y="2020243"/>
                  <a:pt x="2421658" y="1998389"/>
                </a:cubicBezTo>
                <a:cubicBezTo>
                  <a:pt x="2475651" y="1959822"/>
                  <a:pt x="2520002" y="1911935"/>
                  <a:pt x="2556641" y="1856978"/>
                </a:cubicBezTo>
                <a:cubicBezTo>
                  <a:pt x="2570460" y="1836409"/>
                  <a:pt x="2584923" y="1816162"/>
                  <a:pt x="2599385" y="1795914"/>
                </a:cubicBezTo>
                <a:cubicBezTo>
                  <a:pt x="2602599" y="1791415"/>
                  <a:pt x="2606456" y="1787558"/>
                  <a:pt x="2610312" y="1783702"/>
                </a:cubicBezTo>
                <a:cubicBezTo>
                  <a:pt x="2612241" y="1781452"/>
                  <a:pt x="2614812" y="1778238"/>
                  <a:pt x="2618026" y="1780166"/>
                </a:cubicBezTo>
                <a:close/>
                <a:moveTo>
                  <a:pt x="239755" y="1655146"/>
                </a:moveTo>
                <a:cubicBezTo>
                  <a:pt x="245861" y="1651289"/>
                  <a:pt x="250361" y="1659645"/>
                  <a:pt x="254218" y="1663823"/>
                </a:cubicBezTo>
                <a:cubicBezTo>
                  <a:pt x="293427" y="1706568"/>
                  <a:pt x="333922" y="1748670"/>
                  <a:pt x="371524" y="1793021"/>
                </a:cubicBezTo>
                <a:cubicBezTo>
                  <a:pt x="400128" y="1826767"/>
                  <a:pt x="435802" y="1840908"/>
                  <a:pt x="478868" y="1844444"/>
                </a:cubicBezTo>
                <a:cubicBezTo>
                  <a:pt x="528683" y="1848622"/>
                  <a:pt x="578498" y="1851193"/>
                  <a:pt x="627671" y="1861799"/>
                </a:cubicBezTo>
                <a:cubicBezTo>
                  <a:pt x="690984" y="1875297"/>
                  <a:pt x="739514" y="1908078"/>
                  <a:pt x="771652" y="1964643"/>
                </a:cubicBezTo>
                <a:cubicBezTo>
                  <a:pt x="777116" y="1974284"/>
                  <a:pt x="783222" y="1983926"/>
                  <a:pt x="788043" y="1994211"/>
                </a:cubicBezTo>
                <a:cubicBezTo>
                  <a:pt x="798006" y="2014458"/>
                  <a:pt x="785472" y="2040812"/>
                  <a:pt x="763618" y="2046918"/>
                </a:cubicBezTo>
                <a:cubicBezTo>
                  <a:pt x="748512" y="2051418"/>
                  <a:pt x="733729" y="2048847"/>
                  <a:pt x="718945" y="2049489"/>
                </a:cubicBezTo>
                <a:cubicBezTo>
                  <a:pt x="657238" y="2053667"/>
                  <a:pt x="602602" y="2031813"/>
                  <a:pt x="551823" y="2000638"/>
                </a:cubicBezTo>
                <a:cubicBezTo>
                  <a:pt x="435159" y="1929290"/>
                  <a:pt x="340992" y="1834481"/>
                  <a:pt x="263538" y="1722316"/>
                </a:cubicBezTo>
                <a:cubicBezTo>
                  <a:pt x="253253" y="1707211"/>
                  <a:pt x="244255" y="1691463"/>
                  <a:pt x="239112" y="1673465"/>
                </a:cubicBezTo>
                <a:cubicBezTo>
                  <a:pt x="237184" y="1667037"/>
                  <a:pt x="233970" y="1658681"/>
                  <a:pt x="239755" y="1655146"/>
                </a:cubicBezTo>
                <a:close/>
                <a:moveTo>
                  <a:pt x="1902616" y="1650647"/>
                </a:moveTo>
                <a:cubicBezTo>
                  <a:pt x="1908722" y="1655147"/>
                  <a:pt x="1907115" y="1660931"/>
                  <a:pt x="1907115" y="1666074"/>
                </a:cubicBezTo>
                <a:cubicBezTo>
                  <a:pt x="1908722" y="1723923"/>
                  <a:pt x="1904223" y="1781452"/>
                  <a:pt x="1898116" y="1838980"/>
                </a:cubicBezTo>
                <a:cubicBezTo>
                  <a:pt x="1890082" y="1917078"/>
                  <a:pt x="1875619" y="1993889"/>
                  <a:pt x="1850551" y="2068451"/>
                </a:cubicBezTo>
                <a:cubicBezTo>
                  <a:pt x="1823233" y="2149763"/>
                  <a:pt x="1783059" y="2224967"/>
                  <a:pt x="1738387" y="2297923"/>
                </a:cubicBezTo>
                <a:cubicBezTo>
                  <a:pt x="1709140" y="2346131"/>
                  <a:pt x="1676358" y="2391768"/>
                  <a:pt x="1634578" y="2430334"/>
                </a:cubicBezTo>
                <a:cubicBezTo>
                  <a:pt x="1601796" y="2460545"/>
                  <a:pt x="1563551" y="2476936"/>
                  <a:pt x="1518557" y="2475650"/>
                </a:cubicBezTo>
                <a:cubicBezTo>
                  <a:pt x="1511165" y="2475329"/>
                  <a:pt x="1503773" y="2474365"/>
                  <a:pt x="1496703" y="2472436"/>
                </a:cubicBezTo>
                <a:cubicBezTo>
                  <a:pt x="1480955" y="2468580"/>
                  <a:pt x="1471634" y="2458295"/>
                  <a:pt x="1468742" y="2441904"/>
                </a:cubicBezTo>
                <a:cubicBezTo>
                  <a:pt x="1462314" y="2401088"/>
                  <a:pt x="1468099" y="2361557"/>
                  <a:pt x="1483847" y="2324276"/>
                </a:cubicBezTo>
                <a:cubicBezTo>
                  <a:pt x="1526592" y="2222075"/>
                  <a:pt x="1602118" y="2152655"/>
                  <a:pt x="1705605" y="2113767"/>
                </a:cubicBezTo>
                <a:cubicBezTo>
                  <a:pt x="1712033" y="2111196"/>
                  <a:pt x="1719103" y="2109589"/>
                  <a:pt x="1725852" y="2108946"/>
                </a:cubicBezTo>
                <a:cubicBezTo>
                  <a:pt x="1746100" y="2106697"/>
                  <a:pt x="1759919" y="2095769"/>
                  <a:pt x="1770204" y="2078736"/>
                </a:cubicBezTo>
                <a:cubicBezTo>
                  <a:pt x="1824840" y="1989711"/>
                  <a:pt x="1867906" y="1896188"/>
                  <a:pt x="1882368" y="1791415"/>
                </a:cubicBezTo>
                <a:cubicBezTo>
                  <a:pt x="1887832" y="1753491"/>
                  <a:pt x="1890724" y="1715246"/>
                  <a:pt x="1894902" y="1677001"/>
                </a:cubicBezTo>
                <a:cubicBezTo>
                  <a:pt x="1896509" y="1668002"/>
                  <a:pt x="1897152" y="1658682"/>
                  <a:pt x="1902616" y="1650647"/>
                </a:cubicBezTo>
                <a:close/>
                <a:moveTo>
                  <a:pt x="2699015" y="1603403"/>
                </a:moveTo>
                <a:cubicBezTo>
                  <a:pt x="2702551" y="1605974"/>
                  <a:pt x="2699337" y="1609188"/>
                  <a:pt x="2698051" y="1611759"/>
                </a:cubicBezTo>
                <a:cubicBezTo>
                  <a:pt x="2665269" y="1675394"/>
                  <a:pt x="2627024" y="1735494"/>
                  <a:pt x="2578173" y="1788201"/>
                </a:cubicBezTo>
                <a:cubicBezTo>
                  <a:pt x="2529001" y="1841230"/>
                  <a:pt x="2475650" y="1889760"/>
                  <a:pt x="2415551" y="1929933"/>
                </a:cubicBezTo>
                <a:cubicBezTo>
                  <a:pt x="2374413" y="1957251"/>
                  <a:pt x="2331347" y="1981034"/>
                  <a:pt x="2282496" y="1991961"/>
                </a:cubicBezTo>
                <a:cubicBezTo>
                  <a:pt x="2260320" y="1996782"/>
                  <a:pt x="2238145" y="1998710"/>
                  <a:pt x="2212434" y="1998067"/>
                </a:cubicBezTo>
                <a:cubicBezTo>
                  <a:pt x="2204078" y="1997746"/>
                  <a:pt x="2192186" y="1998389"/>
                  <a:pt x="2180295" y="1996460"/>
                </a:cubicBezTo>
                <a:cubicBezTo>
                  <a:pt x="2150406" y="1991318"/>
                  <a:pt x="2136586" y="1963679"/>
                  <a:pt x="2151370" y="1937325"/>
                </a:cubicBezTo>
                <a:cubicBezTo>
                  <a:pt x="2172582" y="1899080"/>
                  <a:pt x="2196043" y="1862442"/>
                  <a:pt x="2234609" y="1838980"/>
                </a:cubicBezTo>
                <a:cubicBezTo>
                  <a:pt x="2271569" y="1816483"/>
                  <a:pt x="2312707" y="1807806"/>
                  <a:pt x="2355130" y="1802664"/>
                </a:cubicBezTo>
                <a:cubicBezTo>
                  <a:pt x="2402374" y="1796557"/>
                  <a:pt x="2449939" y="1795272"/>
                  <a:pt x="2497184" y="1786916"/>
                </a:cubicBezTo>
                <a:cubicBezTo>
                  <a:pt x="2519038" y="1783059"/>
                  <a:pt x="2535107" y="1771810"/>
                  <a:pt x="2549570" y="1757026"/>
                </a:cubicBezTo>
                <a:cubicBezTo>
                  <a:pt x="2587815" y="1717817"/>
                  <a:pt x="2623810" y="1677001"/>
                  <a:pt x="2660449" y="1636185"/>
                </a:cubicBezTo>
                <a:cubicBezTo>
                  <a:pt x="2670090" y="1625579"/>
                  <a:pt x="2679732" y="1614973"/>
                  <a:pt x="2690659" y="1605653"/>
                </a:cubicBezTo>
                <a:cubicBezTo>
                  <a:pt x="2692909" y="1603724"/>
                  <a:pt x="2696123" y="1601153"/>
                  <a:pt x="2699015" y="1603403"/>
                </a:cubicBezTo>
                <a:close/>
                <a:moveTo>
                  <a:pt x="933309" y="1490917"/>
                </a:moveTo>
                <a:cubicBezTo>
                  <a:pt x="938773" y="1488988"/>
                  <a:pt x="942630" y="1503130"/>
                  <a:pt x="945522" y="1510843"/>
                </a:cubicBezTo>
                <a:cubicBezTo>
                  <a:pt x="970269" y="1576085"/>
                  <a:pt x="986981" y="1643255"/>
                  <a:pt x="995016" y="1712353"/>
                </a:cubicBezTo>
                <a:cubicBezTo>
                  <a:pt x="998551" y="1748027"/>
                  <a:pt x="1001444" y="1783701"/>
                  <a:pt x="1001444" y="1834159"/>
                </a:cubicBezTo>
                <a:cubicBezTo>
                  <a:pt x="1000158" y="1890724"/>
                  <a:pt x="993409" y="1961107"/>
                  <a:pt x="967698" y="2028278"/>
                </a:cubicBezTo>
                <a:cubicBezTo>
                  <a:pt x="957092" y="2056238"/>
                  <a:pt x="943272" y="2081949"/>
                  <a:pt x="920454" y="2101876"/>
                </a:cubicBezTo>
                <a:cubicBezTo>
                  <a:pt x="909205" y="2111517"/>
                  <a:pt x="896672" y="2118909"/>
                  <a:pt x="881245" y="2119873"/>
                </a:cubicBezTo>
                <a:cubicBezTo>
                  <a:pt x="861641" y="2121159"/>
                  <a:pt x="848463" y="2112481"/>
                  <a:pt x="839785" y="2095769"/>
                </a:cubicBezTo>
                <a:cubicBezTo>
                  <a:pt x="827252" y="2071665"/>
                  <a:pt x="823716" y="2045633"/>
                  <a:pt x="822109" y="2019279"/>
                </a:cubicBezTo>
                <a:cubicBezTo>
                  <a:pt x="818253" y="1956929"/>
                  <a:pt x="839143" y="1901008"/>
                  <a:pt x="867746" y="1847336"/>
                </a:cubicBezTo>
                <a:cubicBezTo>
                  <a:pt x="882530" y="1819375"/>
                  <a:pt x="901171" y="1793986"/>
                  <a:pt x="921418" y="1769882"/>
                </a:cubicBezTo>
                <a:cubicBezTo>
                  <a:pt x="946808" y="1739671"/>
                  <a:pt x="955164" y="1704640"/>
                  <a:pt x="951950" y="1665752"/>
                </a:cubicBezTo>
                <a:cubicBezTo>
                  <a:pt x="947772" y="1614973"/>
                  <a:pt x="935881" y="1565479"/>
                  <a:pt x="930738" y="1515021"/>
                </a:cubicBezTo>
                <a:cubicBezTo>
                  <a:pt x="929774" y="1506665"/>
                  <a:pt x="925275" y="1493809"/>
                  <a:pt x="933309" y="1490917"/>
                </a:cubicBezTo>
                <a:close/>
                <a:moveTo>
                  <a:pt x="2003854" y="1437889"/>
                </a:moveTo>
                <a:cubicBezTo>
                  <a:pt x="2008032" y="1438853"/>
                  <a:pt x="2006746" y="1443674"/>
                  <a:pt x="2006746" y="1446888"/>
                </a:cubicBezTo>
                <a:cubicBezTo>
                  <a:pt x="2006746" y="1463600"/>
                  <a:pt x="2003854" y="1479991"/>
                  <a:pt x="2001283" y="1496381"/>
                </a:cubicBezTo>
                <a:cubicBezTo>
                  <a:pt x="1995498" y="1536233"/>
                  <a:pt x="1987463" y="1575764"/>
                  <a:pt x="1984249" y="1615938"/>
                </a:cubicBezTo>
                <a:cubicBezTo>
                  <a:pt x="1981035" y="1655790"/>
                  <a:pt x="1991319" y="1690821"/>
                  <a:pt x="2017673" y="1721674"/>
                </a:cubicBezTo>
                <a:cubicBezTo>
                  <a:pt x="2049812" y="1758955"/>
                  <a:pt x="2074238" y="1801057"/>
                  <a:pt x="2092557" y="1847016"/>
                </a:cubicBezTo>
                <a:cubicBezTo>
                  <a:pt x="2114732" y="1902294"/>
                  <a:pt x="2121160" y="1958537"/>
                  <a:pt x="2106698" y="2016709"/>
                </a:cubicBezTo>
                <a:cubicBezTo>
                  <a:pt x="2104127" y="2026672"/>
                  <a:pt x="2101234" y="2035992"/>
                  <a:pt x="2096092" y="2044991"/>
                </a:cubicBezTo>
                <a:cubicBezTo>
                  <a:pt x="2083558" y="2067166"/>
                  <a:pt x="2063632" y="2074559"/>
                  <a:pt x="2039849" y="2064917"/>
                </a:cubicBezTo>
                <a:cubicBezTo>
                  <a:pt x="2018316" y="2056561"/>
                  <a:pt x="2003211" y="2040491"/>
                  <a:pt x="1990998" y="2021529"/>
                </a:cubicBezTo>
                <a:cubicBezTo>
                  <a:pt x="1964644" y="1980070"/>
                  <a:pt x="1952431" y="1933790"/>
                  <a:pt x="1944397" y="1886225"/>
                </a:cubicBezTo>
                <a:cubicBezTo>
                  <a:pt x="1937969" y="1846373"/>
                  <a:pt x="1934434" y="1806842"/>
                  <a:pt x="1934755" y="1766669"/>
                </a:cubicBezTo>
                <a:cubicBezTo>
                  <a:pt x="1936041" y="1659968"/>
                  <a:pt x="1953074" y="1556160"/>
                  <a:pt x="1992284" y="1456529"/>
                </a:cubicBezTo>
                <a:cubicBezTo>
                  <a:pt x="1993891" y="1452673"/>
                  <a:pt x="1995498" y="1448495"/>
                  <a:pt x="1997426" y="1444959"/>
                </a:cubicBezTo>
                <a:cubicBezTo>
                  <a:pt x="1999033" y="1442067"/>
                  <a:pt x="1999997" y="1436925"/>
                  <a:pt x="2003854" y="1437889"/>
                </a:cubicBezTo>
                <a:close/>
                <a:moveTo>
                  <a:pt x="88702" y="1352077"/>
                </a:moveTo>
                <a:cubicBezTo>
                  <a:pt x="92880" y="1349827"/>
                  <a:pt x="95773" y="1354006"/>
                  <a:pt x="98344" y="1356898"/>
                </a:cubicBezTo>
                <a:cubicBezTo>
                  <a:pt x="110235" y="1369432"/>
                  <a:pt x="119556" y="1383573"/>
                  <a:pt x="129197" y="1397714"/>
                </a:cubicBezTo>
                <a:cubicBezTo>
                  <a:pt x="158443" y="1441102"/>
                  <a:pt x="186083" y="1485454"/>
                  <a:pt x="219507" y="1526270"/>
                </a:cubicBezTo>
                <a:cubicBezTo>
                  <a:pt x="244897" y="1557123"/>
                  <a:pt x="273822" y="1583477"/>
                  <a:pt x="310781" y="1600510"/>
                </a:cubicBezTo>
                <a:cubicBezTo>
                  <a:pt x="332636" y="1610795"/>
                  <a:pt x="355454" y="1615294"/>
                  <a:pt x="379559" y="1615937"/>
                </a:cubicBezTo>
                <a:cubicBezTo>
                  <a:pt x="413304" y="1616901"/>
                  <a:pt x="447050" y="1614651"/>
                  <a:pt x="480796" y="1618187"/>
                </a:cubicBezTo>
                <a:cubicBezTo>
                  <a:pt x="491402" y="1619151"/>
                  <a:pt x="501686" y="1620436"/>
                  <a:pt x="511649" y="1623972"/>
                </a:cubicBezTo>
                <a:cubicBezTo>
                  <a:pt x="564357" y="1643576"/>
                  <a:pt x="611601" y="1671858"/>
                  <a:pt x="647918" y="1715888"/>
                </a:cubicBezTo>
                <a:cubicBezTo>
                  <a:pt x="662380" y="1733243"/>
                  <a:pt x="674271" y="1752527"/>
                  <a:pt x="675557" y="1776309"/>
                </a:cubicBezTo>
                <a:cubicBezTo>
                  <a:pt x="676521" y="1797521"/>
                  <a:pt x="667201" y="1810698"/>
                  <a:pt x="646632" y="1817126"/>
                </a:cubicBezTo>
                <a:cubicBezTo>
                  <a:pt x="636990" y="1820018"/>
                  <a:pt x="627349" y="1821304"/>
                  <a:pt x="617707" y="1821304"/>
                </a:cubicBezTo>
                <a:cubicBezTo>
                  <a:pt x="567892" y="1817126"/>
                  <a:pt x="520005" y="1804270"/>
                  <a:pt x="474368" y="1783701"/>
                </a:cubicBezTo>
                <a:cubicBezTo>
                  <a:pt x="388236" y="1744813"/>
                  <a:pt x="316888" y="1686964"/>
                  <a:pt x="254539" y="1616580"/>
                </a:cubicBezTo>
                <a:cubicBezTo>
                  <a:pt x="196046" y="1550374"/>
                  <a:pt x="147195" y="1477097"/>
                  <a:pt x="104129" y="1399964"/>
                </a:cubicBezTo>
                <a:cubicBezTo>
                  <a:pt x="97380" y="1388073"/>
                  <a:pt x="91595" y="1375860"/>
                  <a:pt x="87738" y="1362683"/>
                </a:cubicBezTo>
                <a:cubicBezTo>
                  <a:pt x="86774" y="1359148"/>
                  <a:pt x="84203" y="1354648"/>
                  <a:pt x="88702" y="1352077"/>
                </a:cubicBezTo>
                <a:close/>
                <a:moveTo>
                  <a:pt x="1901331" y="1342115"/>
                </a:moveTo>
                <a:cubicBezTo>
                  <a:pt x="1905509" y="1342115"/>
                  <a:pt x="1906152" y="1346615"/>
                  <a:pt x="1907116" y="1349828"/>
                </a:cubicBezTo>
                <a:cubicBezTo>
                  <a:pt x="1910972" y="1363969"/>
                  <a:pt x="1909044" y="1378111"/>
                  <a:pt x="1910008" y="1394823"/>
                </a:cubicBezTo>
                <a:cubicBezTo>
                  <a:pt x="1907437" y="1463921"/>
                  <a:pt x="1897796" y="1535269"/>
                  <a:pt x="1885261" y="1606296"/>
                </a:cubicBezTo>
                <a:cubicBezTo>
                  <a:pt x="1875298" y="1662217"/>
                  <a:pt x="1865335" y="1718139"/>
                  <a:pt x="1842838" y="1770204"/>
                </a:cubicBezTo>
                <a:cubicBezTo>
                  <a:pt x="1795273" y="1879797"/>
                  <a:pt x="1742565" y="1986177"/>
                  <a:pt x="1667039" y="2079701"/>
                </a:cubicBezTo>
                <a:cubicBezTo>
                  <a:pt x="1655790" y="2093520"/>
                  <a:pt x="1642935" y="2106054"/>
                  <a:pt x="1629758" y="2118267"/>
                </a:cubicBezTo>
                <a:cubicBezTo>
                  <a:pt x="1603083" y="2143014"/>
                  <a:pt x="1569980" y="2149442"/>
                  <a:pt x="1535270" y="2151370"/>
                </a:cubicBezTo>
                <a:cubicBezTo>
                  <a:pt x="1524343" y="2152013"/>
                  <a:pt x="1513415" y="2151692"/>
                  <a:pt x="1502810" y="2151692"/>
                </a:cubicBezTo>
                <a:cubicBezTo>
                  <a:pt x="1483848" y="2151370"/>
                  <a:pt x="1476456" y="2145264"/>
                  <a:pt x="1472278" y="2126302"/>
                </a:cubicBezTo>
                <a:cubicBezTo>
                  <a:pt x="1463600" y="2088057"/>
                  <a:pt x="1465529" y="2050454"/>
                  <a:pt x="1480955" y="2014459"/>
                </a:cubicBezTo>
                <a:cubicBezTo>
                  <a:pt x="1524985" y="1913222"/>
                  <a:pt x="1595691" y="1837695"/>
                  <a:pt x="1698214" y="1794308"/>
                </a:cubicBezTo>
                <a:cubicBezTo>
                  <a:pt x="1707212" y="1790451"/>
                  <a:pt x="1716533" y="1787880"/>
                  <a:pt x="1726174" y="1786273"/>
                </a:cubicBezTo>
                <a:cubicBezTo>
                  <a:pt x="1746100" y="1783059"/>
                  <a:pt x="1759599" y="1771811"/>
                  <a:pt x="1770526" y="1755420"/>
                </a:cubicBezTo>
                <a:cubicBezTo>
                  <a:pt x="1826126" y="1672181"/>
                  <a:pt x="1865657" y="1582192"/>
                  <a:pt x="1881405" y="1482884"/>
                </a:cubicBezTo>
                <a:cubicBezTo>
                  <a:pt x="1887511" y="1445281"/>
                  <a:pt x="1893618" y="1408000"/>
                  <a:pt x="1893296" y="1369754"/>
                </a:cubicBezTo>
                <a:cubicBezTo>
                  <a:pt x="1893296" y="1363327"/>
                  <a:pt x="1894582" y="1356577"/>
                  <a:pt x="1895867" y="1350150"/>
                </a:cubicBezTo>
                <a:cubicBezTo>
                  <a:pt x="1896510" y="1346936"/>
                  <a:pt x="1897153" y="1342115"/>
                  <a:pt x="1901331" y="1342115"/>
                </a:cubicBezTo>
                <a:close/>
                <a:moveTo>
                  <a:pt x="2847176" y="1301299"/>
                </a:moveTo>
                <a:cubicBezTo>
                  <a:pt x="2853925" y="1305155"/>
                  <a:pt x="2847497" y="1313511"/>
                  <a:pt x="2845248" y="1318975"/>
                </a:cubicBezTo>
                <a:cubicBezTo>
                  <a:pt x="2827893" y="1360755"/>
                  <a:pt x="2803146" y="1398358"/>
                  <a:pt x="2778399" y="1435960"/>
                </a:cubicBezTo>
                <a:cubicBezTo>
                  <a:pt x="2738547" y="1496703"/>
                  <a:pt x="2694838" y="1554552"/>
                  <a:pt x="2642452" y="1605332"/>
                </a:cubicBezTo>
                <a:cubicBezTo>
                  <a:pt x="2578174" y="1667360"/>
                  <a:pt x="2506183" y="1718139"/>
                  <a:pt x="2421015" y="1747385"/>
                </a:cubicBezTo>
                <a:cubicBezTo>
                  <a:pt x="2388876" y="1758312"/>
                  <a:pt x="2356095" y="1766347"/>
                  <a:pt x="2322349" y="1768275"/>
                </a:cubicBezTo>
                <a:cubicBezTo>
                  <a:pt x="2310779" y="1768918"/>
                  <a:pt x="2299209" y="1767954"/>
                  <a:pt x="2287961" y="1764097"/>
                </a:cubicBezTo>
                <a:cubicBezTo>
                  <a:pt x="2269963" y="1757991"/>
                  <a:pt x="2260643" y="1744814"/>
                  <a:pt x="2260964" y="1720389"/>
                </a:cubicBezTo>
                <a:cubicBezTo>
                  <a:pt x="2262250" y="1700463"/>
                  <a:pt x="2274462" y="1679894"/>
                  <a:pt x="2290532" y="1661575"/>
                </a:cubicBezTo>
                <a:cubicBezTo>
                  <a:pt x="2330062" y="1616259"/>
                  <a:pt x="2379235" y="1585727"/>
                  <a:pt x="2436763" y="1569015"/>
                </a:cubicBezTo>
                <a:cubicBezTo>
                  <a:pt x="2449297" y="1565480"/>
                  <a:pt x="2462796" y="1565158"/>
                  <a:pt x="2475973" y="1564837"/>
                </a:cubicBezTo>
                <a:cubicBezTo>
                  <a:pt x="2507790" y="1564516"/>
                  <a:pt x="2539608" y="1565480"/>
                  <a:pt x="2571425" y="1562587"/>
                </a:cubicBezTo>
                <a:cubicBezTo>
                  <a:pt x="2616419" y="1558730"/>
                  <a:pt x="2653058" y="1537519"/>
                  <a:pt x="2685196" y="1507308"/>
                </a:cubicBezTo>
                <a:cubicBezTo>
                  <a:pt x="2723763" y="1470671"/>
                  <a:pt x="2753009" y="1426640"/>
                  <a:pt x="2782256" y="1382610"/>
                </a:cubicBezTo>
                <a:cubicBezTo>
                  <a:pt x="2798325" y="1358506"/>
                  <a:pt x="2813430" y="1333437"/>
                  <a:pt x="2832392" y="1311262"/>
                </a:cubicBezTo>
                <a:cubicBezTo>
                  <a:pt x="2836249" y="1306762"/>
                  <a:pt x="2840748" y="1297442"/>
                  <a:pt x="2847176" y="1301299"/>
                </a:cubicBezTo>
                <a:close/>
                <a:moveTo>
                  <a:pt x="807326" y="1224487"/>
                </a:moveTo>
                <a:cubicBezTo>
                  <a:pt x="819539" y="1230272"/>
                  <a:pt x="824360" y="1241199"/>
                  <a:pt x="828859" y="1251805"/>
                </a:cubicBezTo>
                <a:cubicBezTo>
                  <a:pt x="844286" y="1289407"/>
                  <a:pt x="853284" y="1328617"/>
                  <a:pt x="861641" y="1368148"/>
                </a:cubicBezTo>
                <a:cubicBezTo>
                  <a:pt x="877389" y="1443031"/>
                  <a:pt x="889923" y="1518557"/>
                  <a:pt x="890887" y="1595047"/>
                </a:cubicBezTo>
                <a:cubicBezTo>
                  <a:pt x="892172" y="1675394"/>
                  <a:pt x="878996" y="1753492"/>
                  <a:pt x="844928" y="1827090"/>
                </a:cubicBezTo>
                <a:cubicBezTo>
                  <a:pt x="836894" y="1844445"/>
                  <a:pt x="826609" y="1860193"/>
                  <a:pt x="811504" y="1872727"/>
                </a:cubicBezTo>
                <a:cubicBezTo>
                  <a:pt x="779687" y="1899723"/>
                  <a:pt x="739513" y="1891367"/>
                  <a:pt x="721515" y="1854086"/>
                </a:cubicBezTo>
                <a:cubicBezTo>
                  <a:pt x="715409" y="1841231"/>
                  <a:pt x="711874" y="1828054"/>
                  <a:pt x="709945" y="1813913"/>
                </a:cubicBezTo>
                <a:cubicBezTo>
                  <a:pt x="700304" y="1743207"/>
                  <a:pt x="712195" y="1677001"/>
                  <a:pt x="750762" y="1616580"/>
                </a:cubicBezTo>
                <a:cubicBezTo>
                  <a:pt x="770688" y="1585084"/>
                  <a:pt x="791578" y="1554231"/>
                  <a:pt x="811825" y="1523056"/>
                </a:cubicBezTo>
                <a:cubicBezTo>
                  <a:pt x="834965" y="1487704"/>
                  <a:pt x="839143" y="1448816"/>
                  <a:pt x="834323" y="1408000"/>
                </a:cubicBezTo>
                <a:cubicBezTo>
                  <a:pt x="827573" y="1349828"/>
                  <a:pt x="816003" y="1292300"/>
                  <a:pt x="806040" y="1234771"/>
                </a:cubicBezTo>
                <a:cubicBezTo>
                  <a:pt x="806040" y="1231558"/>
                  <a:pt x="805076" y="1228665"/>
                  <a:pt x="807326" y="1224487"/>
                </a:cubicBezTo>
                <a:close/>
                <a:moveTo>
                  <a:pt x="0" y="1176278"/>
                </a:moveTo>
                <a:cubicBezTo>
                  <a:pt x="6428" y="1173387"/>
                  <a:pt x="10284" y="1178207"/>
                  <a:pt x="13820" y="1181742"/>
                </a:cubicBezTo>
                <a:cubicBezTo>
                  <a:pt x="29889" y="1197169"/>
                  <a:pt x="41459" y="1216132"/>
                  <a:pt x="54957" y="1233486"/>
                </a:cubicBezTo>
                <a:cubicBezTo>
                  <a:pt x="91274" y="1279123"/>
                  <a:pt x="132733" y="1319939"/>
                  <a:pt x="178692" y="1355934"/>
                </a:cubicBezTo>
                <a:cubicBezTo>
                  <a:pt x="198939" y="1371682"/>
                  <a:pt x="221758" y="1378110"/>
                  <a:pt x="246826" y="1378753"/>
                </a:cubicBezTo>
                <a:cubicBezTo>
                  <a:pt x="286678" y="1379717"/>
                  <a:pt x="326852" y="1378110"/>
                  <a:pt x="366382" y="1386145"/>
                </a:cubicBezTo>
                <a:cubicBezTo>
                  <a:pt x="435802" y="1399965"/>
                  <a:pt x="493331" y="1434674"/>
                  <a:pt x="538647" y="1488989"/>
                </a:cubicBezTo>
                <a:cubicBezTo>
                  <a:pt x="549895" y="1502487"/>
                  <a:pt x="557609" y="1518235"/>
                  <a:pt x="558895" y="1536554"/>
                </a:cubicBezTo>
                <a:cubicBezTo>
                  <a:pt x="560822" y="1559694"/>
                  <a:pt x="552146" y="1574157"/>
                  <a:pt x="530933" y="1583477"/>
                </a:cubicBezTo>
                <a:cubicBezTo>
                  <a:pt x="502651" y="1596011"/>
                  <a:pt x="474047" y="1592797"/>
                  <a:pt x="445445" y="1586048"/>
                </a:cubicBezTo>
                <a:cubicBezTo>
                  <a:pt x="372489" y="1568372"/>
                  <a:pt x="309818" y="1531734"/>
                  <a:pt x="252290" y="1484811"/>
                </a:cubicBezTo>
                <a:cubicBezTo>
                  <a:pt x="206331" y="1447210"/>
                  <a:pt x="166158" y="1404464"/>
                  <a:pt x="126306" y="1361077"/>
                </a:cubicBezTo>
                <a:cubicBezTo>
                  <a:pt x="111522" y="1343723"/>
                  <a:pt x="17034" y="1220951"/>
                  <a:pt x="0" y="1185599"/>
                </a:cubicBezTo>
                <a:cubicBezTo>
                  <a:pt x="0" y="1182385"/>
                  <a:pt x="0" y="1179492"/>
                  <a:pt x="0" y="1176278"/>
                </a:cubicBezTo>
                <a:close/>
                <a:moveTo>
                  <a:pt x="2128873" y="1174029"/>
                </a:moveTo>
                <a:cubicBezTo>
                  <a:pt x="2132087" y="1175636"/>
                  <a:pt x="2130159" y="1179493"/>
                  <a:pt x="2129837" y="1182385"/>
                </a:cubicBezTo>
                <a:cubicBezTo>
                  <a:pt x="2122767" y="1223844"/>
                  <a:pt x="2115375" y="1265625"/>
                  <a:pt x="2108304" y="1307084"/>
                </a:cubicBezTo>
                <a:cubicBezTo>
                  <a:pt x="2102519" y="1341472"/>
                  <a:pt x="2097377" y="1375861"/>
                  <a:pt x="2101877" y="1411213"/>
                </a:cubicBezTo>
                <a:cubicBezTo>
                  <a:pt x="2105733" y="1441424"/>
                  <a:pt x="2120517" y="1466814"/>
                  <a:pt x="2137229" y="1491239"/>
                </a:cubicBezTo>
                <a:cubicBezTo>
                  <a:pt x="2163262" y="1529806"/>
                  <a:pt x="2191222" y="1567087"/>
                  <a:pt x="2209220" y="1610474"/>
                </a:cubicBezTo>
                <a:cubicBezTo>
                  <a:pt x="2233324" y="1668967"/>
                  <a:pt x="2236217" y="1728745"/>
                  <a:pt x="2219505" y="1789166"/>
                </a:cubicBezTo>
                <a:cubicBezTo>
                  <a:pt x="2205364" y="1840266"/>
                  <a:pt x="2154584" y="1851515"/>
                  <a:pt x="2117303" y="1813591"/>
                </a:cubicBezTo>
                <a:cubicBezTo>
                  <a:pt x="2099305" y="1794951"/>
                  <a:pt x="2088700" y="1772132"/>
                  <a:pt x="2080022" y="1748350"/>
                </a:cubicBezTo>
                <a:cubicBezTo>
                  <a:pt x="2060417" y="1694678"/>
                  <a:pt x="2049169" y="1638756"/>
                  <a:pt x="2046598" y="1581549"/>
                </a:cubicBezTo>
                <a:cubicBezTo>
                  <a:pt x="2045955" y="1571907"/>
                  <a:pt x="2045312" y="1562266"/>
                  <a:pt x="2044348" y="1552624"/>
                </a:cubicBezTo>
                <a:cubicBezTo>
                  <a:pt x="2046276" y="1483204"/>
                  <a:pt x="2055597" y="1414427"/>
                  <a:pt x="2068774" y="1346293"/>
                </a:cubicBezTo>
                <a:cubicBezTo>
                  <a:pt x="2078415" y="1296799"/>
                  <a:pt x="2088700" y="1247627"/>
                  <a:pt x="2107340" y="1200383"/>
                </a:cubicBezTo>
                <a:cubicBezTo>
                  <a:pt x="2110554" y="1192027"/>
                  <a:pt x="2114411" y="1183992"/>
                  <a:pt x="2120839" y="1177564"/>
                </a:cubicBezTo>
                <a:cubicBezTo>
                  <a:pt x="2123088" y="1175636"/>
                  <a:pt x="2125659" y="1172101"/>
                  <a:pt x="2128873" y="1174029"/>
                </a:cubicBezTo>
                <a:close/>
                <a:moveTo>
                  <a:pt x="2929009" y="1123572"/>
                </a:moveTo>
                <a:cubicBezTo>
                  <a:pt x="2930656" y="1122688"/>
                  <a:pt x="2932504" y="1122608"/>
                  <a:pt x="2934593" y="1124535"/>
                </a:cubicBezTo>
                <a:cubicBezTo>
                  <a:pt x="2937806" y="1127429"/>
                  <a:pt x="2934914" y="1130963"/>
                  <a:pt x="2933628" y="1134177"/>
                </a:cubicBezTo>
                <a:cubicBezTo>
                  <a:pt x="2920130" y="1161495"/>
                  <a:pt x="2904703" y="1187527"/>
                  <a:pt x="2887349" y="1212274"/>
                </a:cubicBezTo>
                <a:cubicBezTo>
                  <a:pt x="2855210" y="1258233"/>
                  <a:pt x="2817607" y="1299370"/>
                  <a:pt x="2779362" y="1340187"/>
                </a:cubicBezTo>
                <a:cubicBezTo>
                  <a:pt x="2735011" y="1387752"/>
                  <a:pt x="2687766" y="1431461"/>
                  <a:pt x="2634095" y="1468420"/>
                </a:cubicBezTo>
                <a:cubicBezTo>
                  <a:pt x="2581708" y="1504416"/>
                  <a:pt x="2524501" y="1529484"/>
                  <a:pt x="2461188" y="1539126"/>
                </a:cubicBezTo>
                <a:cubicBezTo>
                  <a:pt x="2456046" y="1539769"/>
                  <a:pt x="2451546" y="1539447"/>
                  <a:pt x="2446725" y="1539769"/>
                </a:cubicBezTo>
                <a:cubicBezTo>
                  <a:pt x="2435156" y="1540090"/>
                  <a:pt x="2424228" y="1537840"/>
                  <a:pt x="2413622" y="1534305"/>
                </a:cubicBezTo>
                <a:cubicBezTo>
                  <a:pt x="2380520" y="1524021"/>
                  <a:pt x="2368307" y="1498631"/>
                  <a:pt x="2380520" y="1465849"/>
                </a:cubicBezTo>
                <a:cubicBezTo>
                  <a:pt x="2390804" y="1438531"/>
                  <a:pt x="2410087" y="1417641"/>
                  <a:pt x="2432584" y="1399965"/>
                </a:cubicBezTo>
                <a:cubicBezTo>
                  <a:pt x="2478221" y="1363969"/>
                  <a:pt x="2528358" y="1336973"/>
                  <a:pt x="2587493" y="1330545"/>
                </a:cubicBezTo>
                <a:cubicBezTo>
                  <a:pt x="2612562" y="1327974"/>
                  <a:pt x="2637630" y="1326688"/>
                  <a:pt x="2663020" y="1327331"/>
                </a:cubicBezTo>
                <a:cubicBezTo>
                  <a:pt x="2678125" y="1327653"/>
                  <a:pt x="2693230" y="1326046"/>
                  <a:pt x="2708335" y="1324439"/>
                </a:cubicBezTo>
                <a:cubicBezTo>
                  <a:pt x="2729226" y="1322510"/>
                  <a:pt x="2746259" y="1311905"/>
                  <a:pt x="2762329" y="1299370"/>
                </a:cubicBezTo>
                <a:cubicBezTo>
                  <a:pt x="2818571" y="1255983"/>
                  <a:pt x="2865816" y="1203597"/>
                  <a:pt x="2907596" y="1146390"/>
                </a:cubicBezTo>
                <a:cubicBezTo>
                  <a:pt x="2912417" y="1139642"/>
                  <a:pt x="2918523" y="1133213"/>
                  <a:pt x="2924630" y="1127429"/>
                </a:cubicBezTo>
                <a:cubicBezTo>
                  <a:pt x="2925916" y="1126143"/>
                  <a:pt x="2927362" y="1124455"/>
                  <a:pt x="2929009" y="1123572"/>
                </a:cubicBezTo>
                <a:close/>
                <a:moveTo>
                  <a:pt x="705768" y="1027476"/>
                </a:moveTo>
                <a:cubicBezTo>
                  <a:pt x="710589" y="1025548"/>
                  <a:pt x="713160" y="1030690"/>
                  <a:pt x="715410" y="1033904"/>
                </a:cubicBezTo>
                <a:cubicBezTo>
                  <a:pt x="727300" y="1049973"/>
                  <a:pt x="735014" y="1068292"/>
                  <a:pt x="740156" y="1087576"/>
                </a:cubicBezTo>
                <a:cubicBezTo>
                  <a:pt x="759440" y="1162459"/>
                  <a:pt x="771653" y="1238306"/>
                  <a:pt x="777759" y="1315440"/>
                </a:cubicBezTo>
                <a:cubicBezTo>
                  <a:pt x="779366" y="1329581"/>
                  <a:pt x="780330" y="1343400"/>
                  <a:pt x="780330" y="1357220"/>
                </a:cubicBezTo>
                <a:cubicBezTo>
                  <a:pt x="777759" y="1434996"/>
                  <a:pt x="763939" y="1510201"/>
                  <a:pt x="734372" y="1582513"/>
                </a:cubicBezTo>
                <a:cubicBezTo>
                  <a:pt x="727944" y="1597940"/>
                  <a:pt x="720552" y="1613045"/>
                  <a:pt x="709625" y="1625900"/>
                </a:cubicBezTo>
                <a:cubicBezTo>
                  <a:pt x="694841" y="1643577"/>
                  <a:pt x="675236" y="1650969"/>
                  <a:pt x="652418" y="1647433"/>
                </a:cubicBezTo>
                <a:cubicBezTo>
                  <a:pt x="624778" y="1643255"/>
                  <a:pt x="610316" y="1628150"/>
                  <a:pt x="606459" y="1595369"/>
                </a:cubicBezTo>
                <a:cubicBezTo>
                  <a:pt x="600674" y="1548767"/>
                  <a:pt x="600353" y="1501845"/>
                  <a:pt x="606459" y="1455243"/>
                </a:cubicBezTo>
                <a:cubicBezTo>
                  <a:pt x="611280" y="1417641"/>
                  <a:pt x="631527" y="1386466"/>
                  <a:pt x="652418" y="1355934"/>
                </a:cubicBezTo>
                <a:cubicBezTo>
                  <a:pt x="665273" y="1336973"/>
                  <a:pt x="680057" y="1319296"/>
                  <a:pt x="695162" y="1302263"/>
                </a:cubicBezTo>
                <a:cubicBezTo>
                  <a:pt x="720873" y="1273338"/>
                  <a:pt x="726336" y="1239913"/>
                  <a:pt x="723122" y="1202632"/>
                </a:cubicBezTo>
                <a:cubicBezTo>
                  <a:pt x="718624" y="1147675"/>
                  <a:pt x="712839" y="1093039"/>
                  <a:pt x="703197" y="1039047"/>
                </a:cubicBezTo>
                <a:cubicBezTo>
                  <a:pt x="702554" y="1035189"/>
                  <a:pt x="700947" y="1029404"/>
                  <a:pt x="705768" y="1027476"/>
                </a:cubicBezTo>
                <a:close/>
                <a:moveTo>
                  <a:pt x="1902295" y="1019442"/>
                </a:moveTo>
                <a:cubicBezTo>
                  <a:pt x="1906151" y="1019762"/>
                  <a:pt x="1906151" y="1023620"/>
                  <a:pt x="1907116" y="1026511"/>
                </a:cubicBezTo>
                <a:cubicBezTo>
                  <a:pt x="1910972" y="1038724"/>
                  <a:pt x="1908723" y="1051580"/>
                  <a:pt x="1909687" y="1067007"/>
                </a:cubicBezTo>
                <a:cubicBezTo>
                  <a:pt x="1908080" y="1120678"/>
                  <a:pt x="1901330" y="1176278"/>
                  <a:pt x="1892974" y="1231878"/>
                </a:cubicBezTo>
                <a:cubicBezTo>
                  <a:pt x="1883654" y="1293586"/>
                  <a:pt x="1874013" y="1355291"/>
                  <a:pt x="1855694" y="1415070"/>
                </a:cubicBezTo>
                <a:cubicBezTo>
                  <a:pt x="1830304" y="1497666"/>
                  <a:pt x="1791094" y="1573835"/>
                  <a:pt x="1746100" y="1646790"/>
                </a:cubicBezTo>
                <a:cubicBezTo>
                  <a:pt x="1717497" y="1693392"/>
                  <a:pt x="1685036" y="1737422"/>
                  <a:pt x="1647755" y="1777917"/>
                </a:cubicBezTo>
                <a:cubicBezTo>
                  <a:pt x="1613688" y="1815198"/>
                  <a:pt x="1571265" y="1830624"/>
                  <a:pt x="1521771" y="1829017"/>
                </a:cubicBezTo>
                <a:cubicBezTo>
                  <a:pt x="1516308" y="1828696"/>
                  <a:pt x="1510844" y="1828375"/>
                  <a:pt x="1505380" y="1828375"/>
                </a:cubicBezTo>
                <a:cubicBezTo>
                  <a:pt x="1482241" y="1827732"/>
                  <a:pt x="1471313" y="1818090"/>
                  <a:pt x="1468742" y="1794950"/>
                </a:cubicBezTo>
                <a:cubicBezTo>
                  <a:pt x="1463600" y="1747706"/>
                  <a:pt x="1472277" y="1702390"/>
                  <a:pt x="1494132" y="1660932"/>
                </a:cubicBezTo>
                <a:cubicBezTo>
                  <a:pt x="1535912" y="1580906"/>
                  <a:pt x="1598262" y="1520806"/>
                  <a:pt x="1679573" y="1480954"/>
                </a:cubicBezTo>
                <a:cubicBezTo>
                  <a:pt x="1694035" y="1473884"/>
                  <a:pt x="1709140" y="1468741"/>
                  <a:pt x="1724567" y="1465529"/>
                </a:cubicBezTo>
                <a:cubicBezTo>
                  <a:pt x="1746743" y="1461028"/>
                  <a:pt x="1761848" y="1448173"/>
                  <a:pt x="1773418" y="1429532"/>
                </a:cubicBezTo>
                <a:cubicBezTo>
                  <a:pt x="1819055" y="1356898"/>
                  <a:pt x="1853122" y="1279765"/>
                  <a:pt x="1873691" y="1196526"/>
                </a:cubicBezTo>
                <a:cubicBezTo>
                  <a:pt x="1885261" y="1148640"/>
                  <a:pt x="1893296" y="1100109"/>
                  <a:pt x="1892653" y="1050617"/>
                </a:cubicBezTo>
                <a:cubicBezTo>
                  <a:pt x="1892653" y="1042260"/>
                  <a:pt x="1893617" y="1034226"/>
                  <a:pt x="1895867" y="1026511"/>
                </a:cubicBezTo>
                <a:cubicBezTo>
                  <a:pt x="1896831" y="1023299"/>
                  <a:pt x="1897474" y="1018799"/>
                  <a:pt x="1902295" y="1019442"/>
                </a:cubicBezTo>
                <a:close/>
                <a:moveTo>
                  <a:pt x="124376" y="1002729"/>
                </a:moveTo>
                <a:cubicBezTo>
                  <a:pt x="165835" y="1146711"/>
                  <a:pt x="204723" y="1214524"/>
                  <a:pt x="254538" y="1285229"/>
                </a:cubicBezTo>
                <a:cubicBezTo>
                  <a:pt x="260966" y="1294549"/>
                  <a:pt x="267715" y="1303548"/>
                  <a:pt x="273821" y="1312868"/>
                </a:cubicBezTo>
                <a:cubicBezTo>
                  <a:pt x="278963" y="1320903"/>
                  <a:pt x="276714" y="1327010"/>
                  <a:pt x="267715" y="1329902"/>
                </a:cubicBezTo>
                <a:cubicBezTo>
                  <a:pt x="243932" y="1337294"/>
                  <a:pt x="240075" y="1345650"/>
                  <a:pt x="224970" y="1313833"/>
                </a:cubicBezTo>
                <a:cubicBezTo>
                  <a:pt x="203759" y="1270124"/>
                  <a:pt x="177083" y="1229629"/>
                  <a:pt x="153943" y="1187206"/>
                </a:cubicBezTo>
                <a:cubicBezTo>
                  <a:pt x="126304" y="1136748"/>
                  <a:pt x="110235" y="1005300"/>
                  <a:pt x="124376" y="1002729"/>
                </a:cubicBezTo>
                <a:close/>
                <a:moveTo>
                  <a:pt x="2229789" y="975411"/>
                </a:moveTo>
                <a:cubicBezTo>
                  <a:pt x="2234931" y="977339"/>
                  <a:pt x="2233324" y="983446"/>
                  <a:pt x="2232681" y="987945"/>
                </a:cubicBezTo>
                <a:cubicBezTo>
                  <a:pt x="2229467" y="1009478"/>
                  <a:pt x="2225611" y="1030690"/>
                  <a:pt x="2222718" y="1052223"/>
                </a:cubicBezTo>
                <a:cubicBezTo>
                  <a:pt x="2217576" y="1092075"/>
                  <a:pt x="2213719" y="1132248"/>
                  <a:pt x="2212112" y="1172743"/>
                </a:cubicBezTo>
                <a:cubicBezTo>
                  <a:pt x="2210827" y="1203597"/>
                  <a:pt x="2222397" y="1228665"/>
                  <a:pt x="2241680" y="1251162"/>
                </a:cubicBezTo>
                <a:cubicBezTo>
                  <a:pt x="2254535" y="1266589"/>
                  <a:pt x="2268034" y="1281694"/>
                  <a:pt x="2279925" y="1298085"/>
                </a:cubicBezTo>
                <a:cubicBezTo>
                  <a:pt x="2308850" y="1337937"/>
                  <a:pt x="2331990" y="1380039"/>
                  <a:pt x="2332954" y="1430818"/>
                </a:cubicBezTo>
                <a:cubicBezTo>
                  <a:pt x="2333597" y="1470349"/>
                  <a:pt x="2335525" y="1509879"/>
                  <a:pt x="2328776" y="1549089"/>
                </a:cubicBezTo>
                <a:cubicBezTo>
                  <a:pt x="2325241" y="1569979"/>
                  <a:pt x="2315278" y="1586691"/>
                  <a:pt x="2293745" y="1592797"/>
                </a:cubicBezTo>
                <a:cubicBezTo>
                  <a:pt x="2270926" y="1599225"/>
                  <a:pt x="2249715" y="1596011"/>
                  <a:pt x="2232038" y="1578978"/>
                </a:cubicBezTo>
                <a:cubicBezTo>
                  <a:pt x="2213076" y="1560659"/>
                  <a:pt x="2203756" y="1536555"/>
                  <a:pt x="2194757" y="1512450"/>
                </a:cubicBezTo>
                <a:cubicBezTo>
                  <a:pt x="2170010" y="1445280"/>
                  <a:pt x="2157476" y="1375218"/>
                  <a:pt x="2155548" y="1305155"/>
                </a:cubicBezTo>
                <a:cubicBezTo>
                  <a:pt x="2157476" y="1244734"/>
                  <a:pt x="2165511" y="1186884"/>
                  <a:pt x="2175474" y="1129035"/>
                </a:cubicBezTo>
                <a:cubicBezTo>
                  <a:pt x="2180938" y="1097861"/>
                  <a:pt x="2187044" y="1066685"/>
                  <a:pt x="2195722" y="1035832"/>
                </a:cubicBezTo>
                <a:cubicBezTo>
                  <a:pt x="2201185" y="1016549"/>
                  <a:pt x="2208256" y="998230"/>
                  <a:pt x="2220147" y="982160"/>
                </a:cubicBezTo>
                <a:cubicBezTo>
                  <a:pt x="2222718" y="978946"/>
                  <a:pt x="2224968" y="973484"/>
                  <a:pt x="2229789" y="975411"/>
                </a:cubicBezTo>
                <a:close/>
                <a:moveTo>
                  <a:pt x="2813751" y="954521"/>
                </a:moveTo>
                <a:cubicBezTo>
                  <a:pt x="2820179" y="955485"/>
                  <a:pt x="2813430" y="1069578"/>
                  <a:pt x="2794789" y="1110072"/>
                </a:cubicBezTo>
                <a:cubicBezTo>
                  <a:pt x="2773256" y="1156352"/>
                  <a:pt x="2745295" y="1198776"/>
                  <a:pt x="2720870" y="1243449"/>
                </a:cubicBezTo>
                <a:cubicBezTo>
                  <a:pt x="2715406" y="1253412"/>
                  <a:pt x="2710586" y="1263375"/>
                  <a:pt x="2705443" y="1273338"/>
                </a:cubicBezTo>
                <a:cubicBezTo>
                  <a:pt x="2700622" y="1282658"/>
                  <a:pt x="2693873" y="1286515"/>
                  <a:pt x="2682625" y="1282658"/>
                </a:cubicBezTo>
                <a:cubicBezTo>
                  <a:pt x="2654985" y="1273659"/>
                  <a:pt x="2653700" y="1271409"/>
                  <a:pt x="2670733" y="1247948"/>
                </a:cubicBezTo>
                <a:cubicBezTo>
                  <a:pt x="2701265" y="1206168"/>
                  <a:pt x="2731154" y="1164066"/>
                  <a:pt x="2754937" y="1118429"/>
                </a:cubicBezTo>
                <a:cubicBezTo>
                  <a:pt x="2770685" y="1088540"/>
                  <a:pt x="2785469" y="1057686"/>
                  <a:pt x="2790611" y="1024262"/>
                </a:cubicBezTo>
                <a:cubicBezTo>
                  <a:pt x="2793504" y="1004657"/>
                  <a:pt x="2807323" y="953235"/>
                  <a:pt x="2813751" y="954521"/>
                </a:cubicBezTo>
                <a:close/>
                <a:moveTo>
                  <a:pt x="435801" y="820180"/>
                </a:moveTo>
                <a:cubicBezTo>
                  <a:pt x="452513" y="818895"/>
                  <a:pt x="505221" y="869352"/>
                  <a:pt x="514862" y="887672"/>
                </a:cubicBezTo>
                <a:cubicBezTo>
                  <a:pt x="564678" y="980231"/>
                  <a:pt x="601637" y="1077933"/>
                  <a:pt x="626384" y="1180456"/>
                </a:cubicBezTo>
                <a:cubicBezTo>
                  <a:pt x="627670" y="1186241"/>
                  <a:pt x="628312" y="1192026"/>
                  <a:pt x="628955" y="1194597"/>
                </a:cubicBezTo>
                <a:cubicBezTo>
                  <a:pt x="629277" y="1211309"/>
                  <a:pt x="626384" y="1214202"/>
                  <a:pt x="612564" y="1216773"/>
                </a:cubicBezTo>
                <a:cubicBezTo>
                  <a:pt x="600352" y="1219023"/>
                  <a:pt x="597781" y="1210988"/>
                  <a:pt x="595852" y="1202310"/>
                </a:cubicBezTo>
                <a:cubicBezTo>
                  <a:pt x="584604" y="1147996"/>
                  <a:pt x="570141" y="1094645"/>
                  <a:pt x="548930" y="1042902"/>
                </a:cubicBezTo>
                <a:cubicBezTo>
                  <a:pt x="524504" y="983445"/>
                  <a:pt x="423267" y="821466"/>
                  <a:pt x="435801" y="820180"/>
                </a:cubicBezTo>
                <a:close/>
                <a:moveTo>
                  <a:pt x="2489470" y="771972"/>
                </a:moveTo>
                <a:cubicBezTo>
                  <a:pt x="2493648" y="776150"/>
                  <a:pt x="2461831" y="830464"/>
                  <a:pt x="2447690" y="852640"/>
                </a:cubicBezTo>
                <a:cubicBezTo>
                  <a:pt x="2403017" y="921417"/>
                  <a:pt x="2375377" y="997265"/>
                  <a:pt x="2356737" y="1076648"/>
                </a:cubicBezTo>
                <a:cubicBezTo>
                  <a:pt x="2350952" y="1101073"/>
                  <a:pt x="2345488" y="1125820"/>
                  <a:pt x="2340346" y="1150567"/>
                </a:cubicBezTo>
                <a:cubicBezTo>
                  <a:pt x="2338096" y="1160851"/>
                  <a:pt x="2333597" y="1166636"/>
                  <a:pt x="2322027" y="1164708"/>
                </a:cubicBezTo>
                <a:cubicBezTo>
                  <a:pt x="2311743" y="1162780"/>
                  <a:pt x="2305958" y="1157638"/>
                  <a:pt x="2307243" y="1146068"/>
                </a:cubicBezTo>
                <a:cubicBezTo>
                  <a:pt x="2309493" y="1125177"/>
                  <a:pt x="2315599" y="1105251"/>
                  <a:pt x="2321063" y="1085004"/>
                </a:cubicBezTo>
                <a:cubicBezTo>
                  <a:pt x="2344524" y="1000157"/>
                  <a:pt x="2373128" y="916918"/>
                  <a:pt x="2414587" y="838821"/>
                </a:cubicBezTo>
                <a:cubicBezTo>
                  <a:pt x="2429371" y="811181"/>
                  <a:pt x="2485292" y="767794"/>
                  <a:pt x="2489470" y="771972"/>
                </a:cubicBezTo>
                <a:close/>
                <a:moveTo>
                  <a:pt x="258075" y="703196"/>
                </a:moveTo>
                <a:cubicBezTo>
                  <a:pt x="263538" y="713480"/>
                  <a:pt x="263860" y="724086"/>
                  <a:pt x="264824" y="734049"/>
                </a:cubicBezTo>
                <a:cubicBezTo>
                  <a:pt x="267395" y="760403"/>
                  <a:pt x="268359" y="786757"/>
                  <a:pt x="270287" y="812789"/>
                </a:cubicBezTo>
                <a:cubicBezTo>
                  <a:pt x="276072" y="899884"/>
                  <a:pt x="287964" y="985695"/>
                  <a:pt x="324281" y="1066042"/>
                </a:cubicBezTo>
                <a:cubicBezTo>
                  <a:pt x="335851" y="1091433"/>
                  <a:pt x="352884" y="1112002"/>
                  <a:pt x="375060" y="1128392"/>
                </a:cubicBezTo>
                <a:cubicBezTo>
                  <a:pt x="386630" y="1137069"/>
                  <a:pt x="399164" y="1141569"/>
                  <a:pt x="413305" y="1143497"/>
                </a:cubicBezTo>
                <a:cubicBezTo>
                  <a:pt x="446087" y="1147996"/>
                  <a:pt x="474047" y="1164387"/>
                  <a:pt x="500723" y="1182706"/>
                </a:cubicBezTo>
                <a:cubicBezTo>
                  <a:pt x="556966" y="1221273"/>
                  <a:pt x="590711" y="1274624"/>
                  <a:pt x="601960" y="1342114"/>
                </a:cubicBezTo>
                <a:cubicBezTo>
                  <a:pt x="603888" y="1353363"/>
                  <a:pt x="603888" y="1364612"/>
                  <a:pt x="602281" y="1375860"/>
                </a:cubicBezTo>
                <a:cubicBezTo>
                  <a:pt x="596175" y="1413141"/>
                  <a:pt x="564357" y="1433389"/>
                  <a:pt x="527719" y="1423426"/>
                </a:cubicBezTo>
                <a:cubicBezTo>
                  <a:pt x="498151" y="1415391"/>
                  <a:pt x="474369" y="1396750"/>
                  <a:pt x="451872" y="1377146"/>
                </a:cubicBezTo>
                <a:cubicBezTo>
                  <a:pt x="410091" y="1340186"/>
                  <a:pt x="376345" y="1297442"/>
                  <a:pt x="354170" y="1245698"/>
                </a:cubicBezTo>
                <a:cubicBezTo>
                  <a:pt x="322995" y="1173064"/>
                  <a:pt x="292785" y="1099789"/>
                  <a:pt x="273501" y="1022656"/>
                </a:cubicBezTo>
                <a:cubicBezTo>
                  <a:pt x="266109" y="993087"/>
                  <a:pt x="263538" y="962877"/>
                  <a:pt x="260967" y="932989"/>
                </a:cubicBezTo>
                <a:cubicBezTo>
                  <a:pt x="254861" y="863569"/>
                  <a:pt x="251647" y="793827"/>
                  <a:pt x="253575" y="723765"/>
                </a:cubicBezTo>
                <a:cubicBezTo>
                  <a:pt x="253897" y="717337"/>
                  <a:pt x="253254" y="710267"/>
                  <a:pt x="258075" y="703196"/>
                </a:cubicBezTo>
                <a:close/>
                <a:moveTo>
                  <a:pt x="1902937" y="696448"/>
                </a:moveTo>
                <a:cubicBezTo>
                  <a:pt x="1907758" y="700304"/>
                  <a:pt x="1906794" y="705447"/>
                  <a:pt x="1907115" y="710267"/>
                </a:cubicBezTo>
                <a:cubicBezTo>
                  <a:pt x="1908722" y="775187"/>
                  <a:pt x="1903580" y="839465"/>
                  <a:pt x="1896188" y="904064"/>
                </a:cubicBezTo>
                <a:cubicBezTo>
                  <a:pt x="1886225" y="991481"/>
                  <a:pt x="1864692" y="1076328"/>
                  <a:pt x="1832232" y="1157959"/>
                </a:cubicBezTo>
                <a:cubicBezTo>
                  <a:pt x="1808449" y="1217737"/>
                  <a:pt x="1779203" y="1274302"/>
                  <a:pt x="1744814" y="1328616"/>
                </a:cubicBezTo>
                <a:cubicBezTo>
                  <a:pt x="1714925" y="1375539"/>
                  <a:pt x="1683751" y="1421176"/>
                  <a:pt x="1645184" y="1461351"/>
                </a:cubicBezTo>
                <a:cubicBezTo>
                  <a:pt x="1605975" y="1501844"/>
                  <a:pt x="1558731" y="1518557"/>
                  <a:pt x="1503131" y="1514057"/>
                </a:cubicBezTo>
                <a:cubicBezTo>
                  <a:pt x="1487704" y="1512772"/>
                  <a:pt x="1478384" y="1506344"/>
                  <a:pt x="1473563" y="1491239"/>
                </a:cubicBezTo>
                <a:cubicBezTo>
                  <a:pt x="1461350" y="1452351"/>
                  <a:pt x="1465528" y="1414427"/>
                  <a:pt x="1479991" y="1377468"/>
                </a:cubicBezTo>
                <a:cubicBezTo>
                  <a:pt x="1503452" y="1316404"/>
                  <a:pt x="1543304" y="1266589"/>
                  <a:pt x="1591191" y="1223201"/>
                </a:cubicBezTo>
                <a:cubicBezTo>
                  <a:pt x="1620759" y="1196204"/>
                  <a:pt x="1653219" y="1172743"/>
                  <a:pt x="1689857" y="1156031"/>
                </a:cubicBezTo>
                <a:cubicBezTo>
                  <a:pt x="1703355" y="1149925"/>
                  <a:pt x="1717175" y="1145425"/>
                  <a:pt x="1731959" y="1143819"/>
                </a:cubicBezTo>
                <a:cubicBezTo>
                  <a:pt x="1745779" y="1142533"/>
                  <a:pt x="1755099" y="1133213"/>
                  <a:pt x="1763133" y="1123250"/>
                </a:cubicBezTo>
                <a:cubicBezTo>
                  <a:pt x="1795272" y="1082434"/>
                  <a:pt x="1818734" y="1036475"/>
                  <a:pt x="1839302" y="989232"/>
                </a:cubicBezTo>
                <a:cubicBezTo>
                  <a:pt x="1867585" y="924310"/>
                  <a:pt x="1883333" y="856177"/>
                  <a:pt x="1889118" y="785793"/>
                </a:cubicBezTo>
                <a:cubicBezTo>
                  <a:pt x="1891367" y="760403"/>
                  <a:pt x="1892331" y="734692"/>
                  <a:pt x="1898116" y="709624"/>
                </a:cubicBezTo>
                <a:cubicBezTo>
                  <a:pt x="1898759" y="704482"/>
                  <a:pt x="1898759" y="699662"/>
                  <a:pt x="1902937" y="696448"/>
                </a:cubicBezTo>
                <a:close/>
                <a:moveTo>
                  <a:pt x="2678768" y="652095"/>
                </a:moveTo>
                <a:cubicBezTo>
                  <a:pt x="2682303" y="657237"/>
                  <a:pt x="2682625" y="662379"/>
                  <a:pt x="2682625" y="667200"/>
                </a:cubicBezTo>
                <a:cubicBezTo>
                  <a:pt x="2684553" y="757510"/>
                  <a:pt x="2680054" y="847820"/>
                  <a:pt x="2668805" y="937487"/>
                </a:cubicBezTo>
                <a:cubicBezTo>
                  <a:pt x="2662698" y="986338"/>
                  <a:pt x="2645665" y="1032296"/>
                  <a:pt x="2628953" y="1078255"/>
                </a:cubicBezTo>
                <a:cubicBezTo>
                  <a:pt x="2609348" y="1131927"/>
                  <a:pt x="2589743" y="1185598"/>
                  <a:pt x="2560818" y="1235092"/>
                </a:cubicBezTo>
                <a:cubicBezTo>
                  <a:pt x="2529644" y="1288442"/>
                  <a:pt x="2486578" y="1331187"/>
                  <a:pt x="2432585" y="1362362"/>
                </a:cubicBezTo>
                <a:cubicBezTo>
                  <a:pt x="2417158" y="1371039"/>
                  <a:pt x="2400446" y="1376503"/>
                  <a:pt x="2382448" y="1373932"/>
                </a:cubicBezTo>
                <a:cubicBezTo>
                  <a:pt x="2353523" y="1370075"/>
                  <a:pt x="2334240" y="1347578"/>
                  <a:pt x="2333276" y="1316403"/>
                </a:cubicBezTo>
                <a:cubicBezTo>
                  <a:pt x="2331669" y="1272373"/>
                  <a:pt x="2347095" y="1233485"/>
                  <a:pt x="2370235" y="1197168"/>
                </a:cubicBezTo>
                <a:cubicBezTo>
                  <a:pt x="2400767" y="1149603"/>
                  <a:pt x="2444797" y="1119393"/>
                  <a:pt x="2496219" y="1098181"/>
                </a:cubicBezTo>
                <a:cubicBezTo>
                  <a:pt x="2504576" y="1094967"/>
                  <a:pt x="2513253" y="1092718"/>
                  <a:pt x="2521931" y="1091754"/>
                </a:cubicBezTo>
                <a:cubicBezTo>
                  <a:pt x="2551820" y="1088860"/>
                  <a:pt x="2572389" y="1070864"/>
                  <a:pt x="2589743" y="1049008"/>
                </a:cubicBezTo>
                <a:cubicBezTo>
                  <a:pt x="2618990" y="1012691"/>
                  <a:pt x="2631202" y="968661"/>
                  <a:pt x="2642130" y="924631"/>
                </a:cubicBezTo>
                <a:cubicBezTo>
                  <a:pt x="2656914" y="866139"/>
                  <a:pt x="2663663" y="806683"/>
                  <a:pt x="2666234" y="746262"/>
                </a:cubicBezTo>
                <a:cubicBezTo>
                  <a:pt x="2667519" y="717337"/>
                  <a:pt x="2668162" y="688090"/>
                  <a:pt x="2674590" y="659487"/>
                </a:cubicBezTo>
                <a:cubicBezTo>
                  <a:pt x="2675554" y="657237"/>
                  <a:pt x="2675233" y="654345"/>
                  <a:pt x="2678768" y="652095"/>
                </a:cubicBezTo>
                <a:close/>
                <a:moveTo>
                  <a:pt x="1902616" y="370881"/>
                </a:moveTo>
                <a:cubicBezTo>
                  <a:pt x="1906794" y="380524"/>
                  <a:pt x="1906794" y="388879"/>
                  <a:pt x="1907115" y="397557"/>
                </a:cubicBezTo>
                <a:cubicBezTo>
                  <a:pt x="1908401" y="459585"/>
                  <a:pt x="1903258" y="521613"/>
                  <a:pt x="1895867" y="582998"/>
                </a:cubicBezTo>
                <a:cubicBezTo>
                  <a:pt x="1883654" y="681985"/>
                  <a:pt x="1861156" y="778401"/>
                  <a:pt x="1818733" y="869354"/>
                </a:cubicBezTo>
                <a:cubicBezTo>
                  <a:pt x="1777274" y="958056"/>
                  <a:pt x="1729066" y="1042903"/>
                  <a:pt x="1665110" y="1118108"/>
                </a:cubicBezTo>
                <a:cubicBezTo>
                  <a:pt x="1633614" y="1155388"/>
                  <a:pt x="1597297" y="1186563"/>
                  <a:pt x="1546196" y="1193955"/>
                </a:cubicBezTo>
                <a:cubicBezTo>
                  <a:pt x="1530448" y="1196205"/>
                  <a:pt x="1514700" y="1197490"/>
                  <a:pt x="1498952" y="1193312"/>
                </a:cubicBezTo>
                <a:cubicBezTo>
                  <a:pt x="1484811" y="1189455"/>
                  <a:pt x="1475491" y="1180778"/>
                  <a:pt x="1473884" y="1165995"/>
                </a:cubicBezTo>
                <a:cubicBezTo>
                  <a:pt x="1468099" y="1112323"/>
                  <a:pt x="1468099" y="1059294"/>
                  <a:pt x="1496060" y="1009800"/>
                </a:cubicBezTo>
                <a:cubicBezTo>
                  <a:pt x="1539447" y="933309"/>
                  <a:pt x="1600511" y="876747"/>
                  <a:pt x="1681179" y="841714"/>
                </a:cubicBezTo>
                <a:cubicBezTo>
                  <a:pt x="1702391" y="832394"/>
                  <a:pt x="1725531" y="830467"/>
                  <a:pt x="1748028" y="827252"/>
                </a:cubicBezTo>
                <a:cubicBezTo>
                  <a:pt x="1754134" y="826288"/>
                  <a:pt x="1757991" y="824039"/>
                  <a:pt x="1760562" y="818575"/>
                </a:cubicBezTo>
                <a:cubicBezTo>
                  <a:pt x="1793665" y="751404"/>
                  <a:pt x="1830625" y="686164"/>
                  <a:pt x="1856657" y="615779"/>
                </a:cubicBezTo>
                <a:cubicBezTo>
                  <a:pt x="1874976" y="566286"/>
                  <a:pt x="1884296" y="515184"/>
                  <a:pt x="1888474" y="462799"/>
                </a:cubicBezTo>
                <a:cubicBezTo>
                  <a:pt x="1890403" y="436444"/>
                  <a:pt x="1891688" y="410090"/>
                  <a:pt x="1896831" y="384380"/>
                </a:cubicBezTo>
                <a:cubicBezTo>
                  <a:pt x="1898116" y="379881"/>
                  <a:pt x="1898759" y="375703"/>
                  <a:pt x="1902616" y="370881"/>
                </a:cubicBezTo>
                <a:close/>
                <a:moveTo>
                  <a:pt x="1258323" y="168848"/>
                </a:moveTo>
                <a:cubicBezTo>
                  <a:pt x="1260649" y="167707"/>
                  <a:pt x="1262693" y="167682"/>
                  <a:pt x="1264340" y="169048"/>
                </a:cubicBezTo>
                <a:cubicBezTo>
                  <a:pt x="1269160" y="172905"/>
                  <a:pt x="1236379" y="308209"/>
                  <a:pt x="1234129" y="349347"/>
                </a:cubicBezTo>
                <a:cubicBezTo>
                  <a:pt x="1229630" y="428087"/>
                  <a:pt x="1240235" y="505541"/>
                  <a:pt x="1252127" y="582996"/>
                </a:cubicBezTo>
                <a:cubicBezTo>
                  <a:pt x="1252770" y="587174"/>
                  <a:pt x="1253091" y="591352"/>
                  <a:pt x="1253412" y="595530"/>
                </a:cubicBezTo>
                <a:cubicBezTo>
                  <a:pt x="1253734" y="602279"/>
                  <a:pt x="1250520" y="605815"/>
                  <a:pt x="1243771" y="605815"/>
                </a:cubicBezTo>
                <a:cubicBezTo>
                  <a:pt x="1240235" y="605815"/>
                  <a:pt x="1236700" y="606136"/>
                  <a:pt x="1233165" y="606136"/>
                </a:cubicBezTo>
                <a:cubicBezTo>
                  <a:pt x="1213882" y="606136"/>
                  <a:pt x="1208739" y="602279"/>
                  <a:pt x="1204883" y="583317"/>
                </a:cubicBezTo>
                <a:cubicBezTo>
                  <a:pt x="1200705" y="562427"/>
                  <a:pt x="1196527" y="541537"/>
                  <a:pt x="1193634" y="520325"/>
                </a:cubicBezTo>
                <a:cubicBezTo>
                  <a:pt x="1188492" y="488508"/>
                  <a:pt x="1184635" y="456690"/>
                  <a:pt x="1185278" y="424230"/>
                </a:cubicBezTo>
                <a:cubicBezTo>
                  <a:pt x="1184314" y="369273"/>
                  <a:pt x="1195884" y="315601"/>
                  <a:pt x="1207133" y="262251"/>
                </a:cubicBezTo>
                <a:cubicBezTo>
                  <a:pt x="1211913" y="239472"/>
                  <a:pt x="1242039" y="176832"/>
                  <a:pt x="1258323" y="168848"/>
                </a:cubicBezTo>
                <a:close/>
                <a:moveTo>
                  <a:pt x="1704415" y="152347"/>
                </a:moveTo>
                <a:cubicBezTo>
                  <a:pt x="1722905" y="171439"/>
                  <a:pt x="1761326" y="319498"/>
                  <a:pt x="1757670" y="391770"/>
                </a:cubicBezTo>
                <a:cubicBezTo>
                  <a:pt x="1754135" y="460225"/>
                  <a:pt x="1743850" y="528038"/>
                  <a:pt x="1729388" y="595208"/>
                </a:cubicBezTo>
                <a:cubicBezTo>
                  <a:pt x="1724246" y="618348"/>
                  <a:pt x="1717818" y="641167"/>
                  <a:pt x="1706891" y="662378"/>
                </a:cubicBezTo>
                <a:cubicBezTo>
                  <a:pt x="1703355" y="669128"/>
                  <a:pt x="1699177" y="675234"/>
                  <a:pt x="1691464" y="677162"/>
                </a:cubicBezTo>
                <a:cubicBezTo>
                  <a:pt x="1683429" y="679412"/>
                  <a:pt x="1674752" y="680055"/>
                  <a:pt x="1668003" y="674913"/>
                </a:cubicBezTo>
                <a:cubicBezTo>
                  <a:pt x="1661254" y="669770"/>
                  <a:pt x="1666717" y="662378"/>
                  <a:pt x="1668324" y="656593"/>
                </a:cubicBezTo>
                <a:cubicBezTo>
                  <a:pt x="1680537" y="606457"/>
                  <a:pt x="1693071" y="556642"/>
                  <a:pt x="1700784" y="505541"/>
                </a:cubicBezTo>
                <a:cubicBezTo>
                  <a:pt x="1707212" y="460547"/>
                  <a:pt x="1711711" y="415231"/>
                  <a:pt x="1711390" y="363809"/>
                </a:cubicBezTo>
                <a:cubicBezTo>
                  <a:pt x="1712676" y="308530"/>
                  <a:pt x="1711390" y="238146"/>
                  <a:pt x="1697892" y="152657"/>
                </a:cubicBezTo>
                <a:cubicBezTo>
                  <a:pt x="1699539" y="149524"/>
                  <a:pt x="1701774" y="149619"/>
                  <a:pt x="1704415" y="152347"/>
                </a:cubicBezTo>
                <a:close/>
                <a:moveTo>
                  <a:pt x="1026190" y="127590"/>
                </a:moveTo>
                <a:cubicBezTo>
                  <a:pt x="1031332" y="135946"/>
                  <a:pt x="1031012" y="144302"/>
                  <a:pt x="1031654" y="152337"/>
                </a:cubicBezTo>
                <a:cubicBezTo>
                  <a:pt x="1033904" y="179655"/>
                  <a:pt x="1033904" y="207294"/>
                  <a:pt x="1034225" y="234934"/>
                </a:cubicBezTo>
                <a:cubicBezTo>
                  <a:pt x="1035511" y="314959"/>
                  <a:pt x="1043867" y="394343"/>
                  <a:pt x="1064757" y="471797"/>
                </a:cubicBezTo>
                <a:cubicBezTo>
                  <a:pt x="1082755" y="538646"/>
                  <a:pt x="1116500" y="596818"/>
                  <a:pt x="1162459" y="648240"/>
                </a:cubicBezTo>
                <a:cubicBezTo>
                  <a:pt x="1174029" y="661095"/>
                  <a:pt x="1187206" y="670094"/>
                  <a:pt x="1206168" y="671701"/>
                </a:cubicBezTo>
                <a:cubicBezTo>
                  <a:pt x="1229308" y="673951"/>
                  <a:pt x="1249555" y="685521"/>
                  <a:pt x="1268838" y="698055"/>
                </a:cubicBezTo>
                <a:cubicBezTo>
                  <a:pt x="1335044" y="741120"/>
                  <a:pt x="1389680" y="795435"/>
                  <a:pt x="1426318" y="866141"/>
                </a:cubicBezTo>
                <a:cubicBezTo>
                  <a:pt x="1445923" y="904064"/>
                  <a:pt x="1455565" y="945201"/>
                  <a:pt x="1453958" y="988589"/>
                </a:cubicBezTo>
                <a:cubicBezTo>
                  <a:pt x="1452029" y="1038724"/>
                  <a:pt x="1422462" y="1057043"/>
                  <a:pt x="1375539" y="1046438"/>
                </a:cubicBezTo>
                <a:cubicBezTo>
                  <a:pt x="1334401" y="1037118"/>
                  <a:pt x="1301941" y="1011728"/>
                  <a:pt x="1273016" y="982804"/>
                </a:cubicBezTo>
                <a:cubicBezTo>
                  <a:pt x="1225772" y="935881"/>
                  <a:pt x="1188813" y="881567"/>
                  <a:pt x="1156674" y="823396"/>
                </a:cubicBezTo>
                <a:cubicBezTo>
                  <a:pt x="1111679" y="741442"/>
                  <a:pt x="1082755" y="653702"/>
                  <a:pt x="1059615" y="563715"/>
                </a:cubicBezTo>
                <a:cubicBezTo>
                  <a:pt x="1052866" y="537682"/>
                  <a:pt x="1046759" y="511007"/>
                  <a:pt x="1037439" y="485939"/>
                </a:cubicBezTo>
                <a:cubicBezTo>
                  <a:pt x="1034225" y="485939"/>
                  <a:pt x="1034225" y="487546"/>
                  <a:pt x="1034225" y="489153"/>
                </a:cubicBezTo>
                <a:cubicBezTo>
                  <a:pt x="1034546" y="579463"/>
                  <a:pt x="1037117" y="669773"/>
                  <a:pt x="1055437" y="758797"/>
                </a:cubicBezTo>
                <a:cubicBezTo>
                  <a:pt x="1072791" y="842679"/>
                  <a:pt x="1113929" y="914347"/>
                  <a:pt x="1169208" y="978626"/>
                </a:cubicBezTo>
                <a:cubicBezTo>
                  <a:pt x="1175636" y="986017"/>
                  <a:pt x="1183349" y="992445"/>
                  <a:pt x="1193633" y="993408"/>
                </a:cubicBezTo>
                <a:cubicBezTo>
                  <a:pt x="1228343" y="996301"/>
                  <a:pt x="1257268" y="1012692"/>
                  <a:pt x="1284586" y="1032297"/>
                </a:cubicBezTo>
                <a:cubicBezTo>
                  <a:pt x="1343079" y="1074720"/>
                  <a:pt x="1393537" y="1124857"/>
                  <a:pt x="1426318" y="1190098"/>
                </a:cubicBezTo>
                <a:cubicBezTo>
                  <a:pt x="1445602" y="1228343"/>
                  <a:pt x="1455243" y="1269159"/>
                  <a:pt x="1453315" y="1312547"/>
                </a:cubicBezTo>
                <a:cubicBezTo>
                  <a:pt x="1451708" y="1347257"/>
                  <a:pt x="1435639" y="1367826"/>
                  <a:pt x="1404143" y="1371362"/>
                </a:cubicBezTo>
                <a:cubicBezTo>
                  <a:pt x="1390002" y="1372968"/>
                  <a:pt x="1376503" y="1369432"/>
                  <a:pt x="1363326" y="1364290"/>
                </a:cubicBezTo>
                <a:cubicBezTo>
                  <a:pt x="1331830" y="1351756"/>
                  <a:pt x="1305477" y="1331830"/>
                  <a:pt x="1281051" y="1308690"/>
                </a:cubicBezTo>
                <a:cubicBezTo>
                  <a:pt x="1199097" y="1230915"/>
                  <a:pt x="1144461" y="1135784"/>
                  <a:pt x="1104930" y="1031012"/>
                </a:cubicBezTo>
                <a:cubicBezTo>
                  <a:pt x="1078577" y="960948"/>
                  <a:pt x="1058972" y="888638"/>
                  <a:pt x="1039367" y="816326"/>
                </a:cubicBezTo>
                <a:cubicBezTo>
                  <a:pt x="1038403" y="812148"/>
                  <a:pt x="1037117" y="808291"/>
                  <a:pt x="1034225" y="804113"/>
                </a:cubicBezTo>
                <a:cubicBezTo>
                  <a:pt x="1034225" y="807326"/>
                  <a:pt x="1033583" y="810541"/>
                  <a:pt x="1033904" y="813432"/>
                </a:cubicBezTo>
                <a:cubicBezTo>
                  <a:pt x="1036476" y="898278"/>
                  <a:pt x="1039046" y="983125"/>
                  <a:pt x="1052544" y="1067329"/>
                </a:cubicBezTo>
                <a:cubicBezTo>
                  <a:pt x="1065721" y="1149283"/>
                  <a:pt x="1101716" y="1219345"/>
                  <a:pt x="1154103" y="1282336"/>
                </a:cubicBezTo>
                <a:cubicBezTo>
                  <a:pt x="1169851" y="1301298"/>
                  <a:pt x="1188491" y="1313512"/>
                  <a:pt x="1212917" y="1320903"/>
                </a:cubicBezTo>
                <a:cubicBezTo>
                  <a:pt x="1290371" y="1343722"/>
                  <a:pt x="1349185" y="1392894"/>
                  <a:pt x="1396751" y="1456850"/>
                </a:cubicBezTo>
                <a:cubicBezTo>
                  <a:pt x="1425997" y="1496381"/>
                  <a:pt x="1446566" y="1540090"/>
                  <a:pt x="1452029" y="1589583"/>
                </a:cubicBezTo>
                <a:cubicBezTo>
                  <a:pt x="1454601" y="1614009"/>
                  <a:pt x="1455565" y="1638113"/>
                  <a:pt x="1447530" y="1662217"/>
                </a:cubicBezTo>
                <a:cubicBezTo>
                  <a:pt x="1443352" y="1674751"/>
                  <a:pt x="1435639" y="1678929"/>
                  <a:pt x="1423426" y="1680215"/>
                </a:cubicBezTo>
                <a:cubicBezTo>
                  <a:pt x="1363005" y="1686000"/>
                  <a:pt x="1313190" y="1665109"/>
                  <a:pt x="1270445" y="1622043"/>
                </a:cubicBezTo>
                <a:cubicBezTo>
                  <a:pt x="1192348" y="1542982"/>
                  <a:pt x="1139319" y="1449780"/>
                  <a:pt x="1101716" y="1346935"/>
                </a:cubicBezTo>
                <a:cubicBezTo>
                  <a:pt x="1077612" y="1280408"/>
                  <a:pt x="1058972" y="1212596"/>
                  <a:pt x="1040653" y="1144140"/>
                </a:cubicBezTo>
                <a:cubicBezTo>
                  <a:pt x="1039046" y="1138354"/>
                  <a:pt x="1037439" y="1132569"/>
                  <a:pt x="1036476" y="1129677"/>
                </a:cubicBezTo>
                <a:cubicBezTo>
                  <a:pt x="1036476" y="1159888"/>
                  <a:pt x="1035511" y="1192990"/>
                  <a:pt x="1036796" y="1225772"/>
                </a:cubicBezTo>
                <a:cubicBezTo>
                  <a:pt x="1038403" y="1263375"/>
                  <a:pt x="1040331" y="1300977"/>
                  <a:pt x="1045474" y="1338258"/>
                </a:cubicBezTo>
                <a:cubicBezTo>
                  <a:pt x="1052223" y="1389680"/>
                  <a:pt x="1058972" y="1441745"/>
                  <a:pt x="1081790" y="1488989"/>
                </a:cubicBezTo>
                <a:cubicBezTo>
                  <a:pt x="1103645" y="1534304"/>
                  <a:pt x="1131927" y="1575764"/>
                  <a:pt x="1162780" y="1614973"/>
                </a:cubicBezTo>
                <a:cubicBezTo>
                  <a:pt x="1171779" y="1626543"/>
                  <a:pt x="1184313" y="1632971"/>
                  <a:pt x="1198133" y="1636185"/>
                </a:cubicBezTo>
                <a:cubicBezTo>
                  <a:pt x="1302905" y="1661896"/>
                  <a:pt x="1371682" y="1731315"/>
                  <a:pt x="1422140" y="1822268"/>
                </a:cubicBezTo>
                <a:cubicBezTo>
                  <a:pt x="1444638" y="1863084"/>
                  <a:pt x="1455243" y="1907115"/>
                  <a:pt x="1453315" y="1954359"/>
                </a:cubicBezTo>
                <a:cubicBezTo>
                  <a:pt x="1452029" y="1988426"/>
                  <a:pt x="1439817" y="2000960"/>
                  <a:pt x="1406071" y="2002888"/>
                </a:cubicBezTo>
                <a:cubicBezTo>
                  <a:pt x="1361077" y="2005459"/>
                  <a:pt x="1322831" y="1989711"/>
                  <a:pt x="1290371" y="1959822"/>
                </a:cubicBezTo>
                <a:cubicBezTo>
                  <a:pt x="1219987" y="1894902"/>
                  <a:pt x="1167280" y="1817769"/>
                  <a:pt x="1129034" y="1730030"/>
                </a:cubicBezTo>
                <a:cubicBezTo>
                  <a:pt x="1091111" y="1642612"/>
                  <a:pt x="1065721" y="1551017"/>
                  <a:pt x="1038724" y="1459743"/>
                </a:cubicBezTo>
                <a:cubicBezTo>
                  <a:pt x="1038082" y="1456850"/>
                  <a:pt x="1038082" y="1452993"/>
                  <a:pt x="1034225" y="1450101"/>
                </a:cubicBezTo>
                <a:cubicBezTo>
                  <a:pt x="1034225" y="1462314"/>
                  <a:pt x="1033904" y="1473562"/>
                  <a:pt x="1034225" y="1485133"/>
                </a:cubicBezTo>
                <a:cubicBezTo>
                  <a:pt x="1036154" y="1526591"/>
                  <a:pt x="1038724" y="1568050"/>
                  <a:pt x="1040653" y="1609509"/>
                </a:cubicBezTo>
                <a:cubicBezTo>
                  <a:pt x="1044831" y="1706890"/>
                  <a:pt x="1072149" y="1797200"/>
                  <a:pt x="1125178" y="1879154"/>
                </a:cubicBezTo>
                <a:cubicBezTo>
                  <a:pt x="1135141" y="1894902"/>
                  <a:pt x="1145104" y="1910650"/>
                  <a:pt x="1155067" y="1926398"/>
                </a:cubicBezTo>
                <a:cubicBezTo>
                  <a:pt x="1165673" y="1943110"/>
                  <a:pt x="1180135" y="1954680"/>
                  <a:pt x="1199740" y="1959501"/>
                </a:cubicBezTo>
                <a:cubicBezTo>
                  <a:pt x="1285229" y="1980391"/>
                  <a:pt x="1346614" y="2033742"/>
                  <a:pt x="1396108" y="2103483"/>
                </a:cubicBezTo>
                <a:cubicBezTo>
                  <a:pt x="1425033" y="2143978"/>
                  <a:pt x="1445923" y="2188329"/>
                  <a:pt x="1451708" y="2238787"/>
                </a:cubicBezTo>
                <a:cubicBezTo>
                  <a:pt x="1453958" y="2258392"/>
                  <a:pt x="1454601" y="2278318"/>
                  <a:pt x="1450101" y="2297923"/>
                </a:cubicBezTo>
                <a:cubicBezTo>
                  <a:pt x="1446566" y="2313671"/>
                  <a:pt x="1436603" y="2322348"/>
                  <a:pt x="1420533" y="2324919"/>
                </a:cubicBezTo>
                <a:cubicBezTo>
                  <a:pt x="1370718" y="2332633"/>
                  <a:pt x="1328938" y="2315920"/>
                  <a:pt x="1291978" y="2284103"/>
                </a:cubicBezTo>
                <a:cubicBezTo>
                  <a:pt x="1215809" y="2219183"/>
                  <a:pt x="1165351" y="2135943"/>
                  <a:pt x="1124535" y="2046276"/>
                </a:cubicBezTo>
                <a:cubicBezTo>
                  <a:pt x="1091111" y="1972999"/>
                  <a:pt x="1069578" y="1895545"/>
                  <a:pt x="1049973" y="1817447"/>
                </a:cubicBezTo>
                <a:cubicBezTo>
                  <a:pt x="1046116" y="1802663"/>
                  <a:pt x="1041617" y="1787880"/>
                  <a:pt x="1037439" y="1773096"/>
                </a:cubicBezTo>
                <a:cubicBezTo>
                  <a:pt x="1036476" y="1773096"/>
                  <a:pt x="1035189" y="1773417"/>
                  <a:pt x="1034225" y="1773417"/>
                </a:cubicBezTo>
                <a:cubicBezTo>
                  <a:pt x="1034225" y="1789808"/>
                  <a:pt x="1033583" y="1806199"/>
                  <a:pt x="1034225" y="1822590"/>
                </a:cubicBezTo>
                <a:cubicBezTo>
                  <a:pt x="1036796" y="1869512"/>
                  <a:pt x="1040653" y="1916113"/>
                  <a:pt x="1042902" y="1963036"/>
                </a:cubicBezTo>
                <a:cubicBezTo>
                  <a:pt x="1046759" y="2041455"/>
                  <a:pt x="1070863" y="2113446"/>
                  <a:pt x="1108787" y="2181580"/>
                </a:cubicBezTo>
                <a:cubicBezTo>
                  <a:pt x="1120678" y="2202792"/>
                  <a:pt x="1132891" y="2224003"/>
                  <a:pt x="1148318" y="2243287"/>
                </a:cubicBezTo>
                <a:cubicBezTo>
                  <a:pt x="1163423" y="2262248"/>
                  <a:pt x="1179171" y="2278318"/>
                  <a:pt x="1205846" y="2282817"/>
                </a:cubicBezTo>
                <a:cubicBezTo>
                  <a:pt x="1236057" y="2287959"/>
                  <a:pt x="1263696" y="2303065"/>
                  <a:pt x="1289728" y="2319777"/>
                </a:cubicBezTo>
                <a:cubicBezTo>
                  <a:pt x="1372004" y="2372806"/>
                  <a:pt x="1427925" y="2445440"/>
                  <a:pt x="1449137" y="2542499"/>
                </a:cubicBezTo>
                <a:cubicBezTo>
                  <a:pt x="1454279" y="2565639"/>
                  <a:pt x="1454922" y="2589421"/>
                  <a:pt x="1450744" y="2612883"/>
                </a:cubicBezTo>
                <a:cubicBezTo>
                  <a:pt x="1446566" y="2638272"/>
                  <a:pt x="1435960" y="2647271"/>
                  <a:pt x="1410249" y="2648878"/>
                </a:cubicBezTo>
                <a:cubicBezTo>
                  <a:pt x="1363969" y="2652092"/>
                  <a:pt x="1325403" y="2634737"/>
                  <a:pt x="1291335" y="2605170"/>
                </a:cubicBezTo>
                <a:cubicBezTo>
                  <a:pt x="1231557" y="2553105"/>
                  <a:pt x="1189455" y="2487542"/>
                  <a:pt x="1151532" y="2419086"/>
                </a:cubicBezTo>
                <a:cubicBezTo>
                  <a:pt x="1098503" y="2322991"/>
                  <a:pt x="1060257" y="2221432"/>
                  <a:pt x="1037761" y="2113767"/>
                </a:cubicBezTo>
                <a:cubicBezTo>
                  <a:pt x="1037117" y="2111196"/>
                  <a:pt x="1036476" y="2108625"/>
                  <a:pt x="1033904" y="2106375"/>
                </a:cubicBezTo>
                <a:cubicBezTo>
                  <a:pt x="1034868" y="2125016"/>
                  <a:pt x="1035189" y="2143656"/>
                  <a:pt x="1036476" y="2161975"/>
                </a:cubicBezTo>
                <a:cubicBezTo>
                  <a:pt x="1039689" y="2203756"/>
                  <a:pt x="1041938" y="2245536"/>
                  <a:pt x="1047723" y="2286995"/>
                </a:cubicBezTo>
                <a:cubicBezTo>
                  <a:pt x="1058650" y="2365414"/>
                  <a:pt x="1073113" y="2443190"/>
                  <a:pt x="1110073" y="2514538"/>
                </a:cubicBezTo>
                <a:cubicBezTo>
                  <a:pt x="1122607" y="2538321"/>
                  <a:pt x="1137712" y="2560497"/>
                  <a:pt x="1156995" y="2579458"/>
                </a:cubicBezTo>
                <a:cubicBezTo>
                  <a:pt x="1170494" y="2592635"/>
                  <a:pt x="1185920" y="2601956"/>
                  <a:pt x="1204882" y="2603241"/>
                </a:cubicBezTo>
                <a:cubicBezTo>
                  <a:pt x="1227379" y="2604848"/>
                  <a:pt x="1247305" y="2612883"/>
                  <a:pt x="1265946" y="2624131"/>
                </a:cubicBezTo>
                <a:cubicBezTo>
                  <a:pt x="1337294" y="2667840"/>
                  <a:pt x="1395787" y="2723762"/>
                  <a:pt x="1430818" y="2800895"/>
                </a:cubicBezTo>
                <a:cubicBezTo>
                  <a:pt x="1448173" y="2839140"/>
                  <a:pt x="1458136" y="2879313"/>
                  <a:pt x="1450422" y="2922058"/>
                </a:cubicBezTo>
                <a:cubicBezTo>
                  <a:pt x="1449780" y="2925915"/>
                  <a:pt x="1448816" y="2929771"/>
                  <a:pt x="1447530" y="2933307"/>
                </a:cubicBezTo>
                <a:cubicBezTo>
                  <a:pt x="1437246" y="2965445"/>
                  <a:pt x="1415391" y="2977016"/>
                  <a:pt x="1381967" y="2971552"/>
                </a:cubicBezTo>
                <a:cubicBezTo>
                  <a:pt x="1343079" y="2965124"/>
                  <a:pt x="1312226" y="2945841"/>
                  <a:pt x="1284265" y="2919487"/>
                </a:cubicBezTo>
                <a:cubicBezTo>
                  <a:pt x="1246984" y="2884456"/>
                  <a:pt x="1215166" y="2844925"/>
                  <a:pt x="1189777" y="2800573"/>
                </a:cubicBezTo>
                <a:cubicBezTo>
                  <a:pt x="1131284" y="2699336"/>
                  <a:pt x="1084361" y="2593278"/>
                  <a:pt x="1053508" y="2480149"/>
                </a:cubicBezTo>
                <a:cubicBezTo>
                  <a:pt x="1046759" y="2455724"/>
                  <a:pt x="1046116" y="2430334"/>
                  <a:pt x="1043225" y="2405266"/>
                </a:cubicBezTo>
                <a:cubicBezTo>
                  <a:pt x="1038403" y="2364771"/>
                  <a:pt x="1034868" y="2324276"/>
                  <a:pt x="1030690" y="2283781"/>
                </a:cubicBezTo>
                <a:cubicBezTo>
                  <a:pt x="1025547" y="2233966"/>
                  <a:pt x="1022334" y="2184151"/>
                  <a:pt x="1019762" y="2134336"/>
                </a:cubicBezTo>
                <a:cubicBezTo>
                  <a:pt x="1017513" y="2091270"/>
                  <a:pt x="1022334" y="2048204"/>
                  <a:pt x="1019762" y="2005459"/>
                </a:cubicBezTo>
                <a:cubicBezTo>
                  <a:pt x="1017834" y="1972356"/>
                  <a:pt x="1012371" y="1939253"/>
                  <a:pt x="1012371" y="1905829"/>
                </a:cubicBezTo>
                <a:cubicBezTo>
                  <a:pt x="1012692" y="1865656"/>
                  <a:pt x="1017191" y="1826125"/>
                  <a:pt x="1020405" y="1786273"/>
                </a:cubicBezTo>
                <a:cubicBezTo>
                  <a:pt x="1023941" y="1741600"/>
                  <a:pt x="1022655" y="1697248"/>
                  <a:pt x="1016549" y="1652897"/>
                </a:cubicBezTo>
                <a:cubicBezTo>
                  <a:pt x="1010121" y="1607260"/>
                  <a:pt x="1011085" y="1561622"/>
                  <a:pt x="1016227" y="1515985"/>
                </a:cubicBezTo>
                <a:cubicBezTo>
                  <a:pt x="1023298" y="1452029"/>
                  <a:pt x="1025226" y="1388716"/>
                  <a:pt x="1015906" y="1324761"/>
                </a:cubicBezTo>
                <a:cubicBezTo>
                  <a:pt x="1009478" y="1280729"/>
                  <a:pt x="1011085" y="1236379"/>
                  <a:pt x="1016227" y="1192348"/>
                </a:cubicBezTo>
                <a:cubicBezTo>
                  <a:pt x="1024262" y="1123572"/>
                  <a:pt x="1024905" y="1054795"/>
                  <a:pt x="1014620" y="986339"/>
                </a:cubicBezTo>
                <a:cubicBezTo>
                  <a:pt x="1010442" y="958377"/>
                  <a:pt x="1011728" y="929774"/>
                  <a:pt x="1013978" y="901491"/>
                </a:cubicBezTo>
                <a:cubicBezTo>
                  <a:pt x="1018477" y="844608"/>
                  <a:pt x="1025226" y="788042"/>
                  <a:pt x="1022012" y="730836"/>
                </a:cubicBezTo>
                <a:cubicBezTo>
                  <a:pt x="1020084" y="696126"/>
                  <a:pt x="1013013" y="661738"/>
                  <a:pt x="1012692" y="626707"/>
                </a:cubicBezTo>
                <a:cubicBezTo>
                  <a:pt x="1012371" y="581070"/>
                  <a:pt x="1018477" y="536075"/>
                  <a:pt x="1021369" y="491081"/>
                </a:cubicBezTo>
                <a:cubicBezTo>
                  <a:pt x="1023619" y="453478"/>
                  <a:pt x="1023619" y="415876"/>
                  <a:pt x="1019120" y="378274"/>
                </a:cubicBezTo>
                <a:cubicBezTo>
                  <a:pt x="1013013" y="325886"/>
                  <a:pt x="1011406" y="273179"/>
                  <a:pt x="1014620" y="220471"/>
                </a:cubicBezTo>
                <a:cubicBezTo>
                  <a:pt x="1016227" y="196046"/>
                  <a:pt x="1016227" y="171620"/>
                  <a:pt x="1020084" y="147516"/>
                </a:cubicBezTo>
                <a:cubicBezTo>
                  <a:pt x="1021048" y="141088"/>
                  <a:pt x="1021369" y="134339"/>
                  <a:pt x="1026190" y="127590"/>
                </a:cubicBezTo>
                <a:close/>
                <a:moveTo>
                  <a:pt x="1518235" y="0"/>
                </a:moveTo>
                <a:cubicBezTo>
                  <a:pt x="1520485" y="321"/>
                  <a:pt x="1522735" y="321"/>
                  <a:pt x="1525306" y="321"/>
                </a:cubicBezTo>
                <a:cubicBezTo>
                  <a:pt x="1526270" y="28281"/>
                  <a:pt x="1514700" y="53349"/>
                  <a:pt x="1506023" y="78739"/>
                </a:cubicBezTo>
                <a:cubicBezTo>
                  <a:pt x="1490596" y="125020"/>
                  <a:pt x="1471313" y="170013"/>
                  <a:pt x="1459743" y="217579"/>
                </a:cubicBezTo>
                <a:cubicBezTo>
                  <a:pt x="1446566" y="271572"/>
                  <a:pt x="1438531" y="326208"/>
                  <a:pt x="1439174" y="382130"/>
                </a:cubicBezTo>
                <a:cubicBezTo>
                  <a:pt x="1439495" y="410413"/>
                  <a:pt x="1455243" y="430660"/>
                  <a:pt x="1470670" y="451550"/>
                </a:cubicBezTo>
                <a:cubicBezTo>
                  <a:pt x="1494453" y="483368"/>
                  <a:pt x="1521771" y="511650"/>
                  <a:pt x="1547482" y="541860"/>
                </a:cubicBezTo>
                <a:cubicBezTo>
                  <a:pt x="1586048" y="587497"/>
                  <a:pt x="1606296" y="639241"/>
                  <a:pt x="1607581" y="699340"/>
                </a:cubicBezTo>
                <a:cubicBezTo>
                  <a:pt x="1608224" y="730194"/>
                  <a:pt x="1610795" y="761367"/>
                  <a:pt x="1607260" y="792221"/>
                </a:cubicBezTo>
                <a:cubicBezTo>
                  <a:pt x="1604689" y="815040"/>
                  <a:pt x="1598261" y="836252"/>
                  <a:pt x="1584120" y="854571"/>
                </a:cubicBezTo>
                <a:cubicBezTo>
                  <a:pt x="1563230" y="881889"/>
                  <a:pt x="1535269" y="889281"/>
                  <a:pt x="1503451" y="875782"/>
                </a:cubicBezTo>
                <a:cubicBezTo>
                  <a:pt x="1473241" y="863248"/>
                  <a:pt x="1451708" y="840751"/>
                  <a:pt x="1434996" y="813432"/>
                </a:cubicBezTo>
                <a:cubicBezTo>
                  <a:pt x="1416677" y="783864"/>
                  <a:pt x="1405107" y="751404"/>
                  <a:pt x="1396429" y="717660"/>
                </a:cubicBezTo>
                <a:cubicBezTo>
                  <a:pt x="1382288" y="662381"/>
                  <a:pt x="1377146" y="606138"/>
                  <a:pt x="1377146" y="549574"/>
                </a:cubicBezTo>
                <a:cubicBezTo>
                  <a:pt x="1377467" y="484975"/>
                  <a:pt x="1382931" y="420376"/>
                  <a:pt x="1394180" y="356418"/>
                </a:cubicBezTo>
                <a:cubicBezTo>
                  <a:pt x="1414427" y="242004"/>
                  <a:pt x="1447530" y="131768"/>
                  <a:pt x="1499273" y="27639"/>
                </a:cubicBezTo>
                <a:cubicBezTo>
                  <a:pt x="1504416" y="17676"/>
                  <a:pt x="1509879" y="7713"/>
                  <a:pt x="1518235" y="0"/>
                </a:cubicBezTo>
                <a:close/>
              </a:path>
            </a:pathLst>
          </a:custGeom>
          <a:solidFill>
            <a:schemeClr val="bg1"/>
          </a:solidFill>
          <a:ln w="3240">
            <a:noFill/>
          </a:ln>
        </p:spPr>
        <p:style>
          <a:lnRef idx="0">
            <a:scrgbClr r="0" g="0" b="0"/>
          </a:lnRef>
          <a:fillRef idx="0">
            <a:scrgbClr r="0" g="0" b="0"/>
          </a:fillRef>
          <a:effectRef idx="0">
            <a:scrgbClr r="0" g="0" b="0"/>
          </a:effectRef>
          <a:fontRef idx="minor"/>
        </p:style>
      </p:sp>
      <p:sp>
        <p:nvSpPr>
          <p:cNvPr id="512" name="CustomShape 15"/>
          <p:cNvSpPr/>
          <p:nvPr/>
        </p:nvSpPr>
        <p:spPr>
          <a:xfrm>
            <a:off x="366120" y="284040"/>
            <a:ext cx="4353840" cy="548640"/>
          </a:xfrm>
          <a:prstGeom prst="rect">
            <a:avLst/>
          </a:prstGeom>
          <a:noFill/>
          <a:ln>
            <a:noFill/>
          </a:ln>
        </p:spPr>
        <p:style>
          <a:lnRef idx="0">
            <a:scrgbClr r="0" g="0" b="0"/>
          </a:lnRef>
          <a:fillRef idx="0">
            <a:scrgbClr r="0" g="0" b="0"/>
          </a:fillRef>
          <a:effectRef idx="0">
            <a:scrgbClr r="0" g="0" b="0"/>
          </a:effectRef>
          <a:fontRef idx="minor"/>
        </p:style>
        <p:txBody>
          <a:bodyPr lIns="47880" tIns="0" rIns="24120" bIns="0">
            <a:spAutoFit/>
          </a:bodyPr>
          <a:lstStyle/>
          <a:p>
            <a:pPr>
              <a:lnSpc>
                <a:spcPct val="100000"/>
              </a:lnSpc>
            </a:pPr>
            <a:r>
              <a:rPr lang="en-US" sz="3600" b="0" u="sng" strike="noStrike" spc="-1">
                <a:solidFill>
                  <a:srgbClr val="000000"/>
                </a:solidFill>
                <a:uFillTx/>
                <a:latin typeface="Comic Sans MS"/>
                <a:ea typeface="Arial Unicode MS"/>
              </a:rPr>
              <a:t>Use</a:t>
            </a:r>
            <a:r>
              <a:rPr lang="en-US" sz="3600" b="0" strike="noStrike" spc="-1">
                <a:solidFill>
                  <a:srgbClr val="000000"/>
                </a:solidFill>
                <a:latin typeface="Comic Sans MS"/>
                <a:ea typeface="Arial Unicode MS"/>
              </a:rPr>
              <a:t> </a:t>
            </a:r>
            <a:r>
              <a:rPr lang="en-US" sz="3600" b="0" u="sng" strike="noStrike" spc="-1">
                <a:solidFill>
                  <a:srgbClr val="000000"/>
                </a:solidFill>
                <a:uFillTx/>
                <a:latin typeface="Comic Sans MS"/>
                <a:ea typeface="Arial Unicode MS"/>
              </a:rPr>
              <a:t>Case</a:t>
            </a:r>
            <a:r>
              <a:rPr lang="en-US" sz="3600" b="0" strike="noStrike" spc="-1">
                <a:solidFill>
                  <a:srgbClr val="000000"/>
                </a:solidFill>
                <a:latin typeface="Comic Sans MS"/>
                <a:ea typeface="Arial Unicode MS"/>
              </a:rPr>
              <a:t> </a:t>
            </a:r>
            <a:r>
              <a:rPr lang="en-US" sz="3600" b="0" u="sng" strike="noStrike" spc="-1">
                <a:solidFill>
                  <a:srgbClr val="000000"/>
                </a:solidFill>
                <a:uFillTx/>
                <a:latin typeface="Comic Sans MS"/>
                <a:ea typeface="Arial Unicode MS"/>
              </a:rPr>
              <a:t>Diagram</a:t>
            </a:r>
            <a:r>
              <a:rPr lang="en-US" sz="3600" b="0" strike="noStrike" spc="-1">
                <a:solidFill>
                  <a:srgbClr val="000000"/>
                </a:solidFill>
                <a:latin typeface="Comic Sans MS"/>
                <a:ea typeface="Arial Unicode MS"/>
              </a:rPr>
              <a:t> :-</a:t>
            </a:r>
            <a:endParaRPr lang="en-IN" sz="3600" b="0" strike="noStrike" spc="-1">
              <a:latin typeface="Arial"/>
            </a:endParaRPr>
          </a:p>
        </p:txBody>
      </p:sp>
      <p:sp>
        <p:nvSpPr>
          <p:cNvPr id="513" name="CustomShape 16"/>
          <p:cNvSpPr/>
          <p:nvPr/>
        </p:nvSpPr>
        <p:spPr>
          <a:xfrm>
            <a:off x="7034400" y="1711800"/>
            <a:ext cx="4701240" cy="249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endParaRPr lang="en-IN" sz="1800" b="0" strike="noStrike" spc="-1">
              <a:latin typeface="Arial"/>
            </a:endParaRPr>
          </a:p>
          <a:p>
            <a:pPr>
              <a:lnSpc>
                <a:spcPct val="100000"/>
              </a:lnSpc>
            </a:pPr>
            <a:r>
              <a:rPr lang="en-US" sz="1400" b="1" strike="noStrike" spc="-1">
                <a:solidFill>
                  <a:srgbClr val="404040"/>
                </a:solidFill>
                <a:latin typeface="Arial"/>
                <a:ea typeface="Arial Unicode MS"/>
              </a:rPr>
              <a:t>Use case diagrams model how users, displayed as stick figures</a:t>
            </a:r>
            <a:r>
              <a:rPr lang="en-US" sz="1400" b="1" strike="noStrike" spc="-361">
                <a:solidFill>
                  <a:srgbClr val="404040"/>
                </a:solidFill>
                <a:latin typeface="Arial"/>
                <a:ea typeface="Arial Unicode MS"/>
              </a:rPr>
              <a:t> </a:t>
            </a:r>
            <a:r>
              <a:rPr lang="en-US" sz="1400" b="1" strike="noStrike" spc="-1">
                <a:solidFill>
                  <a:srgbClr val="404040"/>
                </a:solidFill>
                <a:latin typeface="Arial"/>
                <a:ea typeface="Arial Unicode MS"/>
              </a:rPr>
              <a:t>called “actors,” interact with the system. This type of UML diagram</a:t>
            </a:r>
            <a:r>
              <a:rPr lang="en-US" sz="1400" b="1" strike="noStrike" spc="-361">
                <a:solidFill>
                  <a:srgbClr val="404040"/>
                </a:solidFill>
                <a:latin typeface="Arial"/>
                <a:ea typeface="Arial Unicode MS"/>
              </a:rPr>
              <a:t> </a:t>
            </a:r>
            <a:r>
              <a:rPr lang="en-US" sz="1400" b="1" strike="noStrike" spc="-1">
                <a:solidFill>
                  <a:srgbClr val="404040"/>
                </a:solidFill>
                <a:latin typeface="Arial"/>
                <a:ea typeface="Arial Unicode MS"/>
              </a:rPr>
              <a:t>should be a high-level overview of the relationships between actors</a:t>
            </a:r>
            <a:r>
              <a:rPr lang="en-US" sz="1400" b="1" strike="noStrike" spc="1">
                <a:solidFill>
                  <a:srgbClr val="404040"/>
                </a:solidFill>
                <a:latin typeface="Arial"/>
                <a:ea typeface="Arial Unicode MS"/>
              </a:rPr>
              <a:t> </a:t>
            </a:r>
            <a:r>
              <a:rPr lang="en-US" sz="1400" b="1" strike="noStrike" spc="-1">
                <a:solidFill>
                  <a:srgbClr val="404040"/>
                </a:solidFill>
                <a:latin typeface="Arial"/>
                <a:ea typeface="Arial Unicode MS"/>
              </a:rPr>
              <a:t>and systems, so it can be a great tool for explaining your system to a</a:t>
            </a:r>
            <a:r>
              <a:rPr lang="en-US" sz="1400" b="1" strike="noStrike" spc="-361">
                <a:solidFill>
                  <a:srgbClr val="404040"/>
                </a:solidFill>
                <a:latin typeface="Arial"/>
                <a:ea typeface="Arial Unicode MS"/>
              </a:rPr>
              <a:t> </a:t>
            </a:r>
            <a:r>
              <a:rPr lang="en-US" sz="1400" b="1" strike="noStrike" spc="-1">
                <a:solidFill>
                  <a:srgbClr val="404040"/>
                </a:solidFill>
                <a:latin typeface="Arial"/>
                <a:ea typeface="Arial Unicode MS"/>
              </a:rPr>
              <a:t>non-technical audience. A use-case model describes a system's</a:t>
            </a:r>
            <a:r>
              <a:rPr lang="en-US" sz="1400" b="1" strike="noStrike" spc="1">
                <a:solidFill>
                  <a:srgbClr val="404040"/>
                </a:solidFill>
                <a:latin typeface="Arial"/>
                <a:ea typeface="Arial Unicode MS"/>
              </a:rPr>
              <a:t> </a:t>
            </a:r>
            <a:r>
              <a:rPr lang="en-US" sz="1400" b="1" strike="noStrike" spc="-1">
                <a:solidFill>
                  <a:srgbClr val="404040"/>
                </a:solidFill>
                <a:latin typeface="Arial"/>
                <a:ea typeface="Arial Unicode MS"/>
              </a:rPr>
              <a:t>functional requirements in terms of use cases. Use cases enable you</a:t>
            </a:r>
            <a:r>
              <a:rPr lang="en-US" sz="1400" b="1" strike="noStrike" spc="1">
                <a:solidFill>
                  <a:srgbClr val="404040"/>
                </a:solidFill>
                <a:latin typeface="Arial"/>
                <a:ea typeface="Arial Unicode MS"/>
              </a:rPr>
              <a:t> </a:t>
            </a:r>
            <a:r>
              <a:rPr lang="en-US" sz="1400" b="1" strike="noStrike" spc="-1">
                <a:solidFill>
                  <a:srgbClr val="404040"/>
                </a:solidFill>
                <a:latin typeface="Arial"/>
                <a:ea typeface="Arial Unicode MS"/>
              </a:rPr>
              <a:t>to relate what you need from a system to how the system delivers on</a:t>
            </a:r>
            <a:r>
              <a:rPr lang="en-US" sz="1400" b="1" strike="noStrike" spc="-361">
                <a:solidFill>
                  <a:srgbClr val="404040"/>
                </a:solidFill>
                <a:latin typeface="Arial"/>
                <a:ea typeface="Arial Unicode MS"/>
              </a:rPr>
              <a:t> </a:t>
            </a:r>
            <a:r>
              <a:rPr lang="en-US" sz="1400" b="1" strike="noStrike" spc="-1">
                <a:solidFill>
                  <a:srgbClr val="404040"/>
                </a:solidFill>
                <a:latin typeface="Arial"/>
                <a:ea typeface="Arial Unicode MS"/>
              </a:rPr>
              <a:t>those needs.</a:t>
            </a:r>
            <a:endParaRPr lang="en-IN" sz="1400" b="0" strike="noStrike" spc="-1">
              <a:latin typeface="Arial"/>
            </a:endParaRPr>
          </a:p>
        </p:txBody>
      </p:sp>
      <p:pic>
        <p:nvPicPr>
          <p:cNvPr id="514" name="Picture 513"/>
          <p:cNvPicPr/>
          <p:nvPr/>
        </p:nvPicPr>
        <p:blipFill>
          <a:blip r:embed="rId2"/>
          <a:stretch/>
        </p:blipFill>
        <p:spPr>
          <a:xfrm>
            <a:off x="432000" y="1046880"/>
            <a:ext cx="6119640" cy="550476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5126760" y="199656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sp>
        <p:nvSpPr>
          <p:cNvPr id="516" name="CustomShape 2"/>
          <p:cNvSpPr/>
          <p:nvPr/>
        </p:nvSpPr>
        <p:spPr>
          <a:xfrm>
            <a:off x="5126760" y="373860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sp>
        <p:nvSpPr>
          <p:cNvPr id="517" name="CustomShape 3"/>
          <p:cNvSpPr/>
          <p:nvPr/>
        </p:nvSpPr>
        <p:spPr>
          <a:xfrm>
            <a:off x="5126760" y="5482440"/>
            <a:ext cx="13194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1" strike="noStrike" spc="-1">
                <a:solidFill>
                  <a:srgbClr val="FFFFFF"/>
                </a:solidFill>
                <a:latin typeface="Arial"/>
                <a:ea typeface="Arial Unicode MS"/>
              </a:rPr>
              <a:t>Content  Here</a:t>
            </a:r>
            <a:endParaRPr lang="en-IN" sz="1200" b="0" strike="noStrike" spc="-1">
              <a:latin typeface="Arial"/>
            </a:endParaRPr>
          </a:p>
        </p:txBody>
      </p:sp>
      <p:grpSp>
        <p:nvGrpSpPr>
          <p:cNvPr id="518" name="Group 4"/>
          <p:cNvGrpSpPr/>
          <p:nvPr/>
        </p:nvGrpSpPr>
        <p:grpSpPr>
          <a:xfrm>
            <a:off x="5590080" y="2957760"/>
            <a:ext cx="556560" cy="583560"/>
            <a:chOff x="5590080" y="2957760"/>
            <a:chExt cx="556560" cy="583560"/>
          </a:xfrm>
        </p:grpSpPr>
        <p:sp>
          <p:nvSpPr>
            <p:cNvPr id="519" name="CustomShape 5"/>
            <p:cNvSpPr/>
            <p:nvPr/>
          </p:nvSpPr>
          <p:spPr>
            <a:xfrm rot="2641200">
              <a:off x="5810040" y="3017160"/>
              <a:ext cx="281520" cy="272160"/>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0" name="CustomShape 6"/>
            <p:cNvSpPr/>
            <p:nvPr/>
          </p:nvSpPr>
          <p:spPr>
            <a:xfrm>
              <a:off x="55900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1" name="CustomShape 7"/>
            <p:cNvSpPr/>
            <p:nvPr/>
          </p:nvSpPr>
          <p:spPr>
            <a:xfrm>
              <a:off x="5723280" y="317088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2" name="CustomShape 8"/>
            <p:cNvSpPr/>
            <p:nvPr/>
          </p:nvSpPr>
          <p:spPr>
            <a:xfrm>
              <a:off x="565668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3" name="CustomShape 9"/>
            <p:cNvSpPr/>
            <p:nvPr/>
          </p:nvSpPr>
          <p:spPr>
            <a:xfrm>
              <a:off x="5789520" y="329580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4" name="CustomShape 10"/>
            <p:cNvSpPr/>
            <p:nvPr/>
          </p:nvSpPr>
          <p:spPr>
            <a:xfrm>
              <a:off x="5722560" y="3420360"/>
              <a:ext cx="120960" cy="12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5" name="CustomShape 11"/>
            <p:cNvSpPr/>
            <p:nvPr/>
          </p:nvSpPr>
          <p:spPr>
            <a:xfrm rot="20679600">
              <a:off x="5693400" y="3108240"/>
              <a:ext cx="161640" cy="25920"/>
            </a:xfrm>
            <a:prstGeom prst="roundRect">
              <a:avLst>
                <a:gd name="adj" fmla="val 4917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6" name="CustomShape 12"/>
            <p:cNvSpPr/>
            <p:nvPr/>
          </p:nvSpPr>
          <p:spPr>
            <a:xfrm>
              <a:off x="5771160" y="3119040"/>
              <a:ext cx="29880" cy="61200"/>
            </a:xfrm>
            <a:prstGeom prst="roundRect">
              <a:avLst>
                <a:gd name="adj" fmla="val 20029"/>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527" name="CustomShape 13"/>
          <p:cNvSpPr/>
          <p:nvPr/>
        </p:nvSpPr>
        <p:spPr>
          <a:xfrm>
            <a:off x="5469840" y="1419840"/>
            <a:ext cx="625320" cy="348120"/>
          </a:xfrm>
          <a:custGeom>
            <a:avLst/>
            <a:gdLst/>
            <a:ahLst/>
            <a:cxnLst/>
            <a:rect l="l" t="t" r="r" b="b"/>
            <a:pathLst>
              <a:path w="838583" h="467185">
                <a:moveTo>
                  <a:pt x="109543" y="172709"/>
                </a:moveTo>
                <a:cubicBezTo>
                  <a:pt x="106117" y="174149"/>
                  <a:pt x="103237" y="176930"/>
                  <a:pt x="101648" y="180704"/>
                </a:cubicBezTo>
                <a:cubicBezTo>
                  <a:pt x="98470" y="188251"/>
                  <a:pt x="102045" y="196593"/>
                  <a:pt x="109593" y="199771"/>
                </a:cubicBezTo>
                <a:lnTo>
                  <a:pt x="386467" y="310998"/>
                </a:lnTo>
                <a:cubicBezTo>
                  <a:pt x="394015" y="313779"/>
                  <a:pt x="402357" y="310203"/>
                  <a:pt x="405535" y="303053"/>
                </a:cubicBezTo>
                <a:cubicBezTo>
                  <a:pt x="408712" y="295505"/>
                  <a:pt x="405138" y="287164"/>
                  <a:pt x="397590" y="283986"/>
                </a:cubicBezTo>
                <a:lnTo>
                  <a:pt x="120715" y="172759"/>
                </a:lnTo>
                <a:cubicBezTo>
                  <a:pt x="116942" y="171170"/>
                  <a:pt x="112969" y="171269"/>
                  <a:pt x="109543" y="172709"/>
                </a:cubicBezTo>
                <a:close/>
                <a:moveTo>
                  <a:pt x="786882" y="143363"/>
                </a:moveTo>
                <a:cubicBezTo>
                  <a:pt x="774568" y="144555"/>
                  <a:pt x="762651" y="148130"/>
                  <a:pt x="750337" y="150513"/>
                </a:cubicBezTo>
                <a:cubicBezTo>
                  <a:pt x="704654" y="159253"/>
                  <a:pt x="636727" y="177922"/>
                  <a:pt x="604153" y="212482"/>
                </a:cubicBezTo>
                <a:cubicBezTo>
                  <a:pt x="573963" y="244658"/>
                  <a:pt x="552910" y="269684"/>
                  <a:pt x="517952" y="297094"/>
                </a:cubicBezTo>
                <a:cubicBezTo>
                  <a:pt x="479421" y="327284"/>
                  <a:pt x="438505" y="364227"/>
                  <a:pt x="390440" y="376938"/>
                </a:cubicBezTo>
                <a:cubicBezTo>
                  <a:pt x="350716" y="387267"/>
                  <a:pt x="310992" y="394417"/>
                  <a:pt x="269679" y="389253"/>
                </a:cubicBezTo>
                <a:cubicBezTo>
                  <a:pt x="231147" y="384883"/>
                  <a:pt x="193410" y="373364"/>
                  <a:pt x="157261" y="359858"/>
                </a:cubicBezTo>
                <a:cubicBezTo>
                  <a:pt x="116743" y="344762"/>
                  <a:pt x="63910" y="323709"/>
                  <a:pt x="31734" y="286368"/>
                </a:cubicBezTo>
                <a:cubicBezTo>
                  <a:pt x="41268" y="333640"/>
                  <a:pt x="93306" y="369788"/>
                  <a:pt x="133030" y="391239"/>
                </a:cubicBezTo>
                <a:cubicBezTo>
                  <a:pt x="178315" y="415073"/>
                  <a:pt x="227175" y="426196"/>
                  <a:pt x="277624" y="433346"/>
                </a:cubicBezTo>
                <a:cubicBezTo>
                  <a:pt x="339196" y="442086"/>
                  <a:pt x="395603" y="422621"/>
                  <a:pt x="448833" y="394019"/>
                </a:cubicBezTo>
                <a:cubicBezTo>
                  <a:pt x="494913" y="369391"/>
                  <a:pt x="534239" y="335229"/>
                  <a:pt x="570388" y="297491"/>
                </a:cubicBezTo>
                <a:cubicBezTo>
                  <a:pt x="591442" y="275643"/>
                  <a:pt x="610112" y="250617"/>
                  <a:pt x="636329" y="233138"/>
                </a:cubicBezTo>
                <a:cubicBezTo>
                  <a:pt x="670492" y="210893"/>
                  <a:pt x="724516" y="200168"/>
                  <a:pt x="763445" y="189840"/>
                </a:cubicBezTo>
                <a:cubicBezTo>
                  <a:pt x="774568" y="187059"/>
                  <a:pt x="786088" y="184676"/>
                  <a:pt x="796813" y="179114"/>
                </a:cubicBezTo>
                <a:cubicBezTo>
                  <a:pt x="811114" y="171964"/>
                  <a:pt x="815483" y="161636"/>
                  <a:pt x="813100" y="152102"/>
                </a:cubicBezTo>
                <a:cubicBezTo>
                  <a:pt x="811114" y="143760"/>
                  <a:pt x="792841" y="142568"/>
                  <a:pt x="786882" y="143363"/>
                </a:cubicBezTo>
                <a:close/>
                <a:moveTo>
                  <a:pt x="202099" y="123848"/>
                </a:moveTo>
                <a:cubicBezTo>
                  <a:pt x="198673" y="125288"/>
                  <a:pt x="195793" y="128069"/>
                  <a:pt x="194204" y="131843"/>
                </a:cubicBezTo>
                <a:cubicBezTo>
                  <a:pt x="191026" y="139390"/>
                  <a:pt x="194601" y="147732"/>
                  <a:pt x="202149" y="150910"/>
                </a:cubicBezTo>
                <a:lnTo>
                  <a:pt x="465517" y="256575"/>
                </a:lnTo>
                <a:cubicBezTo>
                  <a:pt x="472667" y="259356"/>
                  <a:pt x="481407" y="255781"/>
                  <a:pt x="484585" y="248630"/>
                </a:cubicBezTo>
                <a:cubicBezTo>
                  <a:pt x="487762" y="241083"/>
                  <a:pt x="484188" y="232741"/>
                  <a:pt x="476640" y="229563"/>
                </a:cubicBezTo>
                <a:lnTo>
                  <a:pt x="213271" y="123898"/>
                </a:lnTo>
                <a:cubicBezTo>
                  <a:pt x="209498" y="122309"/>
                  <a:pt x="205525" y="122408"/>
                  <a:pt x="202099" y="123848"/>
                </a:cubicBezTo>
                <a:close/>
                <a:moveTo>
                  <a:pt x="301011" y="73400"/>
                </a:moveTo>
                <a:cubicBezTo>
                  <a:pt x="297585" y="74840"/>
                  <a:pt x="294705" y="77621"/>
                  <a:pt x="293116" y="81395"/>
                </a:cubicBezTo>
                <a:cubicBezTo>
                  <a:pt x="289938" y="88942"/>
                  <a:pt x="293513" y="97284"/>
                  <a:pt x="301061" y="100462"/>
                </a:cubicBezTo>
                <a:lnTo>
                  <a:pt x="537019" y="195004"/>
                </a:lnTo>
                <a:cubicBezTo>
                  <a:pt x="544169" y="198182"/>
                  <a:pt x="552909" y="194607"/>
                  <a:pt x="556086" y="187059"/>
                </a:cubicBezTo>
                <a:cubicBezTo>
                  <a:pt x="559264" y="179512"/>
                  <a:pt x="555689" y="171170"/>
                  <a:pt x="548142" y="167992"/>
                </a:cubicBezTo>
                <a:lnTo>
                  <a:pt x="312183" y="73450"/>
                </a:lnTo>
                <a:cubicBezTo>
                  <a:pt x="308410" y="71861"/>
                  <a:pt x="304437" y="71960"/>
                  <a:pt x="301011" y="73400"/>
                </a:cubicBezTo>
                <a:close/>
                <a:moveTo>
                  <a:pt x="418991" y="42812"/>
                </a:moveTo>
                <a:cubicBezTo>
                  <a:pt x="415565" y="44252"/>
                  <a:pt x="412685" y="47033"/>
                  <a:pt x="411096" y="50807"/>
                </a:cubicBezTo>
                <a:cubicBezTo>
                  <a:pt x="407918" y="58354"/>
                  <a:pt x="411493" y="66696"/>
                  <a:pt x="419041" y="69874"/>
                </a:cubicBezTo>
                <a:lnTo>
                  <a:pt x="600181" y="142569"/>
                </a:lnTo>
                <a:cubicBezTo>
                  <a:pt x="607331" y="145349"/>
                  <a:pt x="616070" y="141774"/>
                  <a:pt x="619248" y="134624"/>
                </a:cubicBezTo>
                <a:cubicBezTo>
                  <a:pt x="622426" y="127076"/>
                  <a:pt x="618851" y="118734"/>
                  <a:pt x="611303" y="115556"/>
                </a:cubicBezTo>
                <a:lnTo>
                  <a:pt x="430163" y="42862"/>
                </a:lnTo>
                <a:cubicBezTo>
                  <a:pt x="426390" y="41273"/>
                  <a:pt x="422417" y="41372"/>
                  <a:pt x="418991" y="42812"/>
                </a:cubicBezTo>
                <a:close/>
                <a:moveTo>
                  <a:pt x="506830" y="1947"/>
                </a:moveTo>
                <a:cubicBezTo>
                  <a:pt x="583893" y="-4806"/>
                  <a:pt x="670491" y="6317"/>
                  <a:pt x="743980" y="30548"/>
                </a:cubicBezTo>
                <a:cubicBezTo>
                  <a:pt x="764637" y="37301"/>
                  <a:pt x="787279" y="51999"/>
                  <a:pt x="805552" y="63916"/>
                </a:cubicBezTo>
                <a:cubicBezTo>
                  <a:pt x="832961" y="82586"/>
                  <a:pt x="834947" y="111981"/>
                  <a:pt x="838125" y="140582"/>
                </a:cubicBezTo>
                <a:cubicBezTo>
                  <a:pt x="838920" y="147733"/>
                  <a:pt x="838522" y="155280"/>
                  <a:pt x="838125" y="162430"/>
                </a:cubicBezTo>
                <a:cubicBezTo>
                  <a:pt x="837728" y="187059"/>
                  <a:pt x="827003" y="200963"/>
                  <a:pt x="803566" y="209304"/>
                </a:cubicBezTo>
                <a:cubicBezTo>
                  <a:pt x="766225" y="222810"/>
                  <a:pt x="710215" y="227975"/>
                  <a:pt x="674066" y="247042"/>
                </a:cubicBezTo>
                <a:cubicBezTo>
                  <a:pt x="645863" y="262137"/>
                  <a:pt x="624809" y="284382"/>
                  <a:pt x="604153" y="307422"/>
                </a:cubicBezTo>
                <a:cubicBezTo>
                  <a:pt x="539800" y="379719"/>
                  <a:pt x="465120" y="445660"/>
                  <a:pt x="367796" y="462344"/>
                </a:cubicBezTo>
                <a:cubicBezTo>
                  <a:pt x="290336" y="475453"/>
                  <a:pt x="213668" y="461153"/>
                  <a:pt x="141372" y="428977"/>
                </a:cubicBezTo>
                <a:cubicBezTo>
                  <a:pt x="114757" y="417457"/>
                  <a:pt x="82183" y="402759"/>
                  <a:pt x="59938" y="383691"/>
                </a:cubicBezTo>
                <a:cubicBezTo>
                  <a:pt x="20611" y="349529"/>
                  <a:pt x="-3620" y="299080"/>
                  <a:pt x="749" y="245850"/>
                </a:cubicBezTo>
                <a:cubicBezTo>
                  <a:pt x="-6401" y="175936"/>
                  <a:pt x="38487" y="131446"/>
                  <a:pt x="98470" y="100462"/>
                </a:cubicBezTo>
                <a:cubicBezTo>
                  <a:pt x="161233" y="67888"/>
                  <a:pt x="237106" y="46040"/>
                  <a:pt x="304636" y="30945"/>
                </a:cubicBezTo>
                <a:cubicBezTo>
                  <a:pt x="371372" y="16247"/>
                  <a:pt x="438505" y="7906"/>
                  <a:pt x="506830" y="1947"/>
                </a:cubicBezTo>
                <a:close/>
              </a:path>
            </a:pathLst>
          </a:custGeom>
          <a:solidFill>
            <a:schemeClr val="bg1"/>
          </a:solidFill>
          <a:ln w="7560">
            <a:noFill/>
          </a:ln>
        </p:spPr>
        <p:style>
          <a:lnRef idx="0">
            <a:scrgbClr r="0" g="0" b="0"/>
          </a:lnRef>
          <a:fillRef idx="0">
            <a:scrgbClr r="0" g="0" b="0"/>
          </a:fillRef>
          <a:effectRef idx="0">
            <a:scrgbClr r="0" g="0" b="0"/>
          </a:effectRef>
          <a:fontRef idx="minor"/>
        </p:style>
      </p:sp>
      <p:sp>
        <p:nvSpPr>
          <p:cNvPr id="528" name="CustomShape 14"/>
          <p:cNvSpPr/>
          <p:nvPr/>
        </p:nvSpPr>
        <p:spPr>
          <a:xfrm>
            <a:off x="5511240" y="4742280"/>
            <a:ext cx="583920" cy="592920"/>
          </a:xfrm>
          <a:custGeom>
            <a:avLst/>
            <a:gdLst/>
            <a:ahLst/>
            <a:cxnLst/>
            <a:rect l="l" t="t" r="r" b="b"/>
            <a:pathLst>
              <a:path w="2936056" h="2981194">
                <a:moveTo>
                  <a:pt x="650489" y="2515181"/>
                </a:moveTo>
                <a:cubicBezTo>
                  <a:pt x="653703" y="2513896"/>
                  <a:pt x="655631" y="2517752"/>
                  <a:pt x="657560" y="2520002"/>
                </a:cubicBezTo>
                <a:cubicBezTo>
                  <a:pt x="672986" y="2537357"/>
                  <a:pt x="686485" y="2556640"/>
                  <a:pt x="699340" y="2575924"/>
                </a:cubicBezTo>
                <a:cubicBezTo>
                  <a:pt x="733729" y="2627667"/>
                  <a:pt x="770688" y="2677482"/>
                  <a:pt x="815361" y="2721191"/>
                </a:cubicBezTo>
                <a:cubicBezTo>
                  <a:pt x="824682" y="2730511"/>
                  <a:pt x="835287" y="2738225"/>
                  <a:pt x="844929" y="2747223"/>
                </a:cubicBezTo>
                <a:cubicBezTo>
                  <a:pt x="866462" y="2766507"/>
                  <a:pt x="892495" y="2771006"/>
                  <a:pt x="920133" y="2773899"/>
                </a:cubicBezTo>
                <a:cubicBezTo>
                  <a:pt x="955486" y="2777434"/>
                  <a:pt x="990517" y="2774220"/>
                  <a:pt x="1025870" y="2777434"/>
                </a:cubicBezTo>
                <a:cubicBezTo>
                  <a:pt x="1052866" y="2780005"/>
                  <a:pt x="1076970" y="2789004"/>
                  <a:pt x="1099789" y="2803145"/>
                </a:cubicBezTo>
                <a:cubicBezTo>
                  <a:pt x="1129357" y="2821143"/>
                  <a:pt x="1158603" y="2839462"/>
                  <a:pt x="1185599" y="2860995"/>
                </a:cubicBezTo>
                <a:cubicBezTo>
                  <a:pt x="1221595" y="2889920"/>
                  <a:pt x="1233486" y="2927844"/>
                  <a:pt x="1229951" y="2972516"/>
                </a:cubicBezTo>
                <a:cubicBezTo>
                  <a:pt x="1229308" y="2980230"/>
                  <a:pt x="1225130" y="2981194"/>
                  <a:pt x="1219024" y="2981194"/>
                </a:cubicBezTo>
                <a:cubicBezTo>
                  <a:pt x="1200383" y="2980873"/>
                  <a:pt x="1181743" y="2980873"/>
                  <a:pt x="1156032" y="2980873"/>
                </a:cubicBezTo>
                <a:cubicBezTo>
                  <a:pt x="1132892" y="2980873"/>
                  <a:pt x="1102681" y="2981837"/>
                  <a:pt x="1072792" y="2976694"/>
                </a:cubicBezTo>
                <a:cubicBezTo>
                  <a:pt x="1067007" y="2975730"/>
                  <a:pt x="1061544" y="2973480"/>
                  <a:pt x="1057045" y="2969624"/>
                </a:cubicBezTo>
                <a:cubicBezTo>
                  <a:pt x="1023298" y="2941020"/>
                  <a:pt x="985696" y="2917559"/>
                  <a:pt x="949379" y="2892491"/>
                </a:cubicBezTo>
                <a:cubicBezTo>
                  <a:pt x="876425" y="2842033"/>
                  <a:pt x="813754" y="2780648"/>
                  <a:pt x="759118" y="2710907"/>
                </a:cubicBezTo>
                <a:cubicBezTo>
                  <a:pt x="719588" y="2660449"/>
                  <a:pt x="683914" y="2607420"/>
                  <a:pt x="657560" y="2548606"/>
                </a:cubicBezTo>
                <a:cubicBezTo>
                  <a:pt x="654025" y="2540892"/>
                  <a:pt x="651775" y="2532536"/>
                  <a:pt x="649525" y="2524502"/>
                </a:cubicBezTo>
                <a:cubicBezTo>
                  <a:pt x="648561" y="2521609"/>
                  <a:pt x="645990" y="2517109"/>
                  <a:pt x="650489" y="2515181"/>
                </a:cubicBezTo>
                <a:close/>
                <a:moveTo>
                  <a:pt x="2286353" y="2463116"/>
                </a:moveTo>
                <a:cubicBezTo>
                  <a:pt x="2289888" y="2464723"/>
                  <a:pt x="2287638" y="2468580"/>
                  <a:pt x="2287317" y="2471472"/>
                </a:cubicBezTo>
                <a:cubicBezTo>
                  <a:pt x="2284425" y="2485613"/>
                  <a:pt x="2278318" y="2498790"/>
                  <a:pt x="2272212" y="2511646"/>
                </a:cubicBezTo>
                <a:cubicBezTo>
                  <a:pt x="2234288" y="2588136"/>
                  <a:pt x="2183187" y="2654985"/>
                  <a:pt x="2126623" y="2718620"/>
                </a:cubicBezTo>
                <a:cubicBezTo>
                  <a:pt x="2069416" y="2783219"/>
                  <a:pt x="1999996" y="2832712"/>
                  <a:pt x="1928969" y="2880278"/>
                </a:cubicBezTo>
                <a:cubicBezTo>
                  <a:pt x="1902937" y="2897633"/>
                  <a:pt x="1880761" y="2919487"/>
                  <a:pt x="1853765" y="2935235"/>
                </a:cubicBezTo>
                <a:cubicBezTo>
                  <a:pt x="1824197" y="2951948"/>
                  <a:pt x="1793022" y="2962875"/>
                  <a:pt x="1759598" y="2967053"/>
                </a:cubicBezTo>
                <a:cubicBezTo>
                  <a:pt x="1749313" y="2968660"/>
                  <a:pt x="1747706" y="2965124"/>
                  <a:pt x="1750599" y="2955483"/>
                </a:cubicBezTo>
                <a:cubicBezTo>
                  <a:pt x="1771811" y="2888313"/>
                  <a:pt x="1800093" y="2824035"/>
                  <a:pt x="1832553" y="2761686"/>
                </a:cubicBezTo>
                <a:cubicBezTo>
                  <a:pt x="1834803" y="2757508"/>
                  <a:pt x="1836731" y="2753330"/>
                  <a:pt x="1840909" y="2750759"/>
                </a:cubicBezTo>
                <a:cubicBezTo>
                  <a:pt x="1856014" y="2741438"/>
                  <a:pt x="1871120" y="2731797"/>
                  <a:pt x="1886225" y="2722155"/>
                </a:cubicBezTo>
                <a:cubicBezTo>
                  <a:pt x="1893938" y="2717334"/>
                  <a:pt x="1902294" y="2716370"/>
                  <a:pt x="1910972" y="2718298"/>
                </a:cubicBezTo>
                <a:cubicBezTo>
                  <a:pt x="1954680" y="2727619"/>
                  <a:pt x="1998068" y="2724083"/>
                  <a:pt x="2041777" y="2718298"/>
                </a:cubicBezTo>
                <a:cubicBezTo>
                  <a:pt x="2067488" y="2715085"/>
                  <a:pt x="2086771" y="2699979"/>
                  <a:pt x="2105090" y="2683910"/>
                </a:cubicBezTo>
                <a:cubicBezTo>
                  <a:pt x="2149763" y="2644700"/>
                  <a:pt x="2185758" y="2598099"/>
                  <a:pt x="2219504" y="2549570"/>
                </a:cubicBezTo>
                <a:cubicBezTo>
                  <a:pt x="2236216" y="2525787"/>
                  <a:pt x="2251643" y="2501040"/>
                  <a:pt x="2269962" y="2478221"/>
                </a:cubicBezTo>
                <a:cubicBezTo>
                  <a:pt x="2272855" y="2474686"/>
                  <a:pt x="2275747" y="2471151"/>
                  <a:pt x="2279282" y="2467616"/>
                </a:cubicBezTo>
                <a:cubicBezTo>
                  <a:pt x="2281211" y="2465687"/>
                  <a:pt x="2283139" y="2461509"/>
                  <a:pt x="2286353" y="2463116"/>
                </a:cubicBezTo>
                <a:close/>
                <a:moveTo>
                  <a:pt x="579783" y="2362843"/>
                </a:moveTo>
                <a:cubicBezTo>
                  <a:pt x="585247" y="2359308"/>
                  <a:pt x="590068" y="2366379"/>
                  <a:pt x="594245" y="2370235"/>
                </a:cubicBezTo>
                <a:cubicBezTo>
                  <a:pt x="617386" y="2392090"/>
                  <a:pt x="637633" y="2416515"/>
                  <a:pt x="658845" y="2440298"/>
                </a:cubicBezTo>
                <a:cubicBezTo>
                  <a:pt x="680056" y="2464402"/>
                  <a:pt x="701268" y="2488827"/>
                  <a:pt x="725372" y="2510360"/>
                </a:cubicBezTo>
                <a:cubicBezTo>
                  <a:pt x="747547" y="2530287"/>
                  <a:pt x="773580" y="2540892"/>
                  <a:pt x="803148" y="2543142"/>
                </a:cubicBezTo>
                <a:cubicBezTo>
                  <a:pt x="846857" y="2546356"/>
                  <a:pt x="890566" y="2548927"/>
                  <a:pt x="933952" y="2552784"/>
                </a:cubicBezTo>
                <a:cubicBezTo>
                  <a:pt x="978303" y="2556640"/>
                  <a:pt x="1014299" y="2580102"/>
                  <a:pt x="1048366" y="2606134"/>
                </a:cubicBezTo>
                <a:cubicBezTo>
                  <a:pt x="1073756" y="2625417"/>
                  <a:pt x="1096253" y="2648236"/>
                  <a:pt x="1111037" y="2677161"/>
                </a:cubicBezTo>
                <a:cubicBezTo>
                  <a:pt x="1118107" y="2690659"/>
                  <a:pt x="1122928" y="2705122"/>
                  <a:pt x="1120357" y="2720548"/>
                </a:cubicBezTo>
                <a:cubicBezTo>
                  <a:pt x="1117465" y="2738546"/>
                  <a:pt x="1105573" y="2749473"/>
                  <a:pt x="1087254" y="2750759"/>
                </a:cubicBezTo>
                <a:cubicBezTo>
                  <a:pt x="1076970" y="2750759"/>
                  <a:pt x="1066364" y="2750437"/>
                  <a:pt x="1056079" y="2750437"/>
                </a:cubicBezTo>
                <a:cubicBezTo>
                  <a:pt x="1001122" y="2756865"/>
                  <a:pt x="954842" y="2734368"/>
                  <a:pt x="908885" y="2708335"/>
                </a:cubicBezTo>
                <a:cubicBezTo>
                  <a:pt x="820182" y="2657878"/>
                  <a:pt x="744977" y="2591672"/>
                  <a:pt x="678128" y="2515181"/>
                </a:cubicBezTo>
                <a:cubicBezTo>
                  <a:pt x="649845" y="2482721"/>
                  <a:pt x="622207" y="2449940"/>
                  <a:pt x="598424" y="2413623"/>
                </a:cubicBezTo>
                <a:cubicBezTo>
                  <a:pt x="591353" y="2403017"/>
                  <a:pt x="584925" y="2391768"/>
                  <a:pt x="580426" y="2379877"/>
                </a:cubicBezTo>
                <a:cubicBezTo>
                  <a:pt x="578498" y="2374413"/>
                  <a:pt x="573677" y="2367021"/>
                  <a:pt x="579783" y="2362843"/>
                </a:cubicBezTo>
                <a:close/>
                <a:moveTo>
                  <a:pt x="2357380" y="2310136"/>
                </a:moveTo>
                <a:cubicBezTo>
                  <a:pt x="2361558" y="2313028"/>
                  <a:pt x="2358666" y="2319456"/>
                  <a:pt x="2357059" y="2324277"/>
                </a:cubicBezTo>
                <a:cubicBezTo>
                  <a:pt x="2352881" y="2338739"/>
                  <a:pt x="2345167" y="2351273"/>
                  <a:pt x="2336811" y="2363486"/>
                </a:cubicBezTo>
                <a:cubicBezTo>
                  <a:pt x="2245216" y="2492363"/>
                  <a:pt x="2136587" y="2601956"/>
                  <a:pt x="1993890" y="2674590"/>
                </a:cubicBezTo>
                <a:cubicBezTo>
                  <a:pt x="1965608" y="2688731"/>
                  <a:pt x="1937326" y="2698694"/>
                  <a:pt x="1905509" y="2694516"/>
                </a:cubicBezTo>
                <a:cubicBezTo>
                  <a:pt x="1894903" y="2694516"/>
                  <a:pt x="1884618" y="2694516"/>
                  <a:pt x="1874012" y="2694516"/>
                </a:cubicBezTo>
                <a:cubicBezTo>
                  <a:pt x="1868227" y="2694516"/>
                  <a:pt x="1866299" y="2692266"/>
                  <a:pt x="1868549" y="2686803"/>
                </a:cubicBezTo>
                <a:cubicBezTo>
                  <a:pt x="1887511" y="2638594"/>
                  <a:pt x="1897152" y="2587815"/>
                  <a:pt x="1906794" y="2537357"/>
                </a:cubicBezTo>
                <a:cubicBezTo>
                  <a:pt x="1908080" y="2530929"/>
                  <a:pt x="1912579" y="2528680"/>
                  <a:pt x="1917400" y="2526430"/>
                </a:cubicBezTo>
                <a:cubicBezTo>
                  <a:pt x="1951146" y="2509396"/>
                  <a:pt x="1987784" y="2502647"/>
                  <a:pt x="2025065" y="2498791"/>
                </a:cubicBezTo>
                <a:cubicBezTo>
                  <a:pt x="2064596" y="2494612"/>
                  <a:pt x="2104769" y="2495577"/>
                  <a:pt x="2144300" y="2489470"/>
                </a:cubicBezTo>
                <a:cubicBezTo>
                  <a:pt x="2171618" y="2485292"/>
                  <a:pt x="2195079" y="2473079"/>
                  <a:pt x="2215327" y="2454439"/>
                </a:cubicBezTo>
                <a:cubicBezTo>
                  <a:pt x="2247787" y="2424228"/>
                  <a:pt x="2275747" y="2389840"/>
                  <a:pt x="2304994" y="2356737"/>
                </a:cubicBezTo>
                <a:cubicBezTo>
                  <a:pt x="2317528" y="2342596"/>
                  <a:pt x="2331026" y="2329097"/>
                  <a:pt x="2344846" y="2315921"/>
                </a:cubicBezTo>
                <a:cubicBezTo>
                  <a:pt x="2348381" y="2312707"/>
                  <a:pt x="2352881" y="2306922"/>
                  <a:pt x="2357380" y="2310136"/>
                </a:cubicBezTo>
                <a:close/>
                <a:moveTo>
                  <a:pt x="1901330" y="2295994"/>
                </a:moveTo>
                <a:cubicBezTo>
                  <a:pt x="1907437" y="2301779"/>
                  <a:pt x="1907115" y="2307564"/>
                  <a:pt x="1907115" y="2312706"/>
                </a:cubicBezTo>
                <a:cubicBezTo>
                  <a:pt x="1909044" y="2376341"/>
                  <a:pt x="1904223" y="2439655"/>
                  <a:pt x="1896188" y="2502968"/>
                </a:cubicBezTo>
                <a:cubicBezTo>
                  <a:pt x="1890403" y="2548605"/>
                  <a:pt x="1885904" y="2594885"/>
                  <a:pt x="1870798" y="2638594"/>
                </a:cubicBezTo>
                <a:cubicBezTo>
                  <a:pt x="1847659" y="2706085"/>
                  <a:pt x="1818734" y="2771327"/>
                  <a:pt x="1789166" y="2836247"/>
                </a:cubicBezTo>
                <a:cubicBezTo>
                  <a:pt x="1769240" y="2880277"/>
                  <a:pt x="1748992" y="2924308"/>
                  <a:pt x="1729388" y="2968659"/>
                </a:cubicBezTo>
                <a:cubicBezTo>
                  <a:pt x="1725531" y="2977337"/>
                  <a:pt x="1721032" y="2980872"/>
                  <a:pt x="1711069" y="2980872"/>
                </a:cubicBezTo>
                <a:cubicBezTo>
                  <a:pt x="1652254" y="2980229"/>
                  <a:pt x="1593119" y="2980551"/>
                  <a:pt x="1534305" y="2980229"/>
                </a:cubicBezTo>
                <a:cubicBezTo>
                  <a:pt x="1523378" y="2980229"/>
                  <a:pt x="1512772" y="2979265"/>
                  <a:pt x="1501845" y="2978301"/>
                </a:cubicBezTo>
                <a:cubicBezTo>
                  <a:pt x="1483847" y="2976694"/>
                  <a:pt x="1479026" y="2969302"/>
                  <a:pt x="1486418" y="2952911"/>
                </a:cubicBezTo>
                <a:cubicBezTo>
                  <a:pt x="1499595" y="2923344"/>
                  <a:pt x="1518878" y="2897311"/>
                  <a:pt x="1538162" y="2871600"/>
                </a:cubicBezTo>
                <a:cubicBezTo>
                  <a:pt x="1581871" y="2813429"/>
                  <a:pt x="1641327" y="2778719"/>
                  <a:pt x="1708497" y="2755900"/>
                </a:cubicBezTo>
                <a:cubicBezTo>
                  <a:pt x="1715568" y="2753651"/>
                  <a:pt x="1722639" y="2752365"/>
                  <a:pt x="1730352" y="2752365"/>
                </a:cubicBezTo>
                <a:cubicBezTo>
                  <a:pt x="1742886" y="2752365"/>
                  <a:pt x="1753492" y="2747223"/>
                  <a:pt x="1759598" y="2736617"/>
                </a:cubicBezTo>
                <a:cubicBezTo>
                  <a:pt x="1808770" y="2651449"/>
                  <a:pt x="1856657" y="2565960"/>
                  <a:pt x="1877869" y="2468579"/>
                </a:cubicBezTo>
                <a:cubicBezTo>
                  <a:pt x="1886868" y="2426799"/>
                  <a:pt x="1889117" y="2384054"/>
                  <a:pt x="1892974" y="2341631"/>
                </a:cubicBezTo>
                <a:cubicBezTo>
                  <a:pt x="1894260" y="2326526"/>
                  <a:pt x="1895545" y="2311742"/>
                  <a:pt x="1901330" y="2295994"/>
                </a:cubicBezTo>
                <a:close/>
                <a:moveTo>
                  <a:pt x="1002730" y="2028278"/>
                </a:moveTo>
                <a:cubicBezTo>
                  <a:pt x="1007872" y="2029242"/>
                  <a:pt x="1007550" y="2034706"/>
                  <a:pt x="1008193" y="2038563"/>
                </a:cubicBezTo>
                <a:cubicBezTo>
                  <a:pt x="1011086" y="2054953"/>
                  <a:pt x="1012693" y="2071344"/>
                  <a:pt x="1011407" y="2088056"/>
                </a:cubicBezTo>
                <a:cubicBezTo>
                  <a:pt x="1008836" y="2128230"/>
                  <a:pt x="1008836" y="2168725"/>
                  <a:pt x="1011407" y="2208898"/>
                </a:cubicBezTo>
                <a:cubicBezTo>
                  <a:pt x="1014299" y="2254857"/>
                  <a:pt x="1020084" y="2300494"/>
                  <a:pt x="1026191" y="2346131"/>
                </a:cubicBezTo>
                <a:cubicBezTo>
                  <a:pt x="1027155" y="2353844"/>
                  <a:pt x="1023620" y="2354809"/>
                  <a:pt x="1017513" y="2353844"/>
                </a:cubicBezTo>
                <a:cubicBezTo>
                  <a:pt x="1003051" y="2351595"/>
                  <a:pt x="988267" y="2349666"/>
                  <a:pt x="974126" y="2346452"/>
                </a:cubicBezTo>
                <a:cubicBezTo>
                  <a:pt x="957414" y="2342596"/>
                  <a:pt x="948415" y="2330383"/>
                  <a:pt x="942630" y="2314957"/>
                </a:cubicBezTo>
                <a:cubicBezTo>
                  <a:pt x="934274" y="2292781"/>
                  <a:pt x="932346" y="2269641"/>
                  <a:pt x="931060" y="2246501"/>
                </a:cubicBezTo>
                <a:cubicBezTo>
                  <a:pt x="930739" y="2236538"/>
                  <a:pt x="931381" y="2225611"/>
                  <a:pt x="931381" y="2214683"/>
                </a:cubicBezTo>
                <a:cubicBezTo>
                  <a:pt x="931060" y="2195400"/>
                  <a:pt x="931060" y="2175796"/>
                  <a:pt x="933631" y="2156512"/>
                </a:cubicBezTo>
                <a:cubicBezTo>
                  <a:pt x="935881" y="2140443"/>
                  <a:pt x="939416" y="2124695"/>
                  <a:pt x="947772" y="2110232"/>
                </a:cubicBezTo>
                <a:cubicBezTo>
                  <a:pt x="962235" y="2084521"/>
                  <a:pt x="976376" y="2058810"/>
                  <a:pt x="994373" y="2035349"/>
                </a:cubicBezTo>
                <a:cubicBezTo>
                  <a:pt x="996623" y="2032456"/>
                  <a:pt x="998552" y="2027636"/>
                  <a:pt x="1002730" y="2028278"/>
                </a:cubicBezTo>
                <a:close/>
                <a:moveTo>
                  <a:pt x="1901652" y="1973963"/>
                </a:moveTo>
                <a:cubicBezTo>
                  <a:pt x="1905508" y="1974284"/>
                  <a:pt x="1906151" y="1978141"/>
                  <a:pt x="1906151" y="1981034"/>
                </a:cubicBezTo>
                <a:cubicBezTo>
                  <a:pt x="1907115" y="1996139"/>
                  <a:pt x="1906794" y="2011244"/>
                  <a:pt x="1906794" y="2026349"/>
                </a:cubicBezTo>
                <a:cubicBezTo>
                  <a:pt x="1903901" y="2151369"/>
                  <a:pt x="1890081" y="2274461"/>
                  <a:pt x="1848944" y="2393374"/>
                </a:cubicBezTo>
                <a:cubicBezTo>
                  <a:pt x="1820983" y="2474043"/>
                  <a:pt x="1781131" y="2548926"/>
                  <a:pt x="1735815" y="2620917"/>
                </a:cubicBezTo>
                <a:cubicBezTo>
                  <a:pt x="1709140" y="2663019"/>
                  <a:pt x="1680858" y="2703514"/>
                  <a:pt x="1645184" y="2738545"/>
                </a:cubicBezTo>
                <a:cubicBezTo>
                  <a:pt x="1613366" y="2769720"/>
                  <a:pt x="1577050" y="2791896"/>
                  <a:pt x="1532055" y="2798323"/>
                </a:cubicBezTo>
                <a:cubicBezTo>
                  <a:pt x="1495738" y="2803466"/>
                  <a:pt x="1467778" y="2780326"/>
                  <a:pt x="1467135" y="2743687"/>
                </a:cubicBezTo>
                <a:cubicBezTo>
                  <a:pt x="1466492" y="2686480"/>
                  <a:pt x="1483204" y="2635380"/>
                  <a:pt x="1517593" y="2589743"/>
                </a:cubicBezTo>
                <a:cubicBezTo>
                  <a:pt x="1544268" y="2554068"/>
                  <a:pt x="1572872" y="2520001"/>
                  <a:pt x="1604046" y="2487863"/>
                </a:cubicBezTo>
                <a:cubicBezTo>
                  <a:pt x="1641970" y="2448975"/>
                  <a:pt x="1687607" y="2428727"/>
                  <a:pt x="1741600" y="2426799"/>
                </a:cubicBezTo>
                <a:cubicBezTo>
                  <a:pt x="1748349" y="2426478"/>
                  <a:pt x="1754456" y="2425835"/>
                  <a:pt x="1758312" y="2418764"/>
                </a:cubicBezTo>
                <a:cubicBezTo>
                  <a:pt x="1790773" y="2358343"/>
                  <a:pt x="1825483" y="2299208"/>
                  <a:pt x="1850872" y="2234930"/>
                </a:cubicBezTo>
                <a:cubicBezTo>
                  <a:pt x="1879154" y="2163261"/>
                  <a:pt x="1892331" y="2089020"/>
                  <a:pt x="1892653" y="2012208"/>
                </a:cubicBezTo>
                <a:cubicBezTo>
                  <a:pt x="1892653" y="2001281"/>
                  <a:pt x="1892974" y="1990354"/>
                  <a:pt x="1896188" y="1980069"/>
                </a:cubicBezTo>
                <a:cubicBezTo>
                  <a:pt x="1897152" y="1977177"/>
                  <a:pt x="1897795" y="1973320"/>
                  <a:pt x="1901652" y="1973963"/>
                </a:cubicBezTo>
                <a:close/>
                <a:moveTo>
                  <a:pt x="319459" y="1832231"/>
                </a:moveTo>
                <a:cubicBezTo>
                  <a:pt x="324601" y="1829660"/>
                  <a:pt x="328779" y="1837373"/>
                  <a:pt x="332636" y="1841873"/>
                </a:cubicBezTo>
                <a:cubicBezTo>
                  <a:pt x="353848" y="1867584"/>
                  <a:pt x="371203" y="1896509"/>
                  <a:pt x="390165" y="1923506"/>
                </a:cubicBezTo>
                <a:cubicBezTo>
                  <a:pt x="428088" y="1977820"/>
                  <a:pt x="474047" y="2024100"/>
                  <a:pt x="529968" y="2059774"/>
                </a:cubicBezTo>
                <a:cubicBezTo>
                  <a:pt x="556966" y="2077129"/>
                  <a:pt x="586855" y="2082271"/>
                  <a:pt x="618030" y="2078736"/>
                </a:cubicBezTo>
                <a:cubicBezTo>
                  <a:pt x="717016" y="2067487"/>
                  <a:pt x="796721" y="2105733"/>
                  <a:pt x="863892" y="2174831"/>
                </a:cubicBezTo>
                <a:cubicBezTo>
                  <a:pt x="885425" y="2197007"/>
                  <a:pt x="895066" y="2225289"/>
                  <a:pt x="897959" y="2255821"/>
                </a:cubicBezTo>
                <a:cubicBezTo>
                  <a:pt x="898923" y="2266748"/>
                  <a:pt x="892495" y="2272533"/>
                  <a:pt x="883818" y="2277354"/>
                </a:cubicBezTo>
                <a:cubicBezTo>
                  <a:pt x="855213" y="2293423"/>
                  <a:pt x="825003" y="2293102"/>
                  <a:pt x="793508" y="2287960"/>
                </a:cubicBezTo>
                <a:cubicBezTo>
                  <a:pt x="721837" y="2276390"/>
                  <a:pt x="663344" y="2239751"/>
                  <a:pt x="610316" y="2192829"/>
                </a:cubicBezTo>
                <a:cubicBezTo>
                  <a:pt x="558252" y="2146870"/>
                  <a:pt x="509400" y="2097376"/>
                  <a:pt x="458620" y="2050132"/>
                </a:cubicBezTo>
                <a:cubicBezTo>
                  <a:pt x="449300" y="2041455"/>
                  <a:pt x="439337" y="2032778"/>
                  <a:pt x="429695" y="2024100"/>
                </a:cubicBezTo>
                <a:cubicBezTo>
                  <a:pt x="429053" y="2025385"/>
                  <a:pt x="428410" y="2026028"/>
                  <a:pt x="427767" y="2026350"/>
                </a:cubicBezTo>
                <a:cubicBezTo>
                  <a:pt x="431303" y="2033420"/>
                  <a:pt x="434517" y="2040812"/>
                  <a:pt x="438373" y="2047561"/>
                </a:cubicBezTo>
                <a:cubicBezTo>
                  <a:pt x="473404" y="2110875"/>
                  <a:pt x="510042" y="2172903"/>
                  <a:pt x="559215" y="2226575"/>
                </a:cubicBezTo>
                <a:cubicBezTo>
                  <a:pt x="581713" y="2251000"/>
                  <a:pt x="605817" y="2273176"/>
                  <a:pt x="633135" y="2292138"/>
                </a:cubicBezTo>
                <a:cubicBezTo>
                  <a:pt x="656918" y="2308850"/>
                  <a:pt x="685199" y="2308207"/>
                  <a:pt x="712517" y="2309814"/>
                </a:cubicBezTo>
                <a:cubicBezTo>
                  <a:pt x="766831" y="2313349"/>
                  <a:pt x="821147" y="2316242"/>
                  <a:pt x="872569" y="2335204"/>
                </a:cubicBezTo>
                <a:cubicBezTo>
                  <a:pt x="916597" y="2351273"/>
                  <a:pt x="956128" y="2374413"/>
                  <a:pt x="985696" y="2412015"/>
                </a:cubicBezTo>
                <a:cubicBezTo>
                  <a:pt x="1004336" y="2435798"/>
                  <a:pt x="1008514" y="2464080"/>
                  <a:pt x="1008193" y="2493327"/>
                </a:cubicBezTo>
                <a:cubicBezTo>
                  <a:pt x="1008193" y="2503932"/>
                  <a:pt x="1000158" y="2508753"/>
                  <a:pt x="991802" y="2512610"/>
                </a:cubicBezTo>
                <a:cubicBezTo>
                  <a:pt x="967055" y="2523537"/>
                  <a:pt x="941344" y="2524180"/>
                  <a:pt x="915314" y="2520645"/>
                </a:cubicBezTo>
                <a:cubicBezTo>
                  <a:pt x="841393" y="2511324"/>
                  <a:pt x="779366" y="2474365"/>
                  <a:pt x="720873" y="2431299"/>
                </a:cubicBezTo>
                <a:cubicBezTo>
                  <a:pt x="639240" y="2370878"/>
                  <a:pt x="573357" y="2295351"/>
                  <a:pt x="514542" y="2213397"/>
                </a:cubicBezTo>
                <a:cubicBezTo>
                  <a:pt x="467299" y="2147513"/>
                  <a:pt x="428731" y="2076808"/>
                  <a:pt x="398199" y="2001924"/>
                </a:cubicBezTo>
                <a:cubicBezTo>
                  <a:pt x="385987" y="1972356"/>
                  <a:pt x="368632" y="1945681"/>
                  <a:pt x="352884" y="1918042"/>
                </a:cubicBezTo>
                <a:cubicBezTo>
                  <a:pt x="340028" y="1895866"/>
                  <a:pt x="328458" y="1873048"/>
                  <a:pt x="320423" y="1848622"/>
                </a:cubicBezTo>
                <a:cubicBezTo>
                  <a:pt x="318816" y="1843480"/>
                  <a:pt x="313031" y="1835767"/>
                  <a:pt x="319459" y="1832231"/>
                </a:cubicBezTo>
                <a:close/>
                <a:moveTo>
                  <a:pt x="1911294" y="1818412"/>
                </a:moveTo>
                <a:cubicBezTo>
                  <a:pt x="1918043" y="1829661"/>
                  <a:pt x="1918686" y="1842195"/>
                  <a:pt x="1920614" y="1854086"/>
                </a:cubicBezTo>
                <a:cubicBezTo>
                  <a:pt x="1932505" y="1923827"/>
                  <a:pt x="1949539" y="1991962"/>
                  <a:pt x="1984570" y="2054632"/>
                </a:cubicBezTo>
                <a:cubicBezTo>
                  <a:pt x="2003532" y="2088378"/>
                  <a:pt x="2009317" y="2126302"/>
                  <a:pt x="2011245" y="2164547"/>
                </a:cubicBezTo>
                <a:cubicBezTo>
                  <a:pt x="2012852" y="2195079"/>
                  <a:pt x="2012209" y="2225611"/>
                  <a:pt x="2005139" y="2255821"/>
                </a:cubicBezTo>
                <a:cubicBezTo>
                  <a:pt x="1995819" y="2295995"/>
                  <a:pt x="1967858" y="2316563"/>
                  <a:pt x="1930577" y="2327812"/>
                </a:cubicBezTo>
                <a:cubicBezTo>
                  <a:pt x="1924149" y="2329740"/>
                  <a:pt x="1922221" y="2326205"/>
                  <a:pt x="1920935" y="2321063"/>
                </a:cubicBezTo>
                <a:cubicBezTo>
                  <a:pt x="1915793" y="2295995"/>
                  <a:pt x="1909365" y="2271248"/>
                  <a:pt x="1906151" y="2245858"/>
                </a:cubicBezTo>
                <a:cubicBezTo>
                  <a:pt x="1903580" y="2226896"/>
                  <a:pt x="1909365" y="2208256"/>
                  <a:pt x="1912258" y="2189615"/>
                </a:cubicBezTo>
                <a:cubicBezTo>
                  <a:pt x="1919328" y="2143335"/>
                  <a:pt x="1927684" y="2097055"/>
                  <a:pt x="1925113" y="2049811"/>
                </a:cubicBezTo>
                <a:cubicBezTo>
                  <a:pt x="1921578" y="1990676"/>
                  <a:pt x="1917721" y="1931541"/>
                  <a:pt x="1914186" y="1872405"/>
                </a:cubicBezTo>
                <a:cubicBezTo>
                  <a:pt x="1913543" y="1854408"/>
                  <a:pt x="1912579" y="1836410"/>
                  <a:pt x="1911294" y="1818412"/>
                </a:cubicBezTo>
                <a:close/>
                <a:moveTo>
                  <a:pt x="2618026" y="1780166"/>
                </a:moveTo>
                <a:cubicBezTo>
                  <a:pt x="2621240" y="1782095"/>
                  <a:pt x="2619633" y="1785630"/>
                  <a:pt x="2618990" y="1788523"/>
                </a:cubicBezTo>
                <a:cubicBezTo>
                  <a:pt x="2614169" y="1807806"/>
                  <a:pt x="2606777" y="1826446"/>
                  <a:pt x="2596171" y="1843158"/>
                </a:cubicBezTo>
                <a:cubicBezTo>
                  <a:pt x="2554712" y="1908722"/>
                  <a:pt x="2527716" y="1981355"/>
                  <a:pt x="2491720" y="2049489"/>
                </a:cubicBezTo>
                <a:cubicBezTo>
                  <a:pt x="2451547" y="2125980"/>
                  <a:pt x="2401089" y="2195721"/>
                  <a:pt x="2343560" y="2260320"/>
                </a:cubicBezTo>
                <a:cubicBezTo>
                  <a:pt x="2296959" y="2312706"/>
                  <a:pt x="2246501" y="2360593"/>
                  <a:pt x="2188008" y="2399481"/>
                </a:cubicBezTo>
                <a:cubicBezTo>
                  <a:pt x="2141086" y="2430656"/>
                  <a:pt x="2092235" y="2457010"/>
                  <a:pt x="2035992" y="2467294"/>
                </a:cubicBezTo>
                <a:cubicBezTo>
                  <a:pt x="2007710" y="2472436"/>
                  <a:pt x="1978785" y="2473400"/>
                  <a:pt x="1950824" y="2463759"/>
                </a:cubicBezTo>
                <a:cubicBezTo>
                  <a:pt x="1930577" y="2456688"/>
                  <a:pt x="1927684" y="2451546"/>
                  <a:pt x="1928006" y="2430334"/>
                </a:cubicBezTo>
                <a:cubicBezTo>
                  <a:pt x="1929291" y="2382448"/>
                  <a:pt x="1953717" y="2348380"/>
                  <a:pt x="1991640" y="2321384"/>
                </a:cubicBezTo>
                <a:cubicBezTo>
                  <a:pt x="2040170" y="2286995"/>
                  <a:pt x="2094806" y="2269962"/>
                  <a:pt x="2152977" y="2264177"/>
                </a:cubicBezTo>
                <a:cubicBezTo>
                  <a:pt x="2187366" y="2260641"/>
                  <a:pt x="2221754" y="2257749"/>
                  <a:pt x="2256143" y="2255499"/>
                </a:cubicBezTo>
                <a:cubicBezTo>
                  <a:pt x="2283782" y="2253892"/>
                  <a:pt x="2305315" y="2240715"/>
                  <a:pt x="2325562" y="2223682"/>
                </a:cubicBezTo>
                <a:cubicBezTo>
                  <a:pt x="2388233" y="2170974"/>
                  <a:pt x="2435799" y="2106054"/>
                  <a:pt x="2475329" y="2035349"/>
                </a:cubicBezTo>
                <a:cubicBezTo>
                  <a:pt x="2486899" y="2014780"/>
                  <a:pt x="2499112" y="1995175"/>
                  <a:pt x="2508111" y="1973321"/>
                </a:cubicBezTo>
                <a:cubicBezTo>
                  <a:pt x="2493327" y="1982641"/>
                  <a:pt x="2481436" y="1994854"/>
                  <a:pt x="2468902" y="2006424"/>
                </a:cubicBezTo>
                <a:cubicBezTo>
                  <a:pt x="2422943" y="2049811"/>
                  <a:pt x="2378270" y="2094805"/>
                  <a:pt x="2331026" y="2136586"/>
                </a:cubicBezTo>
                <a:cubicBezTo>
                  <a:pt x="2283782" y="2178366"/>
                  <a:pt x="2233967" y="2215326"/>
                  <a:pt x="2170654" y="2229788"/>
                </a:cubicBezTo>
                <a:cubicBezTo>
                  <a:pt x="2149121" y="2234609"/>
                  <a:pt x="2127588" y="2240073"/>
                  <a:pt x="2105412" y="2240715"/>
                </a:cubicBezTo>
                <a:cubicBezTo>
                  <a:pt x="2083879" y="2241358"/>
                  <a:pt x="2065238" y="2232681"/>
                  <a:pt x="2047240" y="2223039"/>
                </a:cubicBezTo>
                <a:cubicBezTo>
                  <a:pt x="2039206" y="2218861"/>
                  <a:pt x="2037278" y="2211148"/>
                  <a:pt x="2038242" y="2202149"/>
                </a:cubicBezTo>
                <a:cubicBezTo>
                  <a:pt x="2042741" y="2156190"/>
                  <a:pt x="2066845" y="2121480"/>
                  <a:pt x="2102198" y="2094162"/>
                </a:cubicBezTo>
                <a:cubicBezTo>
                  <a:pt x="2141407" y="2063631"/>
                  <a:pt x="2184473" y="2040169"/>
                  <a:pt x="2233646" y="2029564"/>
                </a:cubicBezTo>
                <a:cubicBezTo>
                  <a:pt x="2261928" y="2023457"/>
                  <a:pt x="2290853" y="2024100"/>
                  <a:pt x="2319135" y="2027314"/>
                </a:cubicBezTo>
                <a:cubicBezTo>
                  <a:pt x="2357701" y="2031813"/>
                  <a:pt x="2390804" y="2020243"/>
                  <a:pt x="2421658" y="1998389"/>
                </a:cubicBezTo>
                <a:cubicBezTo>
                  <a:pt x="2475651" y="1959822"/>
                  <a:pt x="2520002" y="1911935"/>
                  <a:pt x="2556641" y="1856978"/>
                </a:cubicBezTo>
                <a:cubicBezTo>
                  <a:pt x="2570460" y="1836409"/>
                  <a:pt x="2584923" y="1816162"/>
                  <a:pt x="2599385" y="1795914"/>
                </a:cubicBezTo>
                <a:cubicBezTo>
                  <a:pt x="2602599" y="1791415"/>
                  <a:pt x="2606456" y="1787558"/>
                  <a:pt x="2610312" y="1783702"/>
                </a:cubicBezTo>
                <a:cubicBezTo>
                  <a:pt x="2612241" y="1781452"/>
                  <a:pt x="2614812" y="1778238"/>
                  <a:pt x="2618026" y="1780166"/>
                </a:cubicBezTo>
                <a:close/>
                <a:moveTo>
                  <a:pt x="239755" y="1655146"/>
                </a:moveTo>
                <a:cubicBezTo>
                  <a:pt x="245861" y="1651289"/>
                  <a:pt x="250361" y="1659645"/>
                  <a:pt x="254218" y="1663823"/>
                </a:cubicBezTo>
                <a:cubicBezTo>
                  <a:pt x="293427" y="1706568"/>
                  <a:pt x="333922" y="1748670"/>
                  <a:pt x="371524" y="1793021"/>
                </a:cubicBezTo>
                <a:cubicBezTo>
                  <a:pt x="400128" y="1826767"/>
                  <a:pt x="435802" y="1840908"/>
                  <a:pt x="478868" y="1844444"/>
                </a:cubicBezTo>
                <a:cubicBezTo>
                  <a:pt x="528683" y="1848622"/>
                  <a:pt x="578498" y="1851193"/>
                  <a:pt x="627671" y="1861799"/>
                </a:cubicBezTo>
                <a:cubicBezTo>
                  <a:pt x="690984" y="1875297"/>
                  <a:pt x="739514" y="1908078"/>
                  <a:pt x="771652" y="1964643"/>
                </a:cubicBezTo>
                <a:cubicBezTo>
                  <a:pt x="777116" y="1974284"/>
                  <a:pt x="783222" y="1983926"/>
                  <a:pt x="788043" y="1994211"/>
                </a:cubicBezTo>
                <a:cubicBezTo>
                  <a:pt x="798006" y="2014458"/>
                  <a:pt x="785472" y="2040812"/>
                  <a:pt x="763618" y="2046918"/>
                </a:cubicBezTo>
                <a:cubicBezTo>
                  <a:pt x="748512" y="2051418"/>
                  <a:pt x="733729" y="2048847"/>
                  <a:pt x="718945" y="2049489"/>
                </a:cubicBezTo>
                <a:cubicBezTo>
                  <a:pt x="657238" y="2053667"/>
                  <a:pt x="602602" y="2031813"/>
                  <a:pt x="551823" y="2000638"/>
                </a:cubicBezTo>
                <a:cubicBezTo>
                  <a:pt x="435159" y="1929290"/>
                  <a:pt x="340992" y="1834481"/>
                  <a:pt x="263538" y="1722316"/>
                </a:cubicBezTo>
                <a:cubicBezTo>
                  <a:pt x="253253" y="1707211"/>
                  <a:pt x="244255" y="1691463"/>
                  <a:pt x="239112" y="1673465"/>
                </a:cubicBezTo>
                <a:cubicBezTo>
                  <a:pt x="237184" y="1667037"/>
                  <a:pt x="233970" y="1658681"/>
                  <a:pt x="239755" y="1655146"/>
                </a:cubicBezTo>
                <a:close/>
                <a:moveTo>
                  <a:pt x="1902616" y="1650647"/>
                </a:moveTo>
                <a:cubicBezTo>
                  <a:pt x="1908722" y="1655147"/>
                  <a:pt x="1907115" y="1660931"/>
                  <a:pt x="1907115" y="1666074"/>
                </a:cubicBezTo>
                <a:cubicBezTo>
                  <a:pt x="1908722" y="1723923"/>
                  <a:pt x="1904223" y="1781452"/>
                  <a:pt x="1898116" y="1838980"/>
                </a:cubicBezTo>
                <a:cubicBezTo>
                  <a:pt x="1890082" y="1917078"/>
                  <a:pt x="1875619" y="1993889"/>
                  <a:pt x="1850551" y="2068451"/>
                </a:cubicBezTo>
                <a:cubicBezTo>
                  <a:pt x="1823233" y="2149763"/>
                  <a:pt x="1783059" y="2224967"/>
                  <a:pt x="1738387" y="2297923"/>
                </a:cubicBezTo>
                <a:cubicBezTo>
                  <a:pt x="1709140" y="2346131"/>
                  <a:pt x="1676358" y="2391768"/>
                  <a:pt x="1634578" y="2430334"/>
                </a:cubicBezTo>
                <a:cubicBezTo>
                  <a:pt x="1601796" y="2460545"/>
                  <a:pt x="1563551" y="2476936"/>
                  <a:pt x="1518557" y="2475650"/>
                </a:cubicBezTo>
                <a:cubicBezTo>
                  <a:pt x="1511165" y="2475329"/>
                  <a:pt x="1503773" y="2474365"/>
                  <a:pt x="1496703" y="2472436"/>
                </a:cubicBezTo>
                <a:cubicBezTo>
                  <a:pt x="1480955" y="2468580"/>
                  <a:pt x="1471634" y="2458295"/>
                  <a:pt x="1468742" y="2441904"/>
                </a:cubicBezTo>
                <a:cubicBezTo>
                  <a:pt x="1462314" y="2401088"/>
                  <a:pt x="1468099" y="2361557"/>
                  <a:pt x="1483847" y="2324276"/>
                </a:cubicBezTo>
                <a:cubicBezTo>
                  <a:pt x="1526592" y="2222075"/>
                  <a:pt x="1602118" y="2152655"/>
                  <a:pt x="1705605" y="2113767"/>
                </a:cubicBezTo>
                <a:cubicBezTo>
                  <a:pt x="1712033" y="2111196"/>
                  <a:pt x="1719103" y="2109589"/>
                  <a:pt x="1725852" y="2108946"/>
                </a:cubicBezTo>
                <a:cubicBezTo>
                  <a:pt x="1746100" y="2106697"/>
                  <a:pt x="1759919" y="2095769"/>
                  <a:pt x="1770204" y="2078736"/>
                </a:cubicBezTo>
                <a:cubicBezTo>
                  <a:pt x="1824840" y="1989711"/>
                  <a:pt x="1867906" y="1896188"/>
                  <a:pt x="1882368" y="1791415"/>
                </a:cubicBezTo>
                <a:cubicBezTo>
                  <a:pt x="1887832" y="1753491"/>
                  <a:pt x="1890724" y="1715246"/>
                  <a:pt x="1894902" y="1677001"/>
                </a:cubicBezTo>
                <a:cubicBezTo>
                  <a:pt x="1896509" y="1668002"/>
                  <a:pt x="1897152" y="1658682"/>
                  <a:pt x="1902616" y="1650647"/>
                </a:cubicBezTo>
                <a:close/>
                <a:moveTo>
                  <a:pt x="2699015" y="1603403"/>
                </a:moveTo>
                <a:cubicBezTo>
                  <a:pt x="2702551" y="1605974"/>
                  <a:pt x="2699337" y="1609188"/>
                  <a:pt x="2698051" y="1611759"/>
                </a:cubicBezTo>
                <a:cubicBezTo>
                  <a:pt x="2665269" y="1675394"/>
                  <a:pt x="2627024" y="1735494"/>
                  <a:pt x="2578173" y="1788201"/>
                </a:cubicBezTo>
                <a:cubicBezTo>
                  <a:pt x="2529001" y="1841230"/>
                  <a:pt x="2475650" y="1889760"/>
                  <a:pt x="2415551" y="1929933"/>
                </a:cubicBezTo>
                <a:cubicBezTo>
                  <a:pt x="2374413" y="1957251"/>
                  <a:pt x="2331347" y="1981034"/>
                  <a:pt x="2282496" y="1991961"/>
                </a:cubicBezTo>
                <a:cubicBezTo>
                  <a:pt x="2260320" y="1996782"/>
                  <a:pt x="2238145" y="1998710"/>
                  <a:pt x="2212434" y="1998067"/>
                </a:cubicBezTo>
                <a:cubicBezTo>
                  <a:pt x="2204078" y="1997746"/>
                  <a:pt x="2192186" y="1998389"/>
                  <a:pt x="2180295" y="1996460"/>
                </a:cubicBezTo>
                <a:cubicBezTo>
                  <a:pt x="2150406" y="1991318"/>
                  <a:pt x="2136586" y="1963679"/>
                  <a:pt x="2151370" y="1937325"/>
                </a:cubicBezTo>
                <a:cubicBezTo>
                  <a:pt x="2172582" y="1899080"/>
                  <a:pt x="2196043" y="1862442"/>
                  <a:pt x="2234609" y="1838980"/>
                </a:cubicBezTo>
                <a:cubicBezTo>
                  <a:pt x="2271569" y="1816483"/>
                  <a:pt x="2312707" y="1807806"/>
                  <a:pt x="2355130" y="1802664"/>
                </a:cubicBezTo>
                <a:cubicBezTo>
                  <a:pt x="2402374" y="1796557"/>
                  <a:pt x="2449939" y="1795272"/>
                  <a:pt x="2497184" y="1786916"/>
                </a:cubicBezTo>
                <a:cubicBezTo>
                  <a:pt x="2519038" y="1783059"/>
                  <a:pt x="2535107" y="1771810"/>
                  <a:pt x="2549570" y="1757026"/>
                </a:cubicBezTo>
                <a:cubicBezTo>
                  <a:pt x="2587815" y="1717817"/>
                  <a:pt x="2623810" y="1677001"/>
                  <a:pt x="2660449" y="1636185"/>
                </a:cubicBezTo>
                <a:cubicBezTo>
                  <a:pt x="2670090" y="1625579"/>
                  <a:pt x="2679732" y="1614973"/>
                  <a:pt x="2690659" y="1605653"/>
                </a:cubicBezTo>
                <a:cubicBezTo>
                  <a:pt x="2692909" y="1603724"/>
                  <a:pt x="2696123" y="1601153"/>
                  <a:pt x="2699015" y="1603403"/>
                </a:cubicBezTo>
                <a:close/>
                <a:moveTo>
                  <a:pt x="933309" y="1490917"/>
                </a:moveTo>
                <a:cubicBezTo>
                  <a:pt x="938773" y="1488988"/>
                  <a:pt x="942630" y="1503130"/>
                  <a:pt x="945522" y="1510843"/>
                </a:cubicBezTo>
                <a:cubicBezTo>
                  <a:pt x="970269" y="1576085"/>
                  <a:pt x="986981" y="1643255"/>
                  <a:pt x="995016" y="1712353"/>
                </a:cubicBezTo>
                <a:cubicBezTo>
                  <a:pt x="998551" y="1748027"/>
                  <a:pt x="1001444" y="1783701"/>
                  <a:pt x="1001444" y="1834159"/>
                </a:cubicBezTo>
                <a:cubicBezTo>
                  <a:pt x="1000158" y="1890724"/>
                  <a:pt x="993409" y="1961107"/>
                  <a:pt x="967698" y="2028278"/>
                </a:cubicBezTo>
                <a:cubicBezTo>
                  <a:pt x="957092" y="2056238"/>
                  <a:pt x="943272" y="2081949"/>
                  <a:pt x="920454" y="2101876"/>
                </a:cubicBezTo>
                <a:cubicBezTo>
                  <a:pt x="909205" y="2111517"/>
                  <a:pt x="896672" y="2118909"/>
                  <a:pt x="881245" y="2119873"/>
                </a:cubicBezTo>
                <a:cubicBezTo>
                  <a:pt x="861641" y="2121159"/>
                  <a:pt x="848463" y="2112481"/>
                  <a:pt x="839785" y="2095769"/>
                </a:cubicBezTo>
                <a:cubicBezTo>
                  <a:pt x="827252" y="2071665"/>
                  <a:pt x="823716" y="2045633"/>
                  <a:pt x="822109" y="2019279"/>
                </a:cubicBezTo>
                <a:cubicBezTo>
                  <a:pt x="818253" y="1956929"/>
                  <a:pt x="839143" y="1901008"/>
                  <a:pt x="867746" y="1847336"/>
                </a:cubicBezTo>
                <a:cubicBezTo>
                  <a:pt x="882530" y="1819375"/>
                  <a:pt x="901171" y="1793986"/>
                  <a:pt x="921418" y="1769882"/>
                </a:cubicBezTo>
                <a:cubicBezTo>
                  <a:pt x="946808" y="1739671"/>
                  <a:pt x="955164" y="1704640"/>
                  <a:pt x="951950" y="1665752"/>
                </a:cubicBezTo>
                <a:cubicBezTo>
                  <a:pt x="947772" y="1614973"/>
                  <a:pt x="935881" y="1565479"/>
                  <a:pt x="930738" y="1515021"/>
                </a:cubicBezTo>
                <a:cubicBezTo>
                  <a:pt x="929774" y="1506665"/>
                  <a:pt x="925275" y="1493809"/>
                  <a:pt x="933309" y="1490917"/>
                </a:cubicBezTo>
                <a:close/>
                <a:moveTo>
                  <a:pt x="2003854" y="1437889"/>
                </a:moveTo>
                <a:cubicBezTo>
                  <a:pt x="2008032" y="1438853"/>
                  <a:pt x="2006746" y="1443674"/>
                  <a:pt x="2006746" y="1446888"/>
                </a:cubicBezTo>
                <a:cubicBezTo>
                  <a:pt x="2006746" y="1463600"/>
                  <a:pt x="2003854" y="1479991"/>
                  <a:pt x="2001283" y="1496381"/>
                </a:cubicBezTo>
                <a:cubicBezTo>
                  <a:pt x="1995498" y="1536233"/>
                  <a:pt x="1987463" y="1575764"/>
                  <a:pt x="1984249" y="1615938"/>
                </a:cubicBezTo>
                <a:cubicBezTo>
                  <a:pt x="1981035" y="1655790"/>
                  <a:pt x="1991319" y="1690821"/>
                  <a:pt x="2017673" y="1721674"/>
                </a:cubicBezTo>
                <a:cubicBezTo>
                  <a:pt x="2049812" y="1758955"/>
                  <a:pt x="2074238" y="1801057"/>
                  <a:pt x="2092557" y="1847016"/>
                </a:cubicBezTo>
                <a:cubicBezTo>
                  <a:pt x="2114732" y="1902294"/>
                  <a:pt x="2121160" y="1958537"/>
                  <a:pt x="2106698" y="2016709"/>
                </a:cubicBezTo>
                <a:cubicBezTo>
                  <a:pt x="2104127" y="2026672"/>
                  <a:pt x="2101234" y="2035992"/>
                  <a:pt x="2096092" y="2044991"/>
                </a:cubicBezTo>
                <a:cubicBezTo>
                  <a:pt x="2083558" y="2067166"/>
                  <a:pt x="2063632" y="2074559"/>
                  <a:pt x="2039849" y="2064917"/>
                </a:cubicBezTo>
                <a:cubicBezTo>
                  <a:pt x="2018316" y="2056561"/>
                  <a:pt x="2003211" y="2040491"/>
                  <a:pt x="1990998" y="2021529"/>
                </a:cubicBezTo>
                <a:cubicBezTo>
                  <a:pt x="1964644" y="1980070"/>
                  <a:pt x="1952431" y="1933790"/>
                  <a:pt x="1944397" y="1886225"/>
                </a:cubicBezTo>
                <a:cubicBezTo>
                  <a:pt x="1937969" y="1846373"/>
                  <a:pt x="1934434" y="1806842"/>
                  <a:pt x="1934755" y="1766669"/>
                </a:cubicBezTo>
                <a:cubicBezTo>
                  <a:pt x="1936041" y="1659968"/>
                  <a:pt x="1953074" y="1556160"/>
                  <a:pt x="1992284" y="1456529"/>
                </a:cubicBezTo>
                <a:cubicBezTo>
                  <a:pt x="1993891" y="1452673"/>
                  <a:pt x="1995498" y="1448495"/>
                  <a:pt x="1997426" y="1444959"/>
                </a:cubicBezTo>
                <a:cubicBezTo>
                  <a:pt x="1999033" y="1442067"/>
                  <a:pt x="1999997" y="1436925"/>
                  <a:pt x="2003854" y="1437889"/>
                </a:cubicBezTo>
                <a:close/>
                <a:moveTo>
                  <a:pt x="88702" y="1352077"/>
                </a:moveTo>
                <a:cubicBezTo>
                  <a:pt x="92880" y="1349827"/>
                  <a:pt x="95773" y="1354006"/>
                  <a:pt x="98344" y="1356898"/>
                </a:cubicBezTo>
                <a:cubicBezTo>
                  <a:pt x="110235" y="1369432"/>
                  <a:pt x="119556" y="1383573"/>
                  <a:pt x="129197" y="1397714"/>
                </a:cubicBezTo>
                <a:cubicBezTo>
                  <a:pt x="158443" y="1441102"/>
                  <a:pt x="186083" y="1485454"/>
                  <a:pt x="219507" y="1526270"/>
                </a:cubicBezTo>
                <a:cubicBezTo>
                  <a:pt x="244897" y="1557123"/>
                  <a:pt x="273822" y="1583477"/>
                  <a:pt x="310781" y="1600510"/>
                </a:cubicBezTo>
                <a:cubicBezTo>
                  <a:pt x="332636" y="1610795"/>
                  <a:pt x="355454" y="1615294"/>
                  <a:pt x="379559" y="1615937"/>
                </a:cubicBezTo>
                <a:cubicBezTo>
                  <a:pt x="413304" y="1616901"/>
                  <a:pt x="447050" y="1614651"/>
                  <a:pt x="480796" y="1618187"/>
                </a:cubicBezTo>
                <a:cubicBezTo>
                  <a:pt x="491402" y="1619151"/>
                  <a:pt x="501686" y="1620436"/>
                  <a:pt x="511649" y="1623972"/>
                </a:cubicBezTo>
                <a:cubicBezTo>
                  <a:pt x="564357" y="1643576"/>
                  <a:pt x="611601" y="1671858"/>
                  <a:pt x="647918" y="1715888"/>
                </a:cubicBezTo>
                <a:cubicBezTo>
                  <a:pt x="662380" y="1733243"/>
                  <a:pt x="674271" y="1752527"/>
                  <a:pt x="675557" y="1776309"/>
                </a:cubicBezTo>
                <a:cubicBezTo>
                  <a:pt x="676521" y="1797521"/>
                  <a:pt x="667201" y="1810698"/>
                  <a:pt x="646632" y="1817126"/>
                </a:cubicBezTo>
                <a:cubicBezTo>
                  <a:pt x="636990" y="1820018"/>
                  <a:pt x="627349" y="1821304"/>
                  <a:pt x="617707" y="1821304"/>
                </a:cubicBezTo>
                <a:cubicBezTo>
                  <a:pt x="567892" y="1817126"/>
                  <a:pt x="520005" y="1804270"/>
                  <a:pt x="474368" y="1783701"/>
                </a:cubicBezTo>
                <a:cubicBezTo>
                  <a:pt x="388236" y="1744813"/>
                  <a:pt x="316888" y="1686964"/>
                  <a:pt x="254539" y="1616580"/>
                </a:cubicBezTo>
                <a:cubicBezTo>
                  <a:pt x="196046" y="1550374"/>
                  <a:pt x="147195" y="1477097"/>
                  <a:pt x="104129" y="1399964"/>
                </a:cubicBezTo>
                <a:cubicBezTo>
                  <a:pt x="97380" y="1388073"/>
                  <a:pt x="91595" y="1375860"/>
                  <a:pt x="87738" y="1362683"/>
                </a:cubicBezTo>
                <a:cubicBezTo>
                  <a:pt x="86774" y="1359148"/>
                  <a:pt x="84203" y="1354648"/>
                  <a:pt x="88702" y="1352077"/>
                </a:cubicBezTo>
                <a:close/>
                <a:moveTo>
                  <a:pt x="1901331" y="1342115"/>
                </a:moveTo>
                <a:cubicBezTo>
                  <a:pt x="1905509" y="1342115"/>
                  <a:pt x="1906152" y="1346615"/>
                  <a:pt x="1907116" y="1349828"/>
                </a:cubicBezTo>
                <a:cubicBezTo>
                  <a:pt x="1910972" y="1363969"/>
                  <a:pt x="1909044" y="1378111"/>
                  <a:pt x="1910008" y="1394823"/>
                </a:cubicBezTo>
                <a:cubicBezTo>
                  <a:pt x="1907437" y="1463921"/>
                  <a:pt x="1897796" y="1535269"/>
                  <a:pt x="1885261" y="1606296"/>
                </a:cubicBezTo>
                <a:cubicBezTo>
                  <a:pt x="1875298" y="1662217"/>
                  <a:pt x="1865335" y="1718139"/>
                  <a:pt x="1842838" y="1770204"/>
                </a:cubicBezTo>
                <a:cubicBezTo>
                  <a:pt x="1795273" y="1879797"/>
                  <a:pt x="1742565" y="1986177"/>
                  <a:pt x="1667039" y="2079701"/>
                </a:cubicBezTo>
                <a:cubicBezTo>
                  <a:pt x="1655790" y="2093520"/>
                  <a:pt x="1642935" y="2106054"/>
                  <a:pt x="1629758" y="2118267"/>
                </a:cubicBezTo>
                <a:cubicBezTo>
                  <a:pt x="1603083" y="2143014"/>
                  <a:pt x="1569980" y="2149442"/>
                  <a:pt x="1535270" y="2151370"/>
                </a:cubicBezTo>
                <a:cubicBezTo>
                  <a:pt x="1524343" y="2152013"/>
                  <a:pt x="1513415" y="2151692"/>
                  <a:pt x="1502810" y="2151692"/>
                </a:cubicBezTo>
                <a:cubicBezTo>
                  <a:pt x="1483848" y="2151370"/>
                  <a:pt x="1476456" y="2145264"/>
                  <a:pt x="1472278" y="2126302"/>
                </a:cubicBezTo>
                <a:cubicBezTo>
                  <a:pt x="1463600" y="2088057"/>
                  <a:pt x="1465529" y="2050454"/>
                  <a:pt x="1480955" y="2014459"/>
                </a:cubicBezTo>
                <a:cubicBezTo>
                  <a:pt x="1524985" y="1913222"/>
                  <a:pt x="1595691" y="1837695"/>
                  <a:pt x="1698214" y="1794308"/>
                </a:cubicBezTo>
                <a:cubicBezTo>
                  <a:pt x="1707212" y="1790451"/>
                  <a:pt x="1716533" y="1787880"/>
                  <a:pt x="1726174" y="1786273"/>
                </a:cubicBezTo>
                <a:cubicBezTo>
                  <a:pt x="1746100" y="1783059"/>
                  <a:pt x="1759599" y="1771811"/>
                  <a:pt x="1770526" y="1755420"/>
                </a:cubicBezTo>
                <a:cubicBezTo>
                  <a:pt x="1826126" y="1672181"/>
                  <a:pt x="1865657" y="1582192"/>
                  <a:pt x="1881405" y="1482884"/>
                </a:cubicBezTo>
                <a:cubicBezTo>
                  <a:pt x="1887511" y="1445281"/>
                  <a:pt x="1893618" y="1408000"/>
                  <a:pt x="1893296" y="1369754"/>
                </a:cubicBezTo>
                <a:cubicBezTo>
                  <a:pt x="1893296" y="1363327"/>
                  <a:pt x="1894582" y="1356577"/>
                  <a:pt x="1895867" y="1350150"/>
                </a:cubicBezTo>
                <a:cubicBezTo>
                  <a:pt x="1896510" y="1346936"/>
                  <a:pt x="1897153" y="1342115"/>
                  <a:pt x="1901331" y="1342115"/>
                </a:cubicBezTo>
                <a:close/>
                <a:moveTo>
                  <a:pt x="2847176" y="1301299"/>
                </a:moveTo>
                <a:cubicBezTo>
                  <a:pt x="2853925" y="1305155"/>
                  <a:pt x="2847497" y="1313511"/>
                  <a:pt x="2845248" y="1318975"/>
                </a:cubicBezTo>
                <a:cubicBezTo>
                  <a:pt x="2827893" y="1360755"/>
                  <a:pt x="2803146" y="1398358"/>
                  <a:pt x="2778399" y="1435960"/>
                </a:cubicBezTo>
                <a:cubicBezTo>
                  <a:pt x="2738547" y="1496703"/>
                  <a:pt x="2694838" y="1554552"/>
                  <a:pt x="2642452" y="1605332"/>
                </a:cubicBezTo>
                <a:cubicBezTo>
                  <a:pt x="2578174" y="1667360"/>
                  <a:pt x="2506183" y="1718139"/>
                  <a:pt x="2421015" y="1747385"/>
                </a:cubicBezTo>
                <a:cubicBezTo>
                  <a:pt x="2388876" y="1758312"/>
                  <a:pt x="2356095" y="1766347"/>
                  <a:pt x="2322349" y="1768275"/>
                </a:cubicBezTo>
                <a:cubicBezTo>
                  <a:pt x="2310779" y="1768918"/>
                  <a:pt x="2299209" y="1767954"/>
                  <a:pt x="2287961" y="1764097"/>
                </a:cubicBezTo>
                <a:cubicBezTo>
                  <a:pt x="2269963" y="1757991"/>
                  <a:pt x="2260643" y="1744814"/>
                  <a:pt x="2260964" y="1720389"/>
                </a:cubicBezTo>
                <a:cubicBezTo>
                  <a:pt x="2262250" y="1700463"/>
                  <a:pt x="2274462" y="1679894"/>
                  <a:pt x="2290532" y="1661575"/>
                </a:cubicBezTo>
                <a:cubicBezTo>
                  <a:pt x="2330062" y="1616259"/>
                  <a:pt x="2379235" y="1585727"/>
                  <a:pt x="2436763" y="1569015"/>
                </a:cubicBezTo>
                <a:cubicBezTo>
                  <a:pt x="2449297" y="1565480"/>
                  <a:pt x="2462796" y="1565158"/>
                  <a:pt x="2475973" y="1564837"/>
                </a:cubicBezTo>
                <a:cubicBezTo>
                  <a:pt x="2507790" y="1564516"/>
                  <a:pt x="2539608" y="1565480"/>
                  <a:pt x="2571425" y="1562587"/>
                </a:cubicBezTo>
                <a:cubicBezTo>
                  <a:pt x="2616419" y="1558730"/>
                  <a:pt x="2653058" y="1537519"/>
                  <a:pt x="2685196" y="1507308"/>
                </a:cubicBezTo>
                <a:cubicBezTo>
                  <a:pt x="2723763" y="1470671"/>
                  <a:pt x="2753009" y="1426640"/>
                  <a:pt x="2782256" y="1382610"/>
                </a:cubicBezTo>
                <a:cubicBezTo>
                  <a:pt x="2798325" y="1358506"/>
                  <a:pt x="2813430" y="1333437"/>
                  <a:pt x="2832392" y="1311262"/>
                </a:cubicBezTo>
                <a:cubicBezTo>
                  <a:pt x="2836249" y="1306762"/>
                  <a:pt x="2840748" y="1297442"/>
                  <a:pt x="2847176" y="1301299"/>
                </a:cubicBezTo>
                <a:close/>
                <a:moveTo>
                  <a:pt x="807326" y="1224487"/>
                </a:moveTo>
                <a:cubicBezTo>
                  <a:pt x="819539" y="1230272"/>
                  <a:pt x="824360" y="1241199"/>
                  <a:pt x="828859" y="1251805"/>
                </a:cubicBezTo>
                <a:cubicBezTo>
                  <a:pt x="844286" y="1289407"/>
                  <a:pt x="853284" y="1328617"/>
                  <a:pt x="861641" y="1368148"/>
                </a:cubicBezTo>
                <a:cubicBezTo>
                  <a:pt x="877389" y="1443031"/>
                  <a:pt x="889923" y="1518557"/>
                  <a:pt x="890887" y="1595047"/>
                </a:cubicBezTo>
                <a:cubicBezTo>
                  <a:pt x="892172" y="1675394"/>
                  <a:pt x="878996" y="1753492"/>
                  <a:pt x="844928" y="1827090"/>
                </a:cubicBezTo>
                <a:cubicBezTo>
                  <a:pt x="836894" y="1844445"/>
                  <a:pt x="826609" y="1860193"/>
                  <a:pt x="811504" y="1872727"/>
                </a:cubicBezTo>
                <a:cubicBezTo>
                  <a:pt x="779687" y="1899723"/>
                  <a:pt x="739513" y="1891367"/>
                  <a:pt x="721515" y="1854086"/>
                </a:cubicBezTo>
                <a:cubicBezTo>
                  <a:pt x="715409" y="1841231"/>
                  <a:pt x="711874" y="1828054"/>
                  <a:pt x="709945" y="1813913"/>
                </a:cubicBezTo>
                <a:cubicBezTo>
                  <a:pt x="700304" y="1743207"/>
                  <a:pt x="712195" y="1677001"/>
                  <a:pt x="750762" y="1616580"/>
                </a:cubicBezTo>
                <a:cubicBezTo>
                  <a:pt x="770688" y="1585084"/>
                  <a:pt x="791578" y="1554231"/>
                  <a:pt x="811825" y="1523056"/>
                </a:cubicBezTo>
                <a:cubicBezTo>
                  <a:pt x="834965" y="1487704"/>
                  <a:pt x="839143" y="1448816"/>
                  <a:pt x="834323" y="1408000"/>
                </a:cubicBezTo>
                <a:cubicBezTo>
                  <a:pt x="827573" y="1349828"/>
                  <a:pt x="816003" y="1292300"/>
                  <a:pt x="806040" y="1234771"/>
                </a:cubicBezTo>
                <a:cubicBezTo>
                  <a:pt x="806040" y="1231558"/>
                  <a:pt x="805076" y="1228665"/>
                  <a:pt x="807326" y="1224487"/>
                </a:cubicBezTo>
                <a:close/>
                <a:moveTo>
                  <a:pt x="0" y="1176278"/>
                </a:moveTo>
                <a:cubicBezTo>
                  <a:pt x="6428" y="1173387"/>
                  <a:pt x="10284" y="1178207"/>
                  <a:pt x="13820" y="1181742"/>
                </a:cubicBezTo>
                <a:cubicBezTo>
                  <a:pt x="29889" y="1197169"/>
                  <a:pt x="41459" y="1216132"/>
                  <a:pt x="54957" y="1233486"/>
                </a:cubicBezTo>
                <a:cubicBezTo>
                  <a:pt x="91274" y="1279123"/>
                  <a:pt x="132733" y="1319939"/>
                  <a:pt x="178692" y="1355934"/>
                </a:cubicBezTo>
                <a:cubicBezTo>
                  <a:pt x="198939" y="1371682"/>
                  <a:pt x="221758" y="1378110"/>
                  <a:pt x="246826" y="1378753"/>
                </a:cubicBezTo>
                <a:cubicBezTo>
                  <a:pt x="286678" y="1379717"/>
                  <a:pt x="326852" y="1378110"/>
                  <a:pt x="366382" y="1386145"/>
                </a:cubicBezTo>
                <a:cubicBezTo>
                  <a:pt x="435802" y="1399965"/>
                  <a:pt x="493331" y="1434674"/>
                  <a:pt x="538647" y="1488989"/>
                </a:cubicBezTo>
                <a:cubicBezTo>
                  <a:pt x="549895" y="1502487"/>
                  <a:pt x="557609" y="1518235"/>
                  <a:pt x="558895" y="1536554"/>
                </a:cubicBezTo>
                <a:cubicBezTo>
                  <a:pt x="560822" y="1559694"/>
                  <a:pt x="552146" y="1574157"/>
                  <a:pt x="530933" y="1583477"/>
                </a:cubicBezTo>
                <a:cubicBezTo>
                  <a:pt x="502651" y="1596011"/>
                  <a:pt x="474047" y="1592797"/>
                  <a:pt x="445445" y="1586048"/>
                </a:cubicBezTo>
                <a:cubicBezTo>
                  <a:pt x="372489" y="1568372"/>
                  <a:pt x="309818" y="1531734"/>
                  <a:pt x="252290" y="1484811"/>
                </a:cubicBezTo>
                <a:cubicBezTo>
                  <a:pt x="206331" y="1447210"/>
                  <a:pt x="166158" y="1404464"/>
                  <a:pt x="126306" y="1361077"/>
                </a:cubicBezTo>
                <a:cubicBezTo>
                  <a:pt x="111522" y="1343723"/>
                  <a:pt x="17034" y="1220951"/>
                  <a:pt x="0" y="1185599"/>
                </a:cubicBezTo>
                <a:cubicBezTo>
                  <a:pt x="0" y="1182385"/>
                  <a:pt x="0" y="1179492"/>
                  <a:pt x="0" y="1176278"/>
                </a:cubicBezTo>
                <a:close/>
                <a:moveTo>
                  <a:pt x="2128873" y="1174029"/>
                </a:moveTo>
                <a:cubicBezTo>
                  <a:pt x="2132087" y="1175636"/>
                  <a:pt x="2130159" y="1179493"/>
                  <a:pt x="2129837" y="1182385"/>
                </a:cubicBezTo>
                <a:cubicBezTo>
                  <a:pt x="2122767" y="1223844"/>
                  <a:pt x="2115375" y="1265625"/>
                  <a:pt x="2108304" y="1307084"/>
                </a:cubicBezTo>
                <a:cubicBezTo>
                  <a:pt x="2102519" y="1341472"/>
                  <a:pt x="2097377" y="1375861"/>
                  <a:pt x="2101877" y="1411213"/>
                </a:cubicBezTo>
                <a:cubicBezTo>
                  <a:pt x="2105733" y="1441424"/>
                  <a:pt x="2120517" y="1466814"/>
                  <a:pt x="2137229" y="1491239"/>
                </a:cubicBezTo>
                <a:cubicBezTo>
                  <a:pt x="2163262" y="1529806"/>
                  <a:pt x="2191222" y="1567087"/>
                  <a:pt x="2209220" y="1610474"/>
                </a:cubicBezTo>
                <a:cubicBezTo>
                  <a:pt x="2233324" y="1668967"/>
                  <a:pt x="2236217" y="1728745"/>
                  <a:pt x="2219505" y="1789166"/>
                </a:cubicBezTo>
                <a:cubicBezTo>
                  <a:pt x="2205364" y="1840266"/>
                  <a:pt x="2154584" y="1851515"/>
                  <a:pt x="2117303" y="1813591"/>
                </a:cubicBezTo>
                <a:cubicBezTo>
                  <a:pt x="2099305" y="1794951"/>
                  <a:pt x="2088700" y="1772132"/>
                  <a:pt x="2080022" y="1748350"/>
                </a:cubicBezTo>
                <a:cubicBezTo>
                  <a:pt x="2060417" y="1694678"/>
                  <a:pt x="2049169" y="1638756"/>
                  <a:pt x="2046598" y="1581549"/>
                </a:cubicBezTo>
                <a:cubicBezTo>
                  <a:pt x="2045955" y="1571907"/>
                  <a:pt x="2045312" y="1562266"/>
                  <a:pt x="2044348" y="1552624"/>
                </a:cubicBezTo>
                <a:cubicBezTo>
                  <a:pt x="2046276" y="1483204"/>
                  <a:pt x="2055597" y="1414427"/>
                  <a:pt x="2068774" y="1346293"/>
                </a:cubicBezTo>
                <a:cubicBezTo>
                  <a:pt x="2078415" y="1296799"/>
                  <a:pt x="2088700" y="1247627"/>
                  <a:pt x="2107340" y="1200383"/>
                </a:cubicBezTo>
                <a:cubicBezTo>
                  <a:pt x="2110554" y="1192027"/>
                  <a:pt x="2114411" y="1183992"/>
                  <a:pt x="2120839" y="1177564"/>
                </a:cubicBezTo>
                <a:cubicBezTo>
                  <a:pt x="2123088" y="1175636"/>
                  <a:pt x="2125659" y="1172101"/>
                  <a:pt x="2128873" y="1174029"/>
                </a:cubicBezTo>
                <a:close/>
                <a:moveTo>
                  <a:pt x="2929009" y="1123572"/>
                </a:moveTo>
                <a:cubicBezTo>
                  <a:pt x="2930656" y="1122688"/>
                  <a:pt x="2932504" y="1122608"/>
                  <a:pt x="2934593" y="1124535"/>
                </a:cubicBezTo>
                <a:cubicBezTo>
                  <a:pt x="2937806" y="1127429"/>
                  <a:pt x="2934914" y="1130963"/>
                  <a:pt x="2933628" y="1134177"/>
                </a:cubicBezTo>
                <a:cubicBezTo>
                  <a:pt x="2920130" y="1161495"/>
                  <a:pt x="2904703" y="1187527"/>
                  <a:pt x="2887349" y="1212274"/>
                </a:cubicBezTo>
                <a:cubicBezTo>
                  <a:pt x="2855210" y="1258233"/>
                  <a:pt x="2817607" y="1299370"/>
                  <a:pt x="2779362" y="1340187"/>
                </a:cubicBezTo>
                <a:cubicBezTo>
                  <a:pt x="2735011" y="1387752"/>
                  <a:pt x="2687766" y="1431461"/>
                  <a:pt x="2634095" y="1468420"/>
                </a:cubicBezTo>
                <a:cubicBezTo>
                  <a:pt x="2581708" y="1504416"/>
                  <a:pt x="2524501" y="1529484"/>
                  <a:pt x="2461188" y="1539126"/>
                </a:cubicBezTo>
                <a:cubicBezTo>
                  <a:pt x="2456046" y="1539769"/>
                  <a:pt x="2451546" y="1539447"/>
                  <a:pt x="2446725" y="1539769"/>
                </a:cubicBezTo>
                <a:cubicBezTo>
                  <a:pt x="2435156" y="1540090"/>
                  <a:pt x="2424228" y="1537840"/>
                  <a:pt x="2413622" y="1534305"/>
                </a:cubicBezTo>
                <a:cubicBezTo>
                  <a:pt x="2380520" y="1524021"/>
                  <a:pt x="2368307" y="1498631"/>
                  <a:pt x="2380520" y="1465849"/>
                </a:cubicBezTo>
                <a:cubicBezTo>
                  <a:pt x="2390804" y="1438531"/>
                  <a:pt x="2410087" y="1417641"/>
                  <a:pt x="2432584" y="1399965"/>
                </a:cubicBezTo>
                <a:cubicBezTo>
                  <a:pt x="2478221" y="1363969"/>
                  <a:pt x="2528358" y="1336973"/>
                  <a:pt x="2587493" y="1330545"/>
                </a:cubicBezTo>
                <a:cubicBezTo>
                  <a:pt x="2612562" y="1327974"/>
                  <a:pt x="2637630" y="1326688"/>
                  <a:pt x="2663020" y="1327331"/>
                </a:cubicBezTo>
                <a:cubicBezTo>
                  <a:pt x="2678125" y="1327653"/>
                  <a:pt x="2693230" y="1326046"/>
                  <a:pt x="2708335" y="1324439"/>
                </a:cubicBezTo>
                <a:cubicBezTo>
                  <a:pt x="2729226" y="1322510"/>
                  <a:pt x="2746259" y="1311905"/>
                  <a:pt x="2762329" y="1299370"/>
                </a:cubicBezTo>
                <a:cubicBezTo>
                  <a:pt x="2818571" y="1255983"/>
                  <a:pt x="2865816" y="1203597"/>
                  <a:pt x="2907596" y="1146390"/>
                </a:cubicBezTo>
                <a:cubicBezTo>
                  <a:pt x="2912417" y="1139642"/>
                  <a:pt x="2918523" y="1133213"/>
                  <a:pt x="2924630" y="1127429"/>
                </a:cubicBezTo>
                <a:cubicBezTo>
                  <a:pt x="2925916" y="1126143"/>
                  <a:pt x="2927362" y="1124455"/>
                  <a:pt x="2929009" y="1123572"/>
                </a:cubicBezTo>
                <a:close/>
                <a:moveTo>
                  <a:pt x="705768" y="1027476"/>
                </a:moveTo>
                <a:cubicBezTo>
                  <a:pt x="710589" y="1025548"/>
                  <a:pt x="713160" y="1030690"/>
                  <a:pt x="715410" y="1033904"/>
                </a:cubicBezTo>
                <a:cubicBezTo>
                  <a:pt x="727300" y="1049973"/>
                  <a:pt x="735014" y="1068292"/>
                  <a:pt x="740156" y="1087576"/>
                </a:cubicBezTo>
                <a:cubicBezTo>
                  <a:pt x="759440" y="1162459"/>
                  <a:pt x="771653" y="1238306"/>
                  <a:pt x="777759" y="1315440"/>
                </a:cubicBezTo>
                <a:cubicBezTo>
                  <a:pt x="779366" y="1329581"/>
                  <a:pt x="780330" y="1343400"/>
                  <a:pt x="780330" y="1357220"/>
                </a:cubicBezTo>
                <a:cubicBezTo>
                  <a:pt x="777759" y="1434996"/>
                  <a:pt x="763939" y="1510201"/>
                  <a:pt x="734372" y="1582513"/>
                </a:cubicBezTo>
                <a:cubicBezTo>
                  <a:pt x="727944" y="1597940"/>
                  <a:pt x="720552" y="1613045"/>
                  <a:pt x="709625" y="1625900"/>
                </a:cubicBezTo>
                <a:cubicBezTo>
                  <a:pt x="694841" y="1643577"/>
                  <a:pt x="675236" y="1650969"/>
                  <a:pt x="652418" y="1647433"/>
                </a:cubicBezTo>
                <a:cubicBezTo>
                  <a:pt x="624778" y="1643255"/>
                  <a:pt x="610316" y="1628150"/>
                  <a:pt x="606459" y="1595369"/>
                </a:cubicBezTo>
                <a:cubicBezTo>
                  <a:pt x="600674" y="1548767"/>
                  <a:pt x="600353" y="1501845"/>
                  <a:pt x="606459" y="1455243"/>
                </a:cubicBezTo>
                <a:cubicBezTo>
                  <a:pt x="611280" y="1417641"/>
                  <a:pt x="631527" y="1386466"/>
                  <a:pt x="652418" y="1355934"/>
                </a:cubicBezTo>
                <a:cubicBezTo>
                  <a:pt x="665273" y="1336973"/>
                  <a:pt x="680057" y="1319296"/>
                  <a:pt x="695162" y="1302263"/>
                </a:cubicBezTo>
                <a:cubicBezTo>
                  <a:pt x="720873" y="1273338"/>
                  <a:pt x="726336" y="1239913"/>
                  <a:pt x="723122" y="1202632"/>
                </a:cubicBezTo>
                <a:cubicBezTo>
                  <a:pt x="718624" y="1147675"/>
                  <a:pt x="712839" y="1093039"/>
                  <a:pt x="703197" y="1039047"/>
                </a:cubicBezTo>
                <a:cubicBezTo>
                  <a:pt x="702554" y="1035189"/>
                  <a:pt x="700947" y="1029404"/>
                  <a:pt x="705768" y="1027476"/>
                </a:cubicBezTo>
                <a:close/>
                <a:moveTo>
                  <a:pt x="1902295" y="1019442"/>
                </a:moveTo>
                <a:cubicBezTo>
                  <a:pt x="1906151" y="1019762"/>
                  <a:pt x="1906151" y="1023620"/>
                  <a:pt x="1907116" y="1026511"/>
                </a:cubicBezTo>
                <a:cubicBezTo>
                  <a:pt x="1910972" y="1038724"/>
                  <a:pt x="1908723" y="1051580"/>
                  <a:pt x="1909687" y="1067007"/>
                </a:cubicBezTo>
                <a:cubicBezTo>
                  <a:pt x="1908080" y="1120678"/>
                  <a:pt x="1901330" y="1176278"/>
                  <a:pt x="1892974" y="1231878"/>
                </a:cubicBezTo>
                <a:cubicBezTo>
                  <a:pt x="1883654" y="1293586"/>
                  <a:pt x="1874013" y="1355291"/>
                  <a:pt x="1855694" y="1415070"/>
                </a:cubicBezTo>
                <a:cubicBezTo>
                  <a:pt x="1830304" y="1497666"/>
                  <a:pt x="1791094" y="1573835"/>
                  <a:pt x="1746100" y="1646790"/>
                </a:cubicBezTo>
                <a:cubicBezTo>
                  <a:pt x="1717497" y="1693392"/>
                  <a:pt x="1685036" y="1737422"/>
                  <a:pt x="1647755" y="1777917"/>
                </a:cubicBezTo>
                <a:cubicBezTo>
                  <a:pt x="1613688" y="1815198"/>
                  <a:pt x="1571265" y="1830624"/>
                  <a:pt x="1521771" y="1829017"/>
                </a:cubicBezTo>
                <a:cubicBezTo>
                  <a:pt x="1516308" y="1828696"/>
                  <a:pt x="1510844" y="1828375"/>
                  <a:pt x="1505380" y="1828375"/>
                </a:cubicBezTo>
                <a:cubicBezTo>
                  <a:pt x="1482241" y="1827732"/>
                  <a:pt x="1471313" y="1818090"/>
                  <a:pt x="1468742" y="1794950"/>
                </a:cubicBezTo>
                <a:cubicBezTo>
                  <a:pt x="1463600" y="1747706"/>
                  <a:pt x="1472277" y="1702390"/>
                  <a:pt x="1494132" y="1660932"/>
                </a:cubicBezTo>
                <a:cubicBezTo>
                  <a:pt x="1535912" y="1580906"/>
                  <a:pt x="1598262" y="1520806"/>
                  <a:pt x="1679573" y="1480954"/>
                </a:cubicBezTo>
                <a:cubicBezTo>
                  <a:pt x="1694035" y="1473884"/>
                  <a:pt x="1709140" y="1468741"/>
                  <a:pt x="1724567" y="1465529"/>
                </a:cubicBezTo>
                <a:cubicBezTo>
                  <a:pt x="1746743" y="1461028"/>
                  <a:pt x="1761848" y="1448173"/>
                  <a:pt x="1773418" y="1429532"/>
                </a:cubicBezTo>
                <a:cubicBezTo>
                  <a:pt x="1819055" y="1356898"/>
                  <a:pt x="1853122" y="1279765"/>
                  <a:pt x="1873691" y="1196526"/>
                </a:cubicBezTo>
                <a:cubicBezTo>
                  <a:pt x="1885261" y="1148640"/>
                  <a:pt x="1893296" y="1100109"/>
                  <a:pt x="1892653" y="1050617"/>
                </a:cubicBezTo>
                <a:cubicBezTo>
                  <a:pt x="1892653" y="1042260"/>
                  <a:pt x="1893617" y="1034226"/>
                  <a:pt x="1895867" y="1026511"/>
                </a:cubicBezTo>
                <a:cubicBezTo>
                  <a:pt x="1896831" y="1023299"/>
                  <a:pt x="1897474" y="1018799"/>
                  <a:pt x="1902295" y="1019442"/>
                </a:cubicBezTo>
                <a:close/>
                <a:moveTo>
                  <a:pt x="124376" y="1002729"/>
                </a:moveTo>
                <a:cubicBezTo>
                  <a:pt x="165835" y="1146711"/>
                  <a:pt x="204723" y="1214524"/>
                  <a:pt x="254538" y="1285229"/>
                </a:cubicBezTo>
                <a:cubicBezTo>
                  <a:pt x="260966" y="1294549"/>
                  <a:pt x="267715" y="1303548"/>
                  <a:pt x="273821" y="1312868"/>
                </a:cubicBezTo>
                <a:cubicBezTo>
                  <a:pt x="278963" y="1320903"/>
                  <a:pt x="276714" y="1327010"/>
                  <a:pt x="267715" y="1329902"/>
                </a:cubicBezTo>
                <a:cubicBezTo>
                  <a:pt x="243932" y="1337294"/>
                  <a:pt x="240075" y="1345650"/>
                  <a:pt x="224970" y="1313833"/>
                </a:cubicBezTo>
                <a:cubicBezTo>
                  <a:pt x="203759" y="1270124"/>
                  <a:pt x="177083" y="1229629"/>
                  <a:pt x="153943" y="1187206"/>
                </a:cubicBezTo>
                <a:cubicBezTo>
                  <a:pt x="126304" y="1136748"/>
                  <a:pt x="110235" y="1005300"/>
                  <a:pt x="124376" y="1002729"/>
                </a:cubicBezTo>
                <a:close/>
                <a:moveTo>
                  <a:pt x="2229789" y="975411"/>
                </a:moveTo>
                <a:cubicBezTo>
                  <a:pt x="2234931" y="977339"/>
                  <a:pt x="2233324" y="983446"/>
                  <a:pt x="2232681" y="987945"/>
                </a:cubicBezTo>
                <a:cubicBezTo>
                  <a:pt x="2229467" y="1009478"/>
                  <a:pt x="2225611" y="1030690"/>
                  <a:pt x="2222718" y="1052223"/>
                </a:cubicBezTo>
                <a:cubicBezTo>
                  <a:pt x="2217576" y="1092075"/>
                  <a:pt x="2213719" y="1132248"/>
                  <a:pt x="2212112" y="1172743"/>
                </a:cubicBezTo>
                <a:cubicBezTo>
                  <a:pt x="2210827" y="1203597"/>
                  <a:pt x="2222397" y="1228665"/>
                  <a:pt x="2241680" y="1251162"/>
                </a:cubicBezTo>
                <a:cubicBezTo>
                  <a:pt x="2254535" y="1266589"/>
                  <a:pt x="2268034" y="1281694"/>
                  <a:pt x="2279925" y="1298085"/>
                </a:cubicBezTo>
                <a:cubicBezTo>
                  <a:pt x="2308850" y="1337937"/>
                  <a:pt x="2331990" y="1380039"/>
                  <a:pt x="2332954" y="1430818"/>
                </a:cubicBezTo>
                <a:cubicBezTo>
                  <a:pt x="2333597" y="1470349"/>
                  <a:pt x="2335525" y="1509879"/>
                  <a:pt x="2328776" y="1549089"/>
                </a:cubicBezTo>
                <a:cubicBezTo>
                  <a:pt x="2325241" y="1569979"/>
                  <a:pt x="2315278" y="1586691"/>
                  <a:pt x="2293745" y="1592797"/>
                </a:cubicBezTo>
                <a:cubicBezTo>
                  <a:pt x="2270926" y="1599225"/>
                  <a:pt x="2249715" y="1596011"/>
                  <a:pt x="2232038" y="1578978"/>
                </a:cubicBezTo>
                <a:cubicBezTo>
                  <a:pt x="2213076" y="1560659"/>
                  <a:pt x="2203756" y="1536555"/>
                  <a:pt x="2194757" y="1512450"/>
                </a:cubicBezTo>
                <a:cubicBezTo>
                  <a:pt x="2170010" y="1445280"/>
                  <a:pt x="2157476" y="1375218"/>
                  <a:pt x="2155548" y="1305155"/>
                </a:cubicBezTo>
                <a:cubicBezTo>
                  <a:pt x="2157476" y="1244734"/>
                  <a:pt x="2165511" y="1186884"/>
                  <a:pt x="2175474" y="1129035"/>
                </a:cubicBezTo>
                <a:cubicBezTo>
                  <a:pt x="2180938" y="1097861"/>
                  <a:pt x="2187044" y="1066685"/>
                  <a:pt x="2195722" y="1035832"/>
                </a:cubicBezTo>
                <a:cubicBezTo>
                  <a:pt x="2201185" y="1016549"/>
                  <a:pt x="2208256" y="998230"/>
                  <a:pt x="2220147" y="982160"/>
                </a:cubicBezTo>
                <a:cubicBezTo>
                  <a:pt x="2222718" y="978946"/>
                  <a:pt x="2224968" y="973484"/>
                  <a:pt x="2229789" y="975411"/>
                </a:cubicBezTo>
                <a:close/>
                <a:moveTo>
                  <a:pt x="2813751" y="954521"/>
                </a:moveTo>
                <a:cubicBezTo>
                  <a:pt x="2820179" y="955485"/>
                  <a:pt x="2813430" y="1069578"/>
                  <a:pt x="2794789" y="1110072"/>
                </a:cubicBezTo>
                <a:cubicBezTo>
                  <a:pt x="2773256" y="1156352"/>
                  <a:pt x="2745295" y="1198776"/>
                  <a:pt x="2720870" y="1243449"/>
                </a:cubicBezTo>
                <a:cubicBezTo>
                  <a:pt x="2715406" y="1253412"/>
                  <a:pt x="2710586" y="1263375"/>
                  <a:pt x="2705443" y="1273338"/>
                </a:cubicBezTo>
                <a:cubicBezTo>
                  <a:pt x="2700622" y="1282658"/>
                  <a:pt x="2693873" y="1286515"/>
                  <a:pt x="2682625" y="1282658"/>
                </a:cubicBezTo>
                <a:cubicBezTo>
                  <a:pt x="2654985" y="1273659"/>
                  <a:pt x="2653700" y="1271409"/>
                  <a:pt x="2670733" y="1247948"/>
                </a:cubicBezTo>
                <a:cubicBezTo>
                  <a:pt x="2701265" y="1206168"/>
                  <a:pt x="2731154" y="1164066"/>
                  <a:pt x="2754937" y="1118429"/>
                </a:cubicBezTo>
                <a:cubicBezTo>
                  <a:pt x="2770685" y="1088540"/>
                  <a:pt x="2785469" y="1057686"/>
                  <a:pt x="2790611" y="1024262"/>
                </a:cubicBezTo>
                <a:cubicBezTo>
                  <a:pt x="2793504" y="1004657"/>
                  <a:pt x="2807323" y="953235"/>
                  <a:pt x="2813751" y="954521"/>
                </a:cubicBezTo>
                <a:close/>
                <a:moveTo>
                  <a:pt x="435801" y="820180"/>
                </a:moveTo>
                <a:cubicBezTo>
                  <a:pt x="452513" y="818895"/>
                  <a:pt x="505221" y="869352"/>
                  <a:pt x="514862" y="887672"/>
                </a:cubicBezTo>
                <a:cubicBezTo>
                  <a:pt x="564678" y="980231"/>
                  <a:pt x="601637" y="1077933"/>
                  <a:pt x="626384" y="1180456"/>
                </a:cubicBezTo>
                <a:cubicBezTo>
                  <a:pt x="627670" y="1186241"/>
                  <a:pt x="628312" y="1192026"/>
                  <a:pt x="628955" y="1194597"/>
                </a:cubicBezTo>
                <a:cubicBezTo>
                  <a:pt x="629277" y="1211309"/>
                  <a:pt x="626384" y="1214202"/>
                  <a:pt x="612564" y="1216773"/>
                </a:cubicBezTo>
                <a:cubicBezTo>
                  <a:pt x="600352" y="1219023"/>
                  <a:pt x="597781" y="1210988"/>
                  <a:pt x="595852" y="1202310"/>
                </a:cubicBezTo>
                <a:cubicBezTo>
                  <a:pt x="584604" y="1147996"/>
                  <a:pt x="570141" y="1094645"/>
                  <a:pt x="548930" y="1042902"/>
                </a:cubicBezTo>
                <a:cubicBezTo>
                  <a:pt x="524504" y="983445"/>
                  <a:pt x="423267" y="821466"/>
                  <a:pt x="435801" y="820180"/>
                </a:cubicBezTo>
                <a:close/>
                <a:moveTo>
                  <a:pt x="2489470" y="771972"/>
                </a:moveTo>
                <a:cubicBezTo>
                  <a:pt x="2493648" y="776150"/>
                  <a:pt x="2461831" y="830464"/>
                  <a:pt x="2447690" y="852640"/>
                </a:cubicBezTo>
                <a:cubicBezTo>
                  <a:pt x="2403017" y="921417"/>
                  <a:pt x="2375377" y="997265"/>
                  <a:pt x="2356737" y="1076648"/>
                </a:cubicBezTo>
                <a:cubicBezTo>
                  <a:pt x="2350952" y="1101073"/>
                  <a:pt x="2345488" y="1125820"/>
                  <a:pt x="2340346" y="1150567"/>
                </a:cubicBezTo>
                <a:cubicBezTo>
                  <a:pt x="2338096" y="1160851"/>
                  <a:pt x="2333597" y="1166636"/>
                  <a:pt x="2322027" y="1164708"/>
                </a:cubicBezTo>
                <a:cubicBezTo>
                  <a:pt x="2311743" y="1162780"/>
                  <a:pt x="2305958" y="1157638"/>
                  <a:pt x="2307243" y="1146068"/>
                </a:cubicBezTo>
                <a:cubicBezTo>
                  <a:pt x="2309493" y="1125177"/>
                  <a:pt x="2315599" y="1105251"/>
                  <a:pt x="2321063" y="1085004"/>
                </a:cubicBezTo>
                <a:cubicBezTo>
                  <a:pt x="2344524" y="1000157"/>
                  <a:pt x="2373128" y="916918"/>
                  <a:pt x="2414587" y="838821"/>
                </a:cubicBezTo>
                <a:cubicBezTo>
                  <a:pt x="2429371" y="811181"/>
                  <a:pt x="2485292" y="767794"/>
                  <a:pt x="2489470" y="771972"/>
                </a:cubicBezTo>
                <a:close/>
                <a:moveTo>
                  <a:pt x="258075" y="703196"/>
                </a:moveTo>
                <a:cubicBezTo>
                  <a:pt x="263538" y="713480"/>
                  <a:pt x="263860" y="724086"/>
                  <a:pt x="264824" y="734049"/>
                </a:cubicBezTo>
                <a:cubicBezTo>
                  <a:pt x="267395" y="760403"/>
                  <a:pt x="268359" y="786757"/>
                  <a:pt x="270287" y="812789"/>
                </a:cubicBezTo>
                <a:cubicBezTo>
                  <a:pt x="276072" y="899884"/>
                  <a:pt x="287964" y="985695"/>
                  <a:pt x="324281" y="1066042"/>
                </a:cubicBezTo>
                <a:cubicBezTo>
                  <a:pt x="335851" y="1091433"/>
                  <a:pt x="352884" y="1112002"/>
                  <a:pt x="375060" y="1128392"/>
                </a:cubicBezTo>
                <a:cubicBezTo>
                  <a:pt x="386630" y="1137069"/>
                  <a:pt x="399164" y="1141569"/>
                  <a:pt x="413305" y="1143497"/>
                </a:cubicBezTo>
                <a:cubicBezTo>
                  <a:pt x="446087" y="1147996"/>
                  <a:pt x="474047" y="1164387"/>
                  <a:pt x="500723" y="1182706"/>
                </a:cubicBezTo>
                <a:cubicBezTo>
                  <a:pt x="556966" y="1221273"/>
                  <a:pt x="590711" y="1274624"/>
                  <a:pt x="601960" y="1342114"/>
                </a:cubicBezTo>
                <a:cubicBezTo>
                  <a:pt x="603888" y="1353363"/>
                  <a:pt x="603888" y="1364612"/>
                  <a:pt x="602281" y="1375860"/>
                </a:cubicBezTo>
                <a:cubicBezTo>
                  <a:pt x="596175" y="1413141"/>
                  <a:pt x="564357" y="1433389"/>
                  <a:pt x="527719" y="1423426"/>
                </a:cubicBezTo>
                <a:cubicBezTo>
                  <a:pt x="498151" y="1415391"/>
                  <a:pt x="474369" y="1396750"/>
                  <a:pt x="451872" y="1377146"/>
                </a:cubicBezTo>
                <a:cubicBezTo>
                  <a:pt x="410091" y="1340186"/>
                  <a:pt x="376345" y="1297442"/>
                  <a:pt x="354170" y="1245698"/>
                </a:cubicBezTo>
                <a:cubicBezTo>
                  <a:pt x="322995" y="1173064"/>
                  <a:pt x="292785" y="1099789"/>
                  <a:pt x="273501" y="1022656"/>
                </a:cubicBezTo>
                <a:cubicBezTo>
                  <a:pt x="266109" y="993087"/>
                  <a:pt x="263538" y="962877"/>
                  <a:pt x="260967" y="932989"/>
                </a:cubicBezTo>
                <a:cubicBezTo>
                  <a:pt x="254861" y="863569"/>
                  <a:pt x="251647" y="793827"/>
                  <a:pt x="253575" y="723765"/>
                </a:cubicBezTo>
                <a:cubicBezTo>
                  <a:pt x="253897" y="717337"/>
                  <a:pt x="253254" y="710267"/>
                  <a:pt x="258075" y="703196"/>
                </a:cubicBezTo>
                <a:close/>
                <a:moveTo>
                  <a:pt x="1902937" y="696448"/>
                </a:moveTo>
                <a:cubicBezTo>
                  <a:pt x="1907758" y="700304"/>
                  <a:pt x="1906794" y="705447"/>
                  <a:pt x="1907115" y="710267"/>
                </a:cubicBezTo>
                <a:cubicBezTo>
                  <a:pt x="1908722" y="775187"/>
                  <a:pt x="1903580" y="839465"/>
                  <a:pt x="1896188" y="904064"/>
                </a:cubicBezTo>
                <a:cubicBezTo>
                  <a:pt x="1886225" y="991481"/>
                  <a:pt x="1864692" y="1076328"/>
                  <a:pt x="1832232" y="1157959"/>
                </a:cubicBezTo>
                <a:cubicBezTo>
                  <a:pt x="1808449" y="1217737"/>
                  <a:pt x="1779203" y="1274302"/>
                  <a:pt x="1744814" y="1328616"/>
                </a:cubicBezTo>
                <a:cubicBezTo>
                  <a:pt x="1714925" y="1375539"/>
                  <a:pt x="1683751" y="1421176"/>
                  <a:pt x="1645184" y="1461351"/>
                </a:cubicBezTo>
                <a:cubicBezTo>
                  <a:pt x="1605975" y="1501844"/>
                  <a:pt x="1558731" y="1518557"/>
                  <a:pt x="1503131" y="1514057"/>
                </a:cubicBezTo>
                <a:cubicBezTo>
                  <a:pt x="1487704" y="1512772"/>
                  <a:pt x="1478384" y="1506344"/>
                  <a:pt x="1473563" y="1491239"/>
                </a:cubicBezTo>
                <a:cubicBezTo>
                  <a:pt x="1461350" y="1452351"/>
                  <a:pt x="1465528" y="1414427"/>
                  <a:pt x="1479991" y="1377468"/>
                </a:cubicBezTo>
                <a:cubicBezTo>
                  <a:pt x="1503452" y="1316404"/>
                  <a:pt x="1543304" y="1266589"/>
                  <a:pt x="1591191" y="1223201"/>
                </a:cubicBezTo>
                <a:cubicBezTo>
                  <a:pt x="1620759" y="1196204"/>
                  <a:pt x="1653219" y="1172743"/>
                  <a:pt x="1689857" y="1156031"/>
                </a:cubicBezTo>
                <a:cubicBezTo>
                  <a:pt x="1703355" y="1149925"/>
                  <a:pt x="1717175" y="1145425"/>
                  <a:pt x="1731959" y="1143819"/>
                </a:cubicBezTo>
                <a:cubicBezTo>
                  <a:pt x="1745779" y="1142533"/>
                  <a:pt x="1755099" y="1133213"/>
                  <a:pt x="1763133" y="1123250"/>
                </a:cubicBezTo>
                <a:cubicBezTo>
                  <a:pt x="1795272" y="1082434"/>
                  <a:pt x="1818734" y="1036475"/>
                  <a:pt x="1839302" y="989232"/>
                </a:cubicBezTo>
                <a:cubicBezTo>
                  <a:pt x="1867585" y="924310"/>
                  <a:pt x="1883333" y="856177"/>
                  <a:pt x="1889118" y="785793"/>
                </a:cubicBezTo>
                <a:cubicBezTo>
                  <a:pt x="1891367" y="760403"/>
                  <a:pt x="1892331" y="734692"/>
                  <a:pt x="1898116" y="709624"/>
                </a:cubicBezTo>
                <a:cubicBezTo>
                  <a:pt x="1898759" y="704482"/>
                  <a:pt x="1898759" y="699662"/>
                  <a:pt x="1902937" y="696448"/>
                </a:cubicBezTo>
                <a:close/>
                <a:moveTo>
                  <a:pt x="2678768" y="652095"/>
                </a:moveTo>
                <a:cubicBezTo>
                  <a:pt x="2682303" y="657237"/>
                  <a:pt x="2682625" y="662379"/>
                  <a:pt x="2682625" y="667200"/>
                </a:cubicBezTo>
                <a:cubicBezTo>
                  <a:pt x="2684553" y="757510"/>
                  <a:pt x="2680054" y="847820"/>
                  <a:pt x="2668805" y="937487"/>
                </a:cubicBezTo>
                <a:cubicBezTo>
                  <a:pt x="2662698" y="986338"/>
                  <a:pt x="2645665" y="1032296"/>
                  <a:pt x="2628953" y="1078255"/>
                </a:cubicBezTo>
                <a:cubicBezTo>
                  <a:pt x="2609348" y="1131927"/>
                  <a:pt x="2589743" y="1185598"/>
                  <a:pt x="2560818" y="1235092"/>
                </a:cubicBezTo>
                <a:cubicBezTo>
                  <a:pt x="2529644" y="1288442"/>
                  <a:pt x="2486578" y="1331187"/>
                  <a:pt x="2432585" y="1362362"/>
                </a:cubicBezTo>
                <a:cubicBezTo>
                  <a:pt x="2417158" y="1371039"/>
                  <a:pt x="2400446" y="1376503"/>
                  <a:pt x="2382448" y="1373932"/>
                </a:cubicBezTo>
                <a:cubicBezTo>
                  <a:pt x="2353523" y="1370075"/>
                  <a:pt x="2334240" y="1347578"/>
                  <a:pt x="2333276" y="1316403"/>
                </a:cubicBezTo>
                <a:cubicBezTo>
                  <a:pt x="2331669" y="1272373"/>
                  <a:pt x="2347095" y="1233485"/>
                  <a:pt x="2370235" y="1197168"/>
                </a:cubicBezTo>
                <a:cubicBezTo>
                  <a:pt x="2400767" y="1149603"/>
                  <a:pt x="2444797" y="1119393"/>
                  <a:pt x="2496219" y="1098181"/>
                </a:cubicBezTo>
                <a:cubicBezTo>
                  <a:pt x="2504576" y="1094967"/>
                  <a:pt x="2513253" y="1092718"/>
                  <a:pt x="2521931" y="1091754"/>
                </a:cubicBezTo>
                <a:cubicBezTo>
                  <a:pt x="2551820" y="1088860"/>
                  <a:pt x="2572389" y="1070864"/>
                  <a:pt x="2589743" y="1049008"/>
                </a:cubicBezTo>
                <a:cubicBezTo>
                  <a:pt x="2618990" y="1012691"/>
                  <a:pt x="2631202" y="968661"/>
                  <a:pt x="2642130" y="924631"/>
                </a:cubicBezTo>
                <a:cubicBezTo>
                  <a:pt x="2656914" y="866139"/>
                  <a:pt x="2663663" y="806683"/>
                  <a:pt x="2666234" y="746262"/>
                </a:cubicBezTo>
                <a:cubicBezTo>
                  <a:pt x="2667519" y="717337"/>
                  <a:pt x="2668162" y="688090"/>
                  <a:pt x="2674590" y="659487"/>
                </a:cubicBezTo>
                <a:cubicBezTo>
                  <a:pt x="2675554" y="657237"/>
                  <a:pt x="2675233" y="654345"/>
                  <a:pt x="2678768" y="652095"/>
                </a:cubicBezTo>
                <a:close/>
                <a:moveTo>
                  <a:pt x="1902616" y="370881"/>
                </a:moveTo>
                <a:cubicBezTo>
                  <a:pt x="1906794" y="380524"/>
                  <a:pt x="1906794" y="388879"/>
                  <a:pt x="1907115" y="397557"/>
                </a:cubicBezTo>
                <a:cubicBezTo>
                  <a:pt x="1908401" y="459585"/>
                  <a:pt x="1903258" y="521613"/>
                  <a:pt x="1895867" y="582998"/>
                </a:cubicBezTo>
                <a:cubicBezTo>
                  <a:pt x="1883654" y="681985"/>
                  <a:pt x="1861156" y="778401"/>
                  <a:pt x="1818733" y="869354"/>
                </a:cubicBezTo>
                <a:cubicBezTo>
                  <a:pt x="1777274" y="958056"/>
                  <a:pt x="1729066" y="1042903"/>
                  <a:pt x="1665110" y="1118108"/>
                </a:cubicBezTo>
                <a:cubicBezTo>
                  <a:pt x="1633614" y="1155388"/>
                  <a:pt x="1597297" y="1186563"/>
                  <a:pt x="1546196" y="1193955"/>
                </a:cubicBezTo>
                <a:cubicBezTo>
                  <a:pt x="1530448" y="1196205"/>
                  <a:pt x="1514700" y="1197490"/>
                  <a:pt x="1498952" y="1193312"/>
                </a:cubicBezTo>
                <a:cubicBezTo>
                  <a:pt x="1484811" y="1189455"/>
                  <a:pt x="1475491" y="1180778"/>
                  <a:pt x="1473884" y="1165995"/>
                </a:cubicBezTo>
                <a:cubicBezTo>
                  <a:pt x="1468099" y="1112323"/>
                  <a:pt x="1468099" y="1059294"/>
                  <a:pt x="1496060" y="1009800"/>
                </a:cubicBezTo>
                <a:cubicBezTo>
                  <a:pt x="1539447" y="933309"/>
                  <a:pt x="1600511" y="876747"/>
                  <a:pt x="1681179" y="841714"/>
                </a:cubicBezTo>
                <a:cubicBezTo>
                  <a:pt x="1702391" y="832394"/>
                  <a:pt x="1725531" y="830467"/>
                  <a:pt x="1748028" y="827252"/>
                </a:cubicBezTo>
                <a:cubicBezTo>
                  <a:pt x="1754134" y="826288"/>
                  <a:pt x="1757991" y="824039"/>
                  <a:pt x="1760562" y="818575"/>
                </a:cubicBezTo>
                <a:cubicBezTo>
                  <a:pt x="1793665" y="751404"/>
                  <a:pt x="1830625" y="686164"/>
                  <a:pt x="1856657" y="615779"/>
                </a:cubicBezTo>
                <a:cubicBezTo>
                  <a:pt x="1874976" y="566286"/>
                  <a:pt x="1884296" y="515184"/>
                  <a:pt x="1888474" y="462799"/>
                </a:cubicBezTo>
                <a:cubicBezTo>
                  <a:pt x="1890403" y="436444"/>
                  <a:pt x="1891688" y="410090"/>
                  <a:pt x="1896831" y="384380"/>
                </a:cubicBezTo>
                <a:cubicBezTo>
                  <a:pt x="1898116" y="379881"/>
                  <a:pt x="1898759" y="375703"/>
                  <a:pt x="1902616" y="370881"/>
                </a:cubicBezTo>
                <a:close/>
                <a:moveTo>
                  <a:pt x="1258323" y="168848"/>
                </a:moveTo>
                <a:cubicBezTo>
                  <a:pt x="1260649" y="167707"/>
                  <a:pt x="1262693" y="167682"/>
                  <a:pt x="1264340" y="169048"/>
                </a:cubicBezTo>
                <a:cubicBezTo>
                  <a:pt x="1269160" y="172905"/>
                  <a:pt x="1236379" y="308209"/>
                  <a:pt x="1234129" y="349347"/>
                </a:cubicBezTo>
                <a:cubicBezTo>
                  <a:pt x="1229630" y="428087"/>
                  <a:pt x="1240235" y="505541"/>
                  <a:pt x="1252127" y="582996"/>
                </a:cubicBezTo>
                <a:cubicBezTo>
                  <a:pt x="1252770" y="587174"/>
                  <a:pt x="1253091" y="591352"/>
                  <a:pt x="1253412" y="595530"/>
                </a:cubicBezTo>
                <a:cubicBezTo>
                  <a:pt x="1253734" y="602279"/>
                  <a:pt x="1250520" y="605815"/>
                  <a:pt x="1243771" y="605815"/>
                </a:cubicBezTo>
                <a:cubicBezTo>
                  <a:pt x="1240235" y="605815"/>
                  <a:pt x="1236700" y="606136"/>
                  <a:pt x="1233165" y="606136"/>
                </a:cubicBezTo>
                <a:cubicBezTo>
                  <a:pt x="1213882" y="606136"/>
                  <a:pt x="1208739" y="602279"/>
                  <a:pt x="1204883" y="583317"/>
                </a:cubicBezTo>
                <a:cubicBezTo>
                  <a:pt x="1200705" y="562427"/>
                  <a:pt x="1196527" y="541537"/>
                  <a:pt x="1193634" y="520325"/>
                </a:cubicBezTo>
                <a:cubicBezTo>
                  <a:pt x="1188492" y="488508"/>
                  <a:pt x="1184635" y="456690"/>
                  <a:pt x="1185278" y="424230"/>
                </a:cubicBezTo>
                <a:cubicBezTo>
                  <a:pt x="1184314" y="369273"/>
                  <a:pt x="1195884" y="315601"/>
                  <a:pt x="1207133" y="262251"/>
                </a:cubicBezTo>
                <a:cubicBezTo>
                  <a:pt x="1211913" y="239472"/>
                  <a:pt x="1242039" y="176832"/>
                  <a:pt x="1258323" y="168848"/>
                </a:cubicBezTo>
                <a:close/>
                <a:moveTo>
                  <a:pt x="1704415" y="152347"/>
                </a:moveTo>
                <a:cubicBezTo>
                  <a:pt x="1722905" y="171439"/>
                  <a:pt x="1761326" y="319498"/>
                  <a:pt x="1757670" y="391770"/>
                </a:cubicBezTo>
                <a:cubicBezTo>
                  <a:pt x="1754135" y="460225"/>
                  <a:pt x="1743850" y="528038"/>
                  <a:pt x="1729388" y="595208"/>
                </a:cubicBezTo>
                <a:cubicBezTo>
                  <a:pt x="1724246" y="618348"/>
                  <a:pt x="1717818" y="641167"/>
                  <a:pt x="1706891" y="662378"/>
                </a:cubicBezTo>
                <a:cubicBezTo>
                  <a:pt x="1703355" y="669128"/>
                  <a:pt x="1699177" y="675234"/>
                  <a:pt x="1691464" y="677162"/>
                </a:cubicBezTo>
                <a:cubicBezTo>
                  <a:pt x="1683429" y="679412"/>
                  <a:pt x="1674752" y="680055"/>
                  <a:pt x="1668003" y="674913"/>
                </a:cubicBezTo>
                <a:cubicBezTo>
                  <a:pt x="1661254" y="669770"/>
                  <a:pt x="1666717" y="662378"/>
                  <a:pt x="1668324" y="656593"/>
                </a:cubicBezTo>
                <a:cubicBezTo>
                  <a:pt x="1680537" y="606457"/>
                  <a:pt x="1693071" y="556642"/>
                  <a:pt x="1700784" y="505541"/>
                </a:cubicBezTo>
                <a:cubicBezTo>
                  <a:pt x="1707212" y="460547"/>
                  <a:pt x="1711711" y="415231"/>
                  <a:pt x="1711390" y="363809"/>
                </a:cubicBezTo>
                <a:cubicBezTo>
                  <a:pt x="1712676" y="308530"/>
                  <a:pt x="1711390" y="238146"/>
                  <a:pt x="1697892" y="152657"/>
                </a:cubicBezTo>
                <a:cubicBezTo>
                  <a:pt x="1699539" y="149524"/>
                  <a:pt x="1701774" y="149619"/>
                  <a:pt x="1704415" y="152347"/>
                </a:cubicBezTo>
                <a:close/>
                <a:moveTo>
                  <a:pt x="1026190" y="127590"/>
                </a:moveTo>
                <a:cubicBezTo>
                  <a:pt x="1031332" y="135946"/>
                  <a:pt x="1031012" y="144302"/>
                  <a:pt x="1031654" y="152337"/>
                </a:cubicBezTo>
                <a:cubicBezTo>
                  <a:pt x="1033904" y="179655"/>
                  <a:pt x="1033904" y="207294"/>
                  <a:pt x="1034225" y="234934"/>
                </a:cubicBezTo>
                <a:cubicBezTo>
                  <a:pt x="1035511" y="314959"/>
                  <a:pt x="1043867" y="394343"/>
                  <a:pt x="1064757" y="471797"/>
                </a:cubicBezTo>
                <a:cubicBezTo>
                  <a:pt x="1082755" y="538646"/>
                  <a:pt x="1116500" y="596818"/>
                  <a:pt x="1162459" y="648240"/>
                </a:cubicBezTo>
                <a:cubicBezTo>
                  <a:pt x="1174029" y="661095"/>
                  <a:pt x="1187206" y="670094"/>
                  <a:pt x="1206168" y="671701"/>
                </a:cubicBezTo>
                <a:cubicBezTo>
                  <a:pt x="1229308" y="673951"/>
                  <a:pt x="1249555" y="685521"/>
                  <a:pt x="1268838" y="698055"/>
                </a:cubicBezTo>
                <a:cubicBezTo>
                  <a:pt x="1335044" y="741120"/>
                  <a:pt x="1389680" y="795435"/>
                  <a:pt x="1426318" y="866141"/>
                </a:cubicBezTo>
                <a:cubicBezTo>
                  <a:pt x="1445923" y="904064"/>
                  <a:pt x="1455565" y="945201"/>
                  <a:pt x="1453958" y="988589"/>
                </a:cubicBezTo>
                <a:cubicBezTo>
                  <a:pt x="1452029" y="1038724"/>
                  <a:pt x="1422462" y="1057043"/>
                  <a:pt x="1375539" y="1046438"/>
                </a:cubicBezTo>
                <a:cubicBezTo>
                  <a:pt x="1334401" y="1037118"/>
                  <a:pt x="1301941" y="1011728"/>
                  <a:pt x="1273016" y="982804"/>
                </a:cubicBezTo>
                <a:cubicBezTo>
                  <a:pt x="1225772" y="935881"/>
                  <a:pt x="1188813" y="881567"/>
                  <a:pt x="1156674" y="823396"/>
                </a:cubicBezTo>
                <a:cubicBezTo>
                  <a:pt x="1111679" y="741442"/>
                  <a:pt x="1082755" y="653702"/>
                  <a:pt x="1059615" y="563715"/>
                </a:cubicBezTo>
                <a:cubicBezTo>
                  <a:pt x="1052866" y="537682"/>
                  <a:pt x="1046759" y="511007"/>
                  <a:pt x="1037439" y="485939"/>
                </a:cubicBezTo>
                <a:cubicBezTo>
                  <a:pt x="1034225" y="485939"/>
                  <a:pt x="1034225" y="487546"/>
                  <a:pt x="1034225" y="489153"/>
                </a:cubicBezTo>
                <a:cubicBezTo>
                  <a:pt x="1034546" y="579463"/>
                  <a:pt x="1037117" y="669773"/>
                  <a:pt x="1055437" y="758797"/>
                </a:cubicBezTo>
                <a:cubicBezTo>
                  <a:pt x="1072791" y="842679"/>
                  <a:pt x="1113929" y="914347"/>
                  <a:pt x="1169208" y="978626"/>
                </a:cubicBezTo>
                <a:cubicBezTo>
                  <a:pt x="1175636" y="986017"/>
                  <a:pt x="1183349" y="992445"/>
                  <a:pt x="1193633" y="993408"/>
                </a:cubicBezTo>
                <a:cubicBezTo>
                  <a:pt x="1228343" y="996301"/>
                  <a:pt x="1257268" y="1012692"/>
                  <a:pt x="1284586" y="1032297"/>
                </a:cubicBezTo>
                <a:cubicBezTo>
                  <a:pt x="1343079" y="1074720"/>
                  <a:pt x="1393537" y="1124857"/>
                  <a:pt x="1426318" y="1190098"/>
                </a:cubicBezTo>
                <a:cubicBezTo>
                  <a:pt x="1445602" y="1228343"/>
                  <a:pt x="1455243" y="1269159"/>
                  <a:pt x="1453315" y="1312547"/>
                </a:cubicBezTo>
                <a:cubicBezTo>
                  <a:pt x="1451708" y="1347257"/>
                  <a:pt x="1435639" y="1367826"/>
                  <a:pt x="1404143" y="1371362"/>
                </a:cubicBezTo>
                <a:cubicBezTo>
                  <a:pt x="1390002" y="1372968"/>
                  <a:pt x="1376503" y="1369432"/>
                  <a:pt x="1363326" y="1364290"/>
                </a:cubicBezTo>
                <a:cubicBezTo>
                  <a:pt x="1331830" y="1351756"/>
                  <a:pt x="1305477" y="1331830"/>
                  <a:pt x="1281051" y="1308690"/>
                </a:cubicBezTo>
                <a:cubicBezTo>
                  <a:pt x="1199097" y="1230915"/>
                  <a:pt x="1144461" y="1135784"/>
                  <a:pt x="1104930" y="1031012"/>
                </a:cubicBezTo>
                <a:cubicBezTo>
                  <a:pt x="1078577" y="960948"/>
                  <a:pt x="1058972" y="888638"/>
                  <a:pt x="1039367" y="816326"/>
                </a:cubicBezTo>
                <a:cubicBezTo>
                  <a:pt x="1038403" y="812148"/>
                  <a:pt x="1037117" y="808291"/>
                  <a:pt x="1034225" y="804113"/>
                </a:cubicBezTo>
                <a:cubicBezTo>
                  <a:pt x="1034225" y="807326"/>
                  <a:pt x="1033583" y="810541"/>
                  <a:pt x="1033904" y="813432"/>
                </a:cubicBezTo>
                <a:cubicBezTo>
                  <a:pt x="1036476" y="898278"/>
                  <a:pt x="1039046" y="983125"/>
                  <a:pt x="1052544" y="1067329"/>
                </a:cubicBezTo>
                <a:cubicBezTo>
                  <a:pt x="1065721" y="1149283"/>
                  <a:pt x="1101716" y="1219345"/>
                  <a:pt x="1154103" y="1282336"/>
                </a:cubicBezTo>
                <a:cubicBezTo>
                  <a:pt x="1169851" y="1301298"/>
                  <a:pt x="1188491" y="1313512"/>
                  <a:pt x="1212917" y="1320903"/>
                </a:cubicBezTo>
                <a:cubicBezTo>
                  <a:pt x="1290371" y="1343722"/>
                  <a:pt x="1349185" y="1392894"/>
                  <a:pt x="1396751" y="1456850"/>
                </a:cubicBezTo>
                <a:cubicBezTo>
                  <a:pt x="1425997" y="1496381"/>
                  <a:pt x="1446566" y="1540090"/>
                  <a:pt x="1452029" y="1589583"/>
                </a:cubicBezTo>
                <a:cubicBezTo>
                  <a:pt x="1454601" y="1614009"/>
                  <a:pt x="1455565" y="1638113"/>
                  <a:pt x="1447530" y="1662217"/>
                </a:cubicBezTo>
                <a:cubicBezTo>
                  <a:pt x="1443352" y="1674751"/>
                  <a:pt x="1435639" y="1678929"/>
                  <a:pt x="1423426" y="1680215"/>
                </a:cubicBezTo>
                <a:cubicBezTo>
                  <a:pt x="1363005" y="1686000"/>
                  <a:pt x="1313190" y="1665109"/>
                  <a:pt x="1270445" y="1622043"/>
                </a:cubicBezTo>
                <a:cubicBezTo>
                  <a:pt x="1192348" y="1542982"/>
                  <a:pt x="1139319" y="1449780"/>
                  <a:pt x="1101716" y="1346935"/>
                </a:cubicBezTo>
                <a:cubicBezTo>
                  <a:pt x="1077612" y="1280408"/>
                  <a:pt x="1058972" y="1212596"/>
                  <a:pt x="1040653" y="1144140"/>
                </a:cubicBezTo>
                <a:cubicBezTo>
                  <a:pt x="1039046" y="1138354"/>
                  <a:pt x="1037439" y="1132569"/>
                  <a:pt x="1036476" y="1129677"/>
                </a:cubicBezTo>
                <a:cubicBezTo>
                  <a:pt x="1036476" y="1159888"/>
                  <a:pt x="1035511" y="1192990"/>
                  <a:pt x="1036796" y="1225772"/>
                </a:cubicBezTo>
                <a:cubicBezTo>
                  <a:pt x="1038403" y="1263375"/>
                  <a:pt x="1040331" y="1300977"/>
                  <a:pt x="1045474" y="1338258"/>
                </a:cubicBezTo>
                <a:cubicBezTo>
                  <a:pt x="1052223" y="1389680"/>
                  <a:pt x="1058972" y="1441745"/>
                  <a:pt x="1081790" y="1488989"/>
                </a:cubicBezTo>
                <a:cubicBezTo>
                  <a:pt x="1103645" y="1534304"/>
                  <a:pt x="1131927" y="1575764"/>
                  <a:pt x="1162780" y="1614973"/>
                </a:cubicBezTo>
                <a:cubicBezTo>
                  <a:pt x="1171779" y="1626543"/>
                  <a:pt x="1184313" y="1632971"/>
                  <a:pt x="1198133" y="1636185"/>
                </a:cubicBezTo>
                <a:cubicBezTo>
                  <a:pt x="1302905" y="1661896"/>
                  <a:pt x="1371682" y="1731315"/>
                  <a:pt x="1422140" y="1822268"/>
                </a:cubicBezTo>
                <a:cubicBezTo>
                  <a:pt x="1444638" y="1863084"/>
                  <a:pt x="1455243" y="1907115"/>
                  <a:pt x="1453315" y="1954359"/>
                </a:cubicBezTo>
                <a:cubicBezTo>
                  <a:pt x="1452029" y="1988426"/>
                  <a:pt x="1439817" y="2000960"/>
                  <a:pt x="1406071" y="2002888"/>
                </a:cubicBezTo>
                <a:cubicBezTo>
                  <a:pt x="1361077" y="2005459"/>
                  <a:pt x="1322831" y="1989711"/>
                  <a:pt x="1290371" y="1959822"/>
                </a:cubicBezTo>
                <a:cubicBezTo>
                  <a:pt x="1219987" y="1894902"/>
                  <a:pt x="1167280" y="1817769"/>
                  <a:pt x="1129034" y="1730030"/>
                </a:cubicBezTo>
                <a:cubicBezTo>
                  <a:pt x="1091111" y="1642612"/>
                  <a:pt x="1065721" y="1551017"/>
                  <a:pt x="1038724" y="1459743"/>
                </a:cubicBezTo>
                <a:cubicBezTo>
                  <a:pt x="1038082" y="1456850"/>
                  <a:pt x="1038082" y="1452993"/>
                  <a:pt x="1034225" y="1450101"/>
                </a:cubicBezTo>
                <a:cubicBezTo>
                  <a:pt x="1034225" y="1462314"/>
                  <a:pt x="1033904" y="1473562"/>
                  <a:pt x="1034225" y="1485133"/>
                </a:cubicBezTo>
                <a:cubicBezTo>
                  <a:pt x="1036154" y="1526591"/>
                  <a:pt x="1038724" y="1568050"/>
                  <a:pt x="1040653" y="1609509"/>
                </a:cubicBezTo>
                <a:cubicBezTo>
                  <a:pt x="1044831" y="1706890"/>
                  <a:pt x="1072149" y="1797200"/>
                  <a:pt x="1125178" y="1879154"/>
                </a:cubicBezTo>
                <a:cubicBezTo>
                  <a:pt x="1135141" y="1894902"/>
                  <a:pt x="1145104" y="1910650"/>
                  <a:pt x="1155067" y="1926398"/>
                </a:cubicBezTo>
                <a:cubicBezTo>
                  <a:pt x="1165673" y="1943110"/>
                  <a:pt x="1180135" y="1954680"/>
                  <a:pt x="1199740" y="1959501"/>
                </a:cubicBezTo>
                <a:cubicBezTo>
                  <a:pt x="1285229" y="1980391"/>
                  <a:pt x="1346614" y="2033742"/>
                  <a:pt x="1396108" y="2103483"/>
                </a:cubicBezTo>
                <a:cubicBezTo>
                  <a:pt x="1425033" y="2143978"/>
                  <a:pt x="1445923" y="2188329"/>
                  <a:pt x="1451708" y="2238787"/>
                </a:cubicBezTo>
                <a:cubicBezTo>
                  <a:pt x="1453958" y="2258392"/>
                  <a:pt x="1454601" y="2278318"/>
                  <a:pt x="1450101" y="2297923"/>
                </a:cubicBezTo>
                <a:cubicBezTo>
                  <a:pt x="1446566" y="2313671"/>
                  <a:pt x="1436603" y="2322348"/>
                  <a:pt x="1420533" y="2324919"/>
                </a:cubicBezTo>
                <a:cubicBezTo>
                  <a:pt x="1370718" y="2332633"/>
                  <a:pt x="1328938" y="2315920"/>
                  <a:pt x="1291978" y="2284103"/>
                </a:cubicBezTo>
                <a:cubicBezTo>
                  <a:pt x="1215809" y="2219183"/>
                  <a:pt x="1165351" y="2135943"/>
                  <a:pt x="1124535" y="2046276"/>
                </a:cubicBezTo>
                <a:cubicBezTo>
                  <a:pt x="1091111" y="1972999"/>
                  <a:pt x="1069578" y="1895545"/>
                  <a:pt x="1049973" y="1817447"/>
                </a:cubicBezTo>
                <a:cubicBezTo>
                  <a:pt x="1046116" y="1802663"/>
                  <a:pt x="1041617" y="1787880"/>
                  <a:pt x="1037439" y="1773096"/>
                </a:cubicBezTo>
                <a:cubicBezTo>
                  <a:pt x="1036476" y="1773096"/>
                  <a:pt x="1035189" y="1773417"/>
                  <a:pt x="1034225" y="1773417"/>
                </a:cubicBezTo>
                <a:cubicBezTo>
                  <a:pt x="1034225" y="1789808"/>
                  <a:pt x="1033583" y="1806199"/>
                  <a:pt x="1034225" y="1822590"/>
                </a:cubicBezTo>
                <a:cubicBezTo>
                  <a:pt x="1036796" y="1869512"/>
                  <a:pt x="1040653" y="1916113"/>
                  <a:pt x="1042902" y="1963036"/>
                </a:cubicBezTo>
                <a:cubicBezTo>
                  <a:pt x="1046759" y="2041455"/>
                  <a:pt x="1070863" y="2113446"/>
                  <a:pt x="1108787" y="2181580"/>
                </a:cubicBezTo>
                <a:cubicBezTo>
                  <a:pt x="1120678" y="2202792"/>
                  <a:pt x="1132891" y="2224003"/>
                  <a:pt x="1148318" y="2243287"/>
                </a:cubicBezTo>
                <a:cubicBezTo>
                  <a:pt x="1163423" y="2262248"/>
                  <a:pt x="1179171" y="2278318"/>
                  <a:pt x="1205846" y="2282817"/>
                </a:cubicBezTo>
                <a:cubicBezTo>
                  <a:pt x="1236057" y="2287959"/>
                  <a:pt x="1263696" y="2303065"/>
                  <a:pt x="1289728" y="2319777"/>
                </a:cubicBezTo>
                <a:cubicBezTo>
                  <a:pt x="1372004" y="2372806"/>
                  <a:pt x="1427925" y="2445440"/>
                  <a:pt x="1449137" y="2542499"/>
                </a:cubicBezTo>
                <a:cubicBezTo>
                  <a:pt x="1454279" y="2565639"/>
                  <a:pt x="1454922" y="2589421"/>
                  <a:pt x="1450744" y="2612883"/>
                </a:cubicBezTo>
                <a:cubicBezTo>
                  <a:pt x="1446566" y="2638272"/>
                  <a:pt x="1435960" y="2647271"/>
                  <a:pt x="1410249" y="2648878"/>
                </a:cubicBezTo>
                <a:cubicBezTo>
                  <a:pt x="1363969" y="2652092"/>
                  <a:pt x="1325403" y="2634737"/>
                  <a:pt x="1291335" y="2605170"/>
                </a:cubicBezTo>
                <a:cubicBezTo>
                  <a:pt x="1231557" y="2553105"/>
                  <a:pt x="1189455" y="2487542"/>
                  <a:pt x="1151532" y="2419086"/>
                </a:cubicBezTo>
                <a:cubicBezTo>
                  <a:pt x="1098503" y="2322991"/>
                  <a:pt x="1060257" y="2221432"/>
                  <a:pt x="1037761" y="2113767"/>
                </a:cubicBezTo>
                <a:cubicBezTo>
                  <a:pt x="1037117" y="2111196"/>
                  <a:pt x="1036476" y="2108625"/>
                  <a:pt x="1033904" y="2106375"/>
                </a:cubicBezTo>
                <a:cubicBezTo>
                  <a:pt x="1034868" y="2125016"/>
                  <a:pt x="1035189" y="2143656"/>
                  <a:pt x="1036476" y="2161975"/>
                </a:cubicBezTo>
                <a:cubicBezTo>
                  <a:pt x="1039689" y="2203756"/>
                  <a:pt x="1041938" y="2245536"/>
                  <a:pt x="1047723" y="2286995"/>
                </a:cubicBezTo>
                <a:cubicBezTo>
                  <a:pt x="1058650" y="2365414"/>
                  <a:pt x="1073113" y="2443190"/>
                  <a:pt x="1110073" y="2514538"/>
                </a:cubicBezTo>
                <a:cubicBezTo>
                  <a:pt x="1122607" y="2538321"/>
                  <a:pt x="1137712" y="2560497"/>
                  <a:pt x="1156995" y="2579458"/>
                </a:cubicBezTo>
                <a:cubicBezTo>
                  <a:pt x="1170494" y="2592635"/>
                  <a:pt x="1185920" y="2601956"/>
                  <a:pt x="1204882" y="2603241"/>
                </a:cubicBezTo>
                <a:cubicBezTo>
                  <a:pt x="1227379" y="2604848"/>
                  <a:pt x="1247305" y="2612883"/>
                  <a:pt x="1265946" y="2624131"/>
                </a:cubicBezTo>
                <a:cubicBezTo>
                  <a:pt x="1337294" y="2667840"/>
                  <a:pt x="1395787" y="2723762"/>
                  <a:pt x="1430818" y="2800895"/>
                </a:cubicBezTo>
                <a:cubicBezTo>
                  <a:pt x="1448173" y="2839140"/>
                  <a:pt x="1458136" y="2879313"/>
                  <a:pt x="1450422" y="2922058"/>
                </a:cubicBezTo>
                <a:cubicBezTo>
                  <a:pt x="1449780" y="2925915"/>
                  <a:pt x="1448816" y="2929771"/>
                  <a:pt x="1447530" y="2933307"/>
                </a:cubicBezTo>
                <a:cubicBezTo>
                  <a:pt x="1437246" y="2965445"/>
                  <a:pt x="1415391" y="2977016"/>
                  <a:pt x="1381967" y="2971552"/>
                </a:cubicBezTo>
                <a:cubicBezTo>
                  <a:pt x="1343079" y="2965124"/>
                  <a:pt x="1312226" y="2945841"/>
                  <a:pt x="1284265" y="2919487"/>
                </a:cubicBezTo>
                <a:cubicBezTo>
                  <a:pt x="1246984" y="2884456"/>
                  <a:pt x="1215166" y="2844925"/>
                  <a:pt x="1189777" y="2800573"/>
                </a:cubicBezTo>
                <a:cubicBezTo>
                  <a:pt x="1131284" y="2699336"/>
                  <a:pt x="1084361" y="2593278"/>
                  <a:pt x="1053508" y="2480149"/>
                </a:cubicBezTo>
                <a:cubicBezTo>
                  <a:pt x="1046759" y="2455724"/>
                  <a:pt x="1046116" y="2430334"/>
                  <a:pt x="1043225" y="2405266"/>
                </a:cubicBezTo>
                <a:cubicBezTo>
                  <a:pt x="1038403" y="2364771"/>
                  <a:pt x="1034868" y="2324276"/>
                  <a:pt x="1030690" y="2283781"/>
                </a:cubicBezTo>
                <a:cubicBezTo>
                  <a:pt x="1025547" y="2233966"/>
                  <a:pt x="1022334" y="2184151"/>
                  <a:pt x="1019762" y="2134336"/>
                </a:cubicBezTo>
                <a:cubicBezTo>
                  <a:pt x="1017513" y="2091270"/>
                  <a:pt x="1022334" y="2048204"/>
                  <a:pt x="1019762" y="2005459"/>
                </a:cubicBezTo>
                <a:cubicBezTo>
                  <a:pt x="1017834" y="1972356"/>
                  <a:pt x="1012371" y="1939253"/>
                  <a:pt x="1012371" y="1905829"/>
                </a:cubicBezTo>
                <a:cubicBezTo>
                  <a:pt x="1012692" y="1865656"/>
                  <a:pt x="1017191" y="1826125"/>
                  <a:pt x="1020405" y="1786273"/>
                </a:cubicBezTo>
                <a:cubicBezTo>
                  <a:pt x="1023941" y="1741600"/>
                  <a:pt x="1022655" y="1697248"/>
                  <a:pt x="1016549" y="1652897"/>
                </a:cubicBezTo>
                <a:cubicBezTo>
                  <a:pt x="1010121" y="1607260"/>
                  <a:pt x="1011085" y="1561622"/>
                  <a:pt x="1016227" y="1515985"/>
                </a:cubicBezTo>
                <a:cubicBezTo>
                  <a:pt x="1023298" y="1452029"/>
                  <a:pt x="1025226" y="1388716"/>
                  <a:pt x="1015906" y="1324761"/>
                </a:cubicBezTo>
                <a:cubicBezTo>
                  <a:pt x="1009478" y="1280729"/>
                  <a:pt x="1011085" y="1236379"/>
                  <a:pt x="1016227" y="1192348"/>
                </a:cubicBezTo>
                <a:cubicBezTo>
                  <a:pt x="1024262" y="1123572"/>
                  <a:pt x="1024905" y="1054795"/>
                  <a:pt x="1014620" y="986339"/>
                </a:cubicBezTo>
                <a:cubicBezTo>
                  <a:pt x="1010442" y="958377"/>
                  <a:pt x="1011728" y="929774"/>
                  <a:pt x="1013978" y="901491"/>
                </a:cubicBezTo>
                <a:cubicBezTo>
                  <a:pt x="1018477" y="844608"/>
                  <a:pt x="1025226" y="788042"/>
                  <a:pt x="1022012" y="730836"/>
                </a:cubicBezTo>
                <a:cubicBezTo>
                  <a:pt x="1020084" y="696126"/>
                  <a:pt x="1013013" y="661738"/>
                  <a:pt x="1012692" y="626707"/>
                </a:cubicBezTo>
                <a:cubicBezTo>
                  <a:pt x="1012371" y="581070"/>
                  <a:pt x="1018477" y="536075"/>
                  <a:pt x="1021369" y="491081"/>
                </a:cubicBezTo>
                <a:cubicBezTo>
                  <a:pt x="1023619" y="453478"/>
                  <a:pt x="1023619" y="415876"/>
                  <a:pt x="1019120" y="378274"/>
                </a:cubicBezTo>
                <a:cubicBezTo>
                  <a:pt x="1013013" y="325886"/>
                  <a:pt x="1011406" y="273179"/>
                  <a:pt x="1014620" y="220471"/>
                </a:cubicBezTo>
                <a:cubicBezTo>
                  <a:pt x="1016227" y="196046"/>
                  <a:pt x="1016227" y="171620"/>
                  <a:pt x="1020084" y="147516"/>
                </a:cubicBezTo>
                <a:cubicBezTo>
                  <a:pt x="1021048" y="141088"/>
                  <a:pt x="1021369" y="134339"/>
                  <a:pt x="1026190" y="127590"/>
                </a:cubicBezTo>
                <a:close/>
                <a:moveTo>
                  <a:pt x="1518235" y="0"/>
                </a:moveTo>
                <a:cubicBezTo>
                  <a:pt x="1520485" y="321"/>
                  <a:pt x="1522735" y="321"/>
                  <a:pt x="1525306" y="321"/>
                </a:cubicBezTo>
                <a:cubicBezTo>
                  <a:pt x="1526270" y="28281"/>
                  <a:pt x="1514700" y="53349"/>
                  <a:pt x="1506023" y="78739"/>
                </a:cubicBezTo>
                <a:cubicBezTo>
                  <a:pt x="1490596" y="125020"/>
                  <a:pt x="1471313" y="170013"/>
                  <a:pt x="1459743" y="217579"/>
                </a:cubicBezTo>
                <a:cubicBezTo>
                  <a:pt x="1446566" y="271572"/>
                  <a:pt x="1438531" y="326208"/>
                  <a:pt x="1439174" y="382130"/>
                </a:cubicBezTo>
                <a:cubicBezTo>
                  <a:pt x="1439495" y="410413"/>
                  <a:pt x="1455243" y="430660"/>
                  <a:pt x="1470670" y="451550"/>
                </a:cubicBezTo>
                <a:cubicBezTo>
                  <a:pt x="1494453" y="483368"/>
                  <a:pt x="1521771" y="511650"/>
                  <a:pt x="1547482" y="541860"/>
                </a:cubicBezTo>
                <a:cubicBezTo>
                  <a:pt x="1586048" y="587497"/>
                  <a:pt x="1606296" y="639241"/>
                  <a:pt x="1607581" y="699340"/>
                </a:cubicBezTo>
                <a:cubicBezTo>
                  <a:pt x="1608224" y="730194"/>
                  <a:pt x="1610795" y="761367"/>
                  <a:pt x="1607260" y="792221"/>
                </a:cubicBezTo>
                <a:cubicBezTo>
                  <a:pt x="1604689" y="815040"/>
                  <a:pt x="1598261" y="836252"/>
                  <a:pt x="1584120" y="854571"/>
                </a:cubicBezTo>
                <a:cubicBezTo>
                  <a:pt x="1563230" y="881889"/>
                  <a:pt x="1535269" y="889281"/>
                  <a:pt x="1503451" y="875782"/>
                </a:cubicBezTo>
                <a:cubicBezTo>
                  <a:pt x="1473241" y="863248"/>
                  <a:pt x="1451708" y="840751"/>
                  <a:pt x="1434996" y="813432"/>
                </a:cubicBezTo>
                <a:cubicBezTo>
                  <a:pt x="1416677" y="783864"/>
                  <a:pt x="1405107" y="751404"/>
                  <a:pt x="1396429" y="717660"/>
                </a:cubicBezTo>
                <a:cubicBezTo>
                  <a:pt x="1382288" y="662381"/>
                  <a:pt x="1377146" y="606138"/>
                  <a:pt x="1377146" y="549574"/>
                </a:cubicBezTo>
                <a:cubicBezTo>
                  <a:pt x="1377467" y="484975"/>
                  <a:pt x="1382931" y="420376"/>
                  <a:pt x="1394180" y="356418"/>
                </a:cubicBezTo>
                <a:cubicBezTo>
                  <a:pt x="1414427" y="242004"/>
                  <a:pt x="1447530" y="131768"/>
                  <a:pt x="1499273" y="27639"/>
                </a:cubicBezTo>
                <a:cubicBezTo>
                  <a:pt x="1504416" y="17676"/>
                  <a:pt x="1509879" y="7713"/>
                  <a:pt x="1518235" y="0"/>
                </a:cubicBezTo>
                <a:close/>
              </a:path>
            </a:pathLst>
          </a:custGeom>
          <a:solidFill>
            <a:schemeClr val="bg1"/>
          </a:solidFill>
          <a:ln w="3240">
            <a:noFill/>
          </a:ln>
        </p:spPr>
        <p:style>
          <a:lnRef idx="0">
            <a:scrgbClr r="0" g="0" b="0"/>
          </a:lnRef>
          <a:fillRef idx="0">
            <a:scrgbClr r="0" g="0" b="0"/>
          </a:fillRef>
          <a:effectRef idx="0">
            <a:scrgbClr r="0" g="0" b="0"/>
          </a:effectRef>
          <a:fontRef idx="minor"/>
        </p:style>
      </p:sp>
      <p:sp>
        <p:nvSpPr>
          <p:cNvPr id="529" name="CustomShape 15"/>
          <p:cNvSpPr/>
          <p:nvPr/>
        </p:nvSpPr>
        <p:spPr>
          <a:xfrm>
            <a:off x="366120" y="284040"/>
            <a:ext cx="4353840" cy="548640"/>
          </a:xfrm>
          <a:prstGeom prst="rect">
            <a:avLst/>
          </a:prstGeom>
          <a:noFill/>
          <a:ln>
            <a:noFill/>
          </a:ln>
        </p:spPr>
        <p:style>
          <a:lnRef idx="0">
            <a:scrgbClr r="0" g="0" b="0"/>
          </a:lnRef>
          <a:fillRef idx="0">
            <a:scrgbClr r="0" g="0" b="0"/>
          </a:fillRef>
          <a:effectRef idx="0">
            <a:scrgbClr r="0" g="0" b="0"/>
          </a:effectRef>
          <a:fontRef idx="minor"/>
        </p:style>
        <p:txBody>
          <a:bodyPr lIns="47880" tIns="0" rIns="24120" bIns="0">
            <a:spAutoFit/>
          </a:bodyPr>
          <a:lstStyle/>
          <a:p>
            <a:pPr>
              <a:lnSpc>
                <a:spcPct val="100000"/>
              </a:lnSpc>
            </a:pPr>
            <a:r>
              <a:rPr lang="en-US" sz="3600" b="0" u="sng" strike="noStrike" spc="-1">
                <a:solidFill>
                  <a:srgbClr val="000000"/>
                </a:solidFill>
                <a:uFillTx/>
                <a:latin typeface="Comic Sans MS"/>
                <a:ea typeface="Arial Unicode MS"/>
              </a:rPr>
              <a:t>Activity</a:t>
            </a:r>
            <a:r>
              <a:rPr lang="en-US" sz="3600" b="0" strike="noStrike" spc="-1">
                <a:solidFill>
                  <a:srgbClr val="000000"/>
                </a:solidFill>
                <a:latin typeface="Comic Sans MS"/>
                <a:ea typeface="Arial Unicode MS"/>
              </a:rPr>
              <a:t> </a:t>
            </a:r>
            <a:r>
              <a:rPr lang="en-US" sz="3600" b="0" u="sng" strike="noStrike" spc="-1">
                <a:solidFill>
                  <a:srgbClr val="000000"/>
                </a:solidFill>
                <a:uFillTx/>
                <a:latin typeface="Comic Sans MS"/>
                <a:ea typeface="Arial Unicode MS"/>
              </a:rPr>
              <a:t>Diagram</a:t>
            </a:r>
            <a:r>
              <a:rPr lang="en-US" sz="3600" b="0" strike="noStrike" spc="-1">
                <a:solidFill>
                  <a:srgbClr val="000000"/>
                </a:solidFill>
                <a:latin typeface="Comic Sans MS"/>
                <a:ea typeface="Arial Unicode MS"/>
              </a:rPr>
              <a:t> :-</a:t>
            </a:r>
            <a:endParaRPr lang="en-IN" sz="3600" b="0" strike="noStrike" spc="-1">
              <a:latin typeface="Arial"/>
            </a:endParaRPr>
          </a:p>
        </p:txBody>
      </p:sp>
      <p:sp>
        <p:nvSpPr>
          <p:cNvPr id="530" name="CustomShape 16"/>
          <p:cNvSpPr/>
          <p:nvPr/>
        </p:nvSpPr>
        <p:spPr>
          <a:xfrm>
            <a:off x="6890400" y="2383200"/>
            <a:ext cx="4701240" cy="278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400" b="1" strike="noStrike" spc="-1">
                <a:solidFill>
                  <a:srgbClr val="404040"/>
                </a:solidFill>
                <a:latin typeface="Arial"/>
                <a:ea typeface="Arial Unicode MS"/>
              </a:rPr>
              <a:t>Activity</a:t>
            </a:r>
            <a:r>
              <a:rPr lang="en-US" sz="1400" b="1" strike="noStrike" spc="-21">
                <a:solidFill>
                  <a:srgbClr val="404040"/>
                </a:solidFill>
                <a:latin typeface="Arial"/>
                <a:ea typeface="Arial Unicode MS"/>
              </a:rPr>
              <a:t> </a:t>
            </a:r>
            <a:r>
              <a:rPr lang="en-US" sz="1400" b="1" strike="noStrike" spc="-1">
                <a:solidFill>
                  <a:srgbClr val="404040"/>
                </a:solidFill>
                <a:latin typeface="Arial"/>
                <a:ea typeface="Arial Unicode MS"/>
              </a:rPr>
              <a:t>diagrams</a:t>
            </a:r>
            <a:r>
              <a:rPr lang="en-US" sz="1400" b="1" strike="noStrike" spc="-12">
                <a:solidFill>
                  <a:srgbClr val="404040"/>
                </a:solidFill>
                <a:latin typeface="Arial"/>
                <a:ea typeface="Arial Unicode MS"/>
              </a:rPr>
              <a:t> </a:t>
            </a:r>
            <a:r>
              <a:rPr lang="en-US" sz="1400" b="1" strike="noStrike" spc="-1">
                <a:solidFill>
                  <a:srgbClr val="404040"/>
                </a:solidFill>
                <a:latin typeface="Arial"/>
                <a:ea typeface="Arial Unicode MS"/>
              </a:rPr>
              <a:t>visualize</a:t>
            </a:r>
            <a:r>
              <a:rPr lang="en-US" sz="1400" b="1" strike="noStrike" spc="-21">
                <a:solidFill>
                  <a:srgbClr val="404040"/>
                </a:solidFill>
                <a:latin typeface="Arial"/>
                <a:ea typeface="Arial Unicode MS"/>
              </a:rPr>
              <a:t> </a:t>
            </a:r>
            <a:r>
              <a:rPr lang="en-US" sz="1400" b="1" strike="noStrike" spc="-1">
                <a:solidFill>
                  <a:srgbClr val="404040"/>
                </a:solidFill>
                <a:latin typeface="Arial"/>
                <a:ea typeface="Arial Unicode MS"/>
              </a:rPr>
              <a:t>the</a:t>
            </a:r>
            <a:r>
              <a:rPr lang="en-US" sz="1400" b="1" strike="noStrike" spc="-15">
                <a:solidFill>
                  <a:srgbClr val="404040"/>
                </a:solidFill>
                <a:latin typeface="Arial"/>
                <a:ea typeface="Arial Unicode MS"/>
              </a:rPr>
              <a:t> </a:t>
            </a:r>
            <a:r>
              <a:rPr lang="en-US" sz="1400" b="1" strike="noStrike" spc="-1">
                <a:solidFill>
                  <a:srgbClr val="404040"/>
                </a:solidFill>
                <a:latin typeface="Arial"/>
                <a:ea typeface="Arial Unicode MS"/>
              </a:rPr>
              <a:t>steps</a:t>
            </a:r>
            <a:r>
              <a:rPr lang="en-US" sz="1400" b="1" strike="noStrike" spc="-12">
                <a:solidFill>
                  <a:srgbClr val="404040"/>
                </a:solidFill>
                <a:latin typeface="Arial"/>
                <a:ea typeface="Arial Unicode MS"/>
              </a:rPr>
              <a:t> </a:t>
            </a:r>
            <a:r>
              <a:rPr lang="en-US" sz="1400" b="1" strike="noStrike" spc="-1">
                <a:solidFill>
                  <a:srgbClr val="404040"/>
                </a:solidFill>
                <a:latin typeface="Arial"/>
                <a:ea typeface="Arial Unicode MS"/>
              </a:rPr>
              <a:t>performed</a:t>
            </a:r>
            <a:r>
              <a:rPr lang="en-US" sz="1400" b="1" strike="noStrike" spc="-12">
                <a:solidFill>
                  <a:srgbClr val="404040"/>
                </a:solidFill>
                <a:latin typeface="Arial"/>
                <a:ea typeface="Arial Unicode MS"/>
              </a:rPr>
              <a:t> </a:t>
            </a:r>
            <a:r>
              <a:rPr lang="en-US" sz="1400" b="1" strike="noStrike" spc="-1">
                <a:solidFill>
                  <a:srgbClr val="404040"/>
                </a:solidFill>
                <a:latin typeface="Arial"/>
                <a:ea typeface="Arial Unicode MS"/>
              </a:rPr>
              <a:t>in</a:t>
            </a:r>
            <a:r>
              <a:rPr lang="en-US" sz="1400" b="1" strike="noStrike" spc="-12">
                <a:solidFill>
                  <a:srgbClr val="404040"/>
                </a:solidFill>
                <a:latin typeface="Arial"/>
                <a:ea typeface="Arial Unicode MS"/>
              </a:rPr>
              <a:t> </a:t>
            </a:r>
            <a:r>
              <a:rPr lang="en-US" sz="1400" b="1" strike="noStrike" spc="-1">
                <a:solidFill>
                  <a:srgbClr val="404040"/>
                </a:solidFill>
                <a:latin typeface="Arial"/>
                <a:ea typeface="Arial Unicode MS"/>
              </a:rPr>
              <a:t>a</a:t>
            </a:r>
            <a:r>
              <a:rPr lang="en-US" sz="1400" b="1" strike="noStrike" spc="-15">
                <a:solidFill>
                  <a:srgbClr val="404040"/>
                </a:solidFill>
                <a:latin typeface="Arial"/>
                <a:ea typeface="Arial Unicode MS"/>
              </a:rPr>
              <a:t> </a:t>
            </a:r>
            <a:r>
              <a:rPr lang="en-US" sz="1400" b="1" strike="noStrike" spc="-1">
                <a:solidFill>
                  <a:srgbClr val="404040"/>
                </a:solidFill>
                <a:latin typeface="Arial"/>
                <a:ea typeface="Arial Unicode MS"/>
              </a:rPr>
              <a:t>use</a:t>
            </a:r>
            <a:r>
              <a:rPr lang="en-US" sz="1400" b="1" strike="noStrike" spc="-21">
                <a:solidFill>
                  <a:srgbClr val="404040"/>
                </a:solidFill>
                <a:latin typeface="Arial"/>
                <a:ea typeface="Arial Unicode MS"/>
              </a:rPr>
              <a:t> </a:t>
            </a:r>
            <a:r>
              <a:rPr lang="en-US" sz="1400" b="1" strike="noStrike" spc="-1">
                <a:solidFill>
                  <a:srgbClr val="404040"/>
                </a:solidFill>
                <a:latin typeface="Arial"/>
                <a:ea typeface="Arial Unicode MS"/>
              </a:rPr>
              <a:t>case</a:t>
            </a:r>
            <a:r>
              <a:rPr lang="en-US" sz="1400" b="1" strike="noStrike" spc="-361">
                <a:solidFill>
                  <a:srgbClr val="404040"/>
                </a:solidFill>
                <a:latin typeface="Arial"/>
                <a:ea typeface="Arial Unicode MS"/>
              </a:rPr>
              <a:t> </a:t>
            </a:r>
            <a:r>
              <a:rPr lang="en-US" sz="1400" b="1" strike="noStrike" spc="-1">
                <a:solidFill>
                  <a:srgbClr val="404040"/>
                </a:solidFill>
                <a:latin typeface="Arial"/>
                <a:ea typeface="Arial Unicode MS"/>
              </a:rPr>
              <a:t>the</a:t>
            </a:r>
            <a:r>
              <a:rPr lang="en-US" sz="1400" b="1" strike="noStrike" spc="-15">
                <a:solidFill>
                  <a:srgbClr val="404040"/>
                </a:solidFill>
                <a:latin typeface="Arial"/>
                <a:ea typeface="Arial Unicode MS"/>
              </a:rPr>
              <a:t> </a:t>
            </a:r>
            <a:r>
              <a:rPr lang="en-US" sz="1400" b="1" strike="noStrike" spc="-1">
                <a:solidFill>
                  <a:srgbClr val="404040"/>
                </a:solidFill>
                <a:latin typeface="Arial"/>
                <a:ea typeface="Arial Unicode MS"/>
              </a:rPr>
              <a:t>activities can be</a:t>
            </a:r>
            <a:r>
              <a:rPr lang="en-US" sz="1400" b="1" strike="noStrike" spc="-15">
                <a:solidFill>
                  <a:srgbClr val="404040"/>
                </a:solidFill>
                <a:latin typeface="Arial"/>
                <a:ea typeface="Arial Unicode MS"/>
              </a:rPr>
              <a:t> </a:t>
            </a:r>
            <a:r>
              <a:rPr lang="en-US" sz="1400" b="1" strike="noStrike" spc="-1">
                <a:solidFill>
                  <a:srgbClr val="404040"/>
                </a:solidFill>
                <a:latin typeface="Arial"/>
                <a:ea typeface="Arial Unicode MS"/>
              </a:rPr>
              <a:t>sequential, branched,</a:t>
            </a:r>
            <a:r>
              <a:rPr lang="en-US" sz="1400" b="1" strike="noStrike" spc="-12">
                <a:solidFill>
                  <a:srgbClr val="404040"/>
                </a:solidFill>
                <a:latin typeface="Arial"/>
                <a:ea typeface="Arial Unicode MS"/>
              </a:rPr>
              <a:t> </a:t>
            </a:r>
            <a:r>
              <a:rPr lang="en-US" sz="1400" b="1" strike="noStrike" spc="-1">
                <a:solidFill>
                  <a:srgbClr val="404040"/>
                </a:solidFill>
                <a:latin typeface="Arial"/>
                <a:ea typeface="Arial Unicode MS"/>
              </a:rPr>
              <a:t>or concurrent. This type of UML diagram is used to show the dynamic</a:t>
            </a:r>
            <a:r>
              <a:rPr lang="en-US" sz="1500" b="1" strike="noStrike" spc="1">
                <a:solidFill>
                  <a:srgbClr val="404040"/>
                </a:solidFill>
                <a:latin typeface="Arial"/>
                <a:ea typeface="Arial Unicode MS"/>
              </a:rPr>
              <a:t> </a:t>
            </a:r>
            <a:r>
              <a:rPr lang="en-US" sz="1400" b="1" strike="noStrike" spc="-1">
                <a:solidFill>
                  <a:srgbClr val="404040"/>
                </a:solidFill>
                <a:latin typeface="Arial"/>
                <a:ea typeface="Arial Unicode MS"/>
              </a:rPr>
              <a:t>behavior of a system, but it can also be useful in business process</a:t>
            </a:r>
            <a:r>
              <a:rPr lang="en-US" sz="1500" b="1" strike="noStrike" spc="1">
                <a:solidFill>
                  <a:srgbClr val="404040"/>
                </a:solidFill>
                <a:latin typeface="Arial"/>
                <a:ea typeface="Arial Unicode MS"/>
              </a:rPr>
              <a:t> </a:t>
            </a:r>
            <a:r>
              <a:rPr lang="en-US" sz="1400" b="1" strike="noStrike" spc="-1">
                <a:solidFill>
                  <a:srgbClr val="404040"/>
                </a:solidFill>
                <a:latin typeface="Arial"/>
                <a:ea typeface="Arial Unicode MS"/>
              </a:rPr>
              <a:t>modeling. Activity diagrams are graphical representations of</a:t>
            </a:r>
            <a:r>
              <a:rPr lang="en-US" sz="1500" b="1" strike="noStrike" spc="1">
                <a:solidFill>
                  <a:srgbClr val="404040"/>
                </a:solidFill>
                <a:latin typeface="Arial"/>
                <a:ea typeface="Arial Unicode MS"/>
              </a:rPr>
              <a:t> </a:t>
            </a:r>
            <a:r>
              <a:rPr lang="en-US" sz="1400" b="1" strike="noStrike" spc="-1">
                <a:solidFill>
                  <a:srgbClr val="404040"/>
                </a:solidFill>
                <a:latin typeface="Arial"/>
                <a:ea typeface="Arial Unicode MS"/>
              </a:rPr>
              <a:t>workflows</a:t>
            </a:r>
            <a:r>
              <a:rPr lang="en-US" sz="1500" b="1" strike="noStrike" spc="-32">
                <a:solidFill>
                  <a:srgbClr val="404040"/>
                </a:solidFill>
                <a:latin typeface="Arial"/>
                <a:ea typeface="Arial Unicode MS"/>
              </a:rPr>
              <a:t> </a:t>
            </a:r>
            <a:r>
              <a:rPr lang="en-US" sz="1400" b="1" strike="noStrike" spc="-1">
                <a:solidFill>
                  <a:srgbClr val="404040"/>
                </a:solidFill>
                <a:latin typeface="Arial"/>
                <a:ea typeface="Arial Unicode MS"/>
              </a:rPr>
              <a:t>of</a:t>
            </a:r>
            <a:r>
              <a:rPr lang="en-US" sz="1500" b="1" strike="noStrike" spc="-12">
                <a:solidFill>
                  <a:srgbClr val="404040"/>
                </a:solidFill>
                <a:latin typeface="Arial"/>
                <a:ea typeface="Arial Unicode MS"/>
              </a:rPr>
              <a:t> </a:t>
            </a:r>
            <a:r>
              <a:rPr lang="en-US" sz="1400" b="1" strike="noStrike" spc="-1">
                <a:solidFill>
                  <a:srgbClr val="404040"/>
                </a:solidFill>
                <a:latin typeface="Arial"/>
                <a:ea typeface="Arial Unicode MS"/>
              </a:rPr>
              <a:t>stepwise</a:t>
            </a:r>
            <a:r>
              <a:rPr lang="en-US" sz="1500" b="1" strike="noStrike" spc="-26">
                <a:solidFill>
                  <a:srgbClr val="404040"/>
                </a:solidFill>
                <a:latin typeface="Arial"/>
                <a:ea typeface="Arial Unicode MS"/>
              </a:rPr>
              <a:t> </a:t>
            </a:r>
            <a:r>
              <a:rPr lang="en-US" sz="1400" b="1" strike="noStrike" spc="-1">
                <a:solidFill>
                  <a:srgbClr val="404040"/>
                </a:solidFill>
                <a:latin typeface="Arial"/>
                <a:ea typeface="Arial Unicode MS"/>
              </a:rPr>
              <a:t>activities</a:t>
            </a:r>
            <a:r>
              <a:rPr lang="en-US" sz="1500" b="1" strike="noStrike" spc="-12">
                <a:solidFill>
                  <a:srgbClr val="404040"/>
                </a:solidFill>
                <a:latin typeface="Arial"/>
                <a:ea typeface="Arial Unicode MS"/>
              </a:rPr>
              <a:t> </a:t>
            </a:r>
            <a:r>
              <a:rPr lang="en-US" sz="1400" b="1" strike="noStrike" spc="-1">
                <a:solidFill>
                  <a:srgbClr val="404040"/>
                </a:solidFill>
                <a:latin typeface="Arial"/>
                <a:ea typeface="Arial Unicode MS"/>
              </a:rPr>
              <a:t>and</a:t>
            </a:r>
            <a:r>
              <a:rPr lang="en-US" sz="1500" b="1" strike="noStrike" spc="-15">
                <a:solidFill>
                  <a:srgbClr val="404040"/>
                </a:solidFill>
                <a:latin typeface="Arial"/>
                <a:ea typeface="Arial Unicode MS"/>
              </a:rPr>
              <a:t> </a:t>
            </a:r>
            <a:r>
              <a:rPr lang="en-US" sz="1400" b="1" strike="noStrike" spc="-1">
                <a:solidFill>
                  <a:srgbClr val="404040"/>
                </a:solidFill>
                <a:latin typeface="Arial"/>
                <a:ea typeface="Arial Unicode MS"/>
              </a:rPr>
              <a:t>actions</a:t>
            </a:r>
            <a:r>
              <a:rPr lang="en-US" sz="1500" b="1" strike="noStrike" spc="-12">
                <a:solidFill>
                  <a:srgbClr val="404040"/>
                </a:solidFill>
                <a:latin typeface="Arial"/>
                <a:ea typeface="Arial Unicode MS"/>
              </a:rPr>
              <a:t> </a:t>
            </a:r>
            <a:r>
              <a:rPr lang="en-US" sz="1400" b="1" strike="noStrike" spc="-1">
                <a:solidFill>
                  <a:srgbClr val="404040"/>
                </a:solidFill>
                <a:latin typeface="Arial"/>
                <a:ea typeface="Arial Unicode MS"/>
              </a:rPr>
              <a:t>with</a:t>
            </a:r>
            <a:r>
              <a:rPr lang="en-US" sz="1500" b="1" strike="noStrike" spc="-12">
                <a:solidFill>
                  <a:srgbClr val="404040"/>
                </a:solidFill>
                <a:latin typeface="Arial"/>
                <a:ea typeface="Arial Unicode MS"/>
              </a:rPr>
              <a:t> </a:t>
            </a:r>
            <a:r>
              <a:rPr lang="en-US" sz="1400" b="1" strike="noStrike" spc="-1">
                <a:solidFill>
                  <a:srgbClr val="404040"/>
                </a:solidFill>
                <a:latin typeface="Arial"/>
                <a:ea typeface="Arial Unicode MS"/>
              </a:rPr>
              <a:t>support for</a:t>
            </a:r>
            <a:r>
              <a:rPr lang="en-US" sz="1500" b="1" strike="noStrike" spc="-15">
                <a:solidFill>
                  <a:srgbClr val="404040"/>
                </a:solidFill>
                <a:latin typeface="Arial"/>
                <a:ea typeface="Arial Unicode MS"/>
              </a:rPr>
              <a:t> </a:t>
            </a:r>
            <a:r>
              <a:rPr lang="en-US" sz="1400" b="1" strike="noStrike" spc="-1">
                <a:solidFill>
                  <a:srgbClr val="404040"/>
                </a:solidFill>
                <a:latin typeface="Arial"/>
                <a:ea typeface="Arial Unicode MS"/>
              </a:rPr>
              <a:t>choice,</a:t>
            </a:r>
            <a:r>
              <a:rPr lang="en-US" sz="1500" b="1" strike="noStrike" spc="-361">
                <a:solidFill>
                  <a:srgbClr val="404040"/>
                </a:solidFill>
                <a:latin typeface="Arial"/>
                <a:ea typeface="Arial Unicode MS"/>
              </a:rPr>
              <a:t> </a:t>
            </a:r>
            <a:r>
              <a:rPr lang="en-US" sz="1400" b="1" strike="noStrike" spc="-1">
                <a:solidFill>
                  <a:srgbClr val="404040"/>
                </a:solidFill>
                <a:latin typeface="Arial"/>
                <a:ea typeface="Arial Unicode MS"/>
              </a:rPr>
              <a:t>iteration and concurrency. It describes the flow of control of the</a:t>
            </a:r>
            <a:r>
              <a:rPr lang="en-US" sz="1500" b="1" strike="noStrike" spc="1">
                <a:solidFill>
                  <a:srgbClr val="404040"/>
                </a:solidFill>
                <a:latin typeface="Arial"/>
                <a:ea typeface="Arial Unicode MS"/>
              </a:rPr>
              <a:t> </a:t>
            </a:r>
            <a:r>
              <a:rPr lang="en-US" sz="1400" b="1" strike="noStrike" spc="-1">
                <a:solidFill>
                  <a:srgbClr val="404040"/>
                </a:solidFill>
                <a:latin typeface="Arial"/>
                <a:ea typeface="Arial Unicode MS"/>
              </a:rPr>
              <a:t>target system, such as the exploring complex business rules and</a:t>
            </a:r>
            <a:r>
              <a:rPr lang="en-US" sz="1500" b="1" strike="noStrike" spc="1">
                <a:solidFill>
                  <a:srgbClr val="404040"/>
                </a:solidFill>
                <a:latin typeface="Arial"/>
                <a:ea typeface="Arial Unicode MS"/>
              </a:rPr>
              <a:t> </a:t>
            </a:r>
            <a:r>
              <a:rPr lang="en-US" sz="1400" b="1" strike="noStrike" spc="-1">
                <a:solidFill>
                  <a:srgbClr val="404040"/>
                </a:solidFill>
                <a:latin typeface="Arial"/>
                <a:ea typeface="Arial Unicode MS"/>
              </a:rPr>
              <a:t>operations,</a:t>
            </a:r>
            <a:r>
              <a:rPr lang="en-US" sz="1500" b="1" strike="noStrike" spc="-15">
                <a:solidFill>
                  <a:srgbClr val="404040"/>
                </a:solidFill>
                <a:latin typeface="Arial"/>
                <a:ea typeface="Arial Unicode MS"/>
              </a:rPr>
              <a:t> </a:t>
            </a:r>
            <a:r>
              <a:rPr lang="en-US" sz="1400" b="1" strike="noStrike" spc="-1">
                <a:solidFill>
                  <a:srgbClr val="404040"/>
                </a:solidFill>
                <a:latin typeface="Arial"/>
                <a:ea typeface="Arial Unicode MS"/>
              </a:rPr>
              <a:t>describing the</a:t>
            </a:r>
            <a:r>
              <a:rPr lang="en-US" sz="1500" b="1" strike="noStrike" spc="-15">
                <a:solidFill>
                  <a:srgbClr val="404040"/>
                </a:solidFill>
                <a:latin typeface="Arial"/>
                <a:ea typeface="Arial Unicode MS"/>
              </a:rPr>
              <a:t> </a:t>
            </a:r>
            <a:r>
              <a:rPr lang="en-US" sz="1400" b="1" strike="noStrike" spc="-1">
                <a:solidFill>
                  <a:srgbClr val="404040"/>
                </a:solidFill>
                <a:latin typeface="Arial"/>
                <a:ea typeface="Arial Unicode MS"/>
              </a:rPr>
              <a:t>use</a:t>
            </a:r>
            <a:r>
              <a:rPr lang="en-US" sz="1500" b="1" strike="noStrike" spc="-15">
                <a:solidFill>
                  <a:srgbClr val="404040"/>
                </a:solidFill>
                <a:latin typeface="Arial"/>
                <a:ea typeface="Arial Unicode MS"/>
              </a:rPr>
              <a:t> </a:t>
            </a:r>
            <a:r>
              <a:rPr lang="en-US" sz="1400" b="1" strike="noStrike" spc="-1">
                <a:solidFill>
                  <a:srgbClr val="404040"/>
                </a:solidFill>
                <a:latin typeface="Arial"/>
                <a:ea typeface="Arial Unicode MS"/>
              </a:rPr>
              <a:t>case also the</a:t>
            </a:r>
            <a:r>
              <a:rPr lang="en-US" sz="1500" b="1" strike="noStrike" spc="-15">
                <a:solidFill>
                  <a:srgbClr val="404040"/>
                </a:solidFill>
                <a:latin typeface="Arial"/>
                <a:ea typeface="Arial Unicode MS"/>
              </a:rPr>
              <a:t> </a:t>
            </a:r>
            <a:r>
              <a:rPr lang="en-US" sz="1400" b="1" strike="noStrike" spc="-1">
                <a:solidFill>
                  <a:srgbClr val="404040"/>
                </a:solidFill>
                <a:latin typeface="Arial"/>
                <a:ea typeface="Arial Unicode MS"/>
              </a:rPr>
              <a:t>business</a:t>
            </a:r>
            <a:r>
              <a:rPr lang="en-US" sz="1500" b="1" strike="noStrike" spc="-15">
                <a:solidFill>
                  <a:srgbClr val="404040"/>
                </a:solidFill>
                <a:latin typeface="Arial"/>
                <a:ea typeface="Arial Unicode MS"/>
              </a:rPr>
              <a:t> </a:t>
            </a:r>
            <a:r>
              <a:rPr lang="en-US" sz="1400" b="1" strike="noStrike" spc="-1">
                <a:solidFill>
                  <a:srgbClr val="404040"/>
                </a:solidFill>
                <a:latin typeface="Arial"/>
                <a:ea typeface="Arial Unicode MS"/>
              </a:rPr>
              <a:t>process.</a:t>
            </a:r>
            <a:endParaRPr lang="en-IN" sz="1400" b="0" strike="noStrike" spc="-1">
              <a:latin typeface="Arial"/>
            </a:endParaRPr>
          </a:p>
        </p:txBody>
      </p:sp>
      <p:pic>
        <p:nvPicPr>
          <p:cNvPr id="531" name="Picture 530"/>
          <p:cNvPicPr/>
          <p:nvPr/>
        </p:nvPicPr>
        <p:blipFill>
          <a:blip r:embed="rId2"/>
          <a:stretch/>
        </p:blipFill>
        <p:spPr>
          <a:xfrm>
            <a:off x="576000" y="1419840"/>
            <a:ext cx="5257080" cy="45712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8C391"/>
      </a:accent1>
      <a:accent2>
        <a:srgbClr val="FEE680"/>
      </a:accent2>
      <a:accent3>
        <a:srgbClr val="7AE8C8"/>
      </a:accent3>
      <a:accent4>
        <a:srgbClr val="7ADAE8"/>
      </a:accent4>
      <a:accent5>
        <a:srgbClr val="57687C"/>
      </a:accent5>
      <a:accent6>
        <a:srgbClr val="CBCBC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8C391"/>
      </a:accent1>
      <a:accent2>
        <a:srgbClr val="FEE680"/>
      </a:accent2>
      <a:accent3>
        <a:srgbClr val="7AE8C8"/>
      </a:accent3>
      <a:accent4>
        <a:srgbClr val="7ADAE8"/>
      </a:accent4>
      <a:accent5>
        <a:srgbClr val="57687C"/>
      </a:accent5>
      <a:accent6>
        <a:srgbClr val="CBCBC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8C391"/>
      </a:accent1>
      <a:accent2>
        <a:srgbClr val="FEE680"/>
      </a:accent2>
      <a:accent3>
        <a:srgbClr val="7AE8C8"/>
      </a:accent3>
      <a:accent4>
        <a:srgbClr val="7ADAE8"/>
      </a:accent4>
      <a:accent5>
        <a:srgbClr val="57687C"/>
      </a:accent5>
      <a:accent6>
        <a:srgbClr val="CBCBC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8C391"/>
      </a:accent1>
      <a:accent2>
        <a:srgbClr val="FEE680"/>
      </a:accent2>
      <a:accent3>
        <a:srgbClr val="7AE8C8"/>
      </a:accent3>
      <a:accent4>
        <a:srgbClr val="7ADAE8"/>
      </a:accent4>
      <a:accent5>
        <a:srgbClr val="57687C"/>
      </a:accent5>
      <a:accent6>
        <a:srgbClr val="CBCBC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8C391"/>
      </a:accent1>
      <a:accent2>
        <a:srgbClr val="FEE680"/>
      </a:accent2>
      <a:accent3>
        <a:srgbClr val="7AE8C8"/>
      </a:accent3>
      <a:accent4>
        <a:srgbClr val="7ADAE8"/>
      </a:accent4>
      <a:accent5>
        <a:srgbClr val="57687C"/>
      </a:accent5>
      <a:accent6>
        <a:srgbClr val="CBCBC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8C391"/>
      </a:accent1>
      <a:accent2>
        <a:srgbClr val="FEE680"/>
      </a:accent2>
      <a:accent3>
        <a:srgbClr val="7AE8C8"/>
      </a:accent3>
      <a:accent4>
        <a:srgbClr val="7ADAE8"/>
      </a:accent4>
      <a:accent5>
        <a:srgbClr val="57687C"/>
      </a:accent5>
      <a:accent6>
        <a:srgbClr val="CBCBC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8C391"/>
      </a:accent1>
      <a:accent2>
        <a:srgbClr val="FEE680"/>
      </a:accent2>
      <a:accent3>
        <a:srgbClr val="7AE8C8"/>
      </a:accent3>
      <a:accent4>
        <a:srgbClr val="7ADAE8"/>
      </a:accent4>
      <a:accent5>
        <a:srgbClr val="57687C"/>
      </a:accent5>
      <a:accent6>
        <a:srgbClr val="CBCBC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8C391"/>
      </a:accent1>
      <a:accent2>
        <a:srgbClr val="FEE680"/>
      </a:accent2>
      <a:accent3>
        <a:srgbClr val="7AE8C8"/>
      </a:accent3>
      <a:accent4>
        <a:srgbClr val="7ADAE8"/>
      </a:accent4>
      <a:accent5>
        <a:srgbClr val="57687C"/>
      </a:accent5>
      <a:accent6>
        <a:srgbClr val="CBCBC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4234</TotalTime>
  <Words>1155</Words>
  <Application>Microsoft Macintosh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28</vt:i4>
      </vt:variant>
    </vt:vector>
  </HeadingPairs>
  <TitlesOfParts>
    <vt:vector size="42" baseType="lpstr">
      <vt:lpstr>Arial</vt:lpstr>
      <vt:lpstr>Calibri</vt:lpstr>
      <vt:lpstr>Comic Sans MS</vt:lpstr>
      <vt:lpstr>StarSymbol</vt:lpstr>
      <vt:lpstr>Symbol</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dc:description/>
  <cp:lastModifiedBy>am2284843@gmail.com</cp:lastModifiedBy>
  <cp:revision>91</cp:revision>
  <dcterms:created xsi:type="dcterms:W3CDTF">2020-01-20T05:08:25Z</dcterms:created>
  <dcterms:modified xsi:type="dcterms:W3CDTF">2023-02-27T17:09:30Z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