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2CD9D-7895-FD89-3663-F78E7E25AA76}" v="317" dt="2025-02-23T07:02:14.171"/>
    <p1510:client id="{8F346518-D562-E958-F1FE-691B30940A7E}" v="162" dt="2025-02-23T08:14:05.067"/>
    <p1510:client id="{A87FA858-DCCC-2548-5EC9-943CAD350CE7}" v="4" dt="2025-02-23T08:26:3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Sahil </a:t>
            </a:r>
            <a:r>
              <a:rPr lang="en-US" sz="2000" b="1" dirty="0" err="1">
                <a:solidFill>
                  <a:schemeClr val="accent1">
                    <a:lumMod val="75000"/>
                  </a:schemeClr>
                </a:solidFill>
                <a:latin typeface="Arial"/>
                <a:cs typeface="Arial"/>
              </a:rPr>
              <a:t>Mahedimiya</a:t>
            </a:r>
            <a:r>
              <a:rPr lang="en-US" sz="2000" b="1" dirty="0">
                <a:solidFill>
                  <a:schemeClr val="accent1">
                    <a:lumMod val="75000"/>
                  </a:schemeClr>
                </a:solidFill>
                <a:latin typeface="Arial"/>
                <a:cs typeface="Arial"/>
              </a:rPr>
              <a:t> Landage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Sahil </a:t>
            </a:r>
            <a:r>
              <a:rPr lang="en-US" sz="2000" b="1" dirty="0" err="1">
                <a:solidFill>
                  <a:schemeClr val="accent1">
                    <a:lumMod val="75000"/>
                  </a:schemeClr>
                </a:solidFill>
                <a:latin typeface="Arial"/>
                <a:cs typeface="Arial"/>
              </a:rPr>
              <a:t>Mahedimiya</a:t>
            </a:r>
            <a:r>
              <a:rPr lang="en-US" sz="2000" b="1" dirty="0">
                <a:solidFill>
                  <a:schemeClr val="accent1">
                    <a:lumMod val="75000"/>
                  </a:schemeClr>
                </a:solidFill>
                <a:latin typeface="Arial"/>
                <a:cs typeface="Arial"/>
              </a:rPr>
              <a:t> Landage </a:t>
            </a:r>
          </a:p>
          <a:p>
            <a:r>
              <a:rPr lang="en-US" sz="2000" b="1" dirty="0">
                <a:solidFill>
                  <a:schemeClr val="accent1">
                    <a:lumMod val="75000"/>
                  </a:schemeClr>
                </a:solidFill>
                <a:latin typeface="Arial"/>
                <a:cs typeface="Arial"/>
              </a:rPr>
              <a:t>College Name : Nagesh </a:t>
            </a:r>
            <a:r>
              <a:rPr lang="en-US" sz="2000" b="1" dirty="0" err="1">
                <a:solidFill>
                  <a:schemeClr val="accent1">
                    <a:lumMod val="75000"/>
                  </a:schemeClr>
                </a:solidFill>
                <a:latin typeface="Arial"/>
                <a:cs typeface="Arial"/>
              </a:rPr>
              <a:t>Karajgi</a:t>
            </a:r>
            <a:r>
              <a:rPr lang="en-US" sz="2000" b="1" dirty="0">
                <a:solidFill>
                  <a:schemeClr val="accent1">
                    <a:lumMod val="75000"/>
                  </a:schemeClr>
                </a:solidFill>
                <a:latin typeface="Arial"/>
                <a:cs typeface="Arial"/>
              </a:rPr>
              <a:t> Orchid Collage of Engineering Solapur</a:t>
            </a:r>
          </a:p>
          <a:p>
            <a:r>
              <a:rPr lang="en-US" sz="2000" b="1" dirty="0">
                <a:solidFill>
                  <a:schemeClr val="accent1">
                    <a:lumMod val="75000"/>
                  </a:schemeClr>
                </a:solidFill>
                <a:latin typeface="Arial"/>
                <a:cs typeface="Arial"/>
              </a:rPr>
              <a:t>Department : Artificial Intelligence And Data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ighlight>
                  <a:srgbClr val="FFFF00"/>
                </a:highlight>
              </a:rPr>
              <a:t>https://github.com/Sahillandage/Stenography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509</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Sahil Landage</cp:lastModifiedBy>
  <cp:revision>176</cp:revision>
  <dcterms:created xsi:type="dcterms:W3CDTF">2021-05-26T16:50:10Z</dcterms:created>
  <dcterms:modified xsi:type="dcterms:W3CDTF">2025-02-26T07:10:12Z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