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E5BD6-CCAD-4BFE-B65A-DD01DA4F0BB7}" v="473" dt="2025-05-13T05:03:45.540"/>
    <p1510:client id="{A6547FBC-2313-4A64-B55F-494D47D29582}" v="280" dt="2025-05-13T07:15:40.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 Kumar" userId="6090c243166078ac" providerId="Windows Live" clId="Web-{000E5BD6-CCAD-4BFE-B65A-DD01DA4F0BB7}"/>
    <pc:docChg chg="addSld modSld">
      <pc:chgData name="Jai Kumar" userId="6090c243166078ac" providerId="Windows Live" clId="Web-{000E5BD6-CCAD-4BFE-B65A-DD01DA4F0BB7}" dt="2025-05-13T05:03:45.540" v="494" actId="14100"/>
      <pc:docMkLst>
        <pc:docMk/>
      </pc:docMkLst>
      <pc:sldChg chg="addSp delSp modSp">
        <pc:chgData name="Jai Kumar" userId="6090c243166078ac" providerId="Windows Live" clId="Web-{000E5BD6-CCAD-4BFE-B65A-DD01DA4F0BB7}" dt="2025-05-13T02:52:01.252" v="104"/>
        <pc:sldMkLst>
          <pc:docMk/>
          <pc:sldMk cId="109857222" sldId="256"/>
        </pc:sldMkLst>
        <pc:spChg chg="mod">
          <ac:chgData name="Jai Kumar" userId="6090c243166078ac" providerId="Windows Live" clId="Web-{000E5BD6-CCAD-4BFE-B65A-DD01DA4F0BB7}" dt="2025-05-13T02:48:23.074" v="81" actId="1076"/>
          <ac:spMkLst>
            <pc:docMk/>
            <pc:sldMk cId="109857222" sldId="256"/>
            <ac:spMk id="2" creationId="{00000000-0000-0000-0000-000000000000}"/>
          </ac:spMkLst>
        </pc:spChg>
        <pc:spChg chg="mod">
          <ac:chgData name="Jai Kumar" userId="6090c243166078ac" providerId="Windows Live" clId="Web-{000E5BD6-CCAD-4BFE-B65A-DD01DA4F0BB7}" dt="2025-05-13T02:49:23.623" v="91" actId="14100"/>
          <ac:spMkLst>
            <pc:docMk/>
            <pc:sldMk cId="109857222" sldId="256"/>
            <ac:spMk id="3" creationId="{00000000-0000-0000-0000-000000000000}"/>
          </ac:spMkLst>
        </pc:spChg>
        <pc:picChg chg="add del mod ord">
          <ac:chgData name="Jai Kumar" userId="6090c243166078ac" providerId="Windows Live" clId="Web-{000E5BD6-CCAD-4BFE-B65A-DD01DA4F0BB7}" dt="2025-05-13T02:52:01.252" v="104"/>
          <ac:picMkLst>
            <pc:docMk/>
            <pc:sldMk cId="109857222" sldId="256"/>
            <ac:picMk id="4" creationId="{5EC2579C-E7A5-9BD9-0362-5B83DAB60042}"/>
          </ac:picMkLst>
        </pc:picChg>
      </pc:sldChg>
      <pc:sldChg chg="addSp modSp new">
        <pc:chgData name="Jai Kumar" userId="6090c243166078ac" providerId="Windows Live" clId="Web-{000E5BD6-CCAD-4BFE-B65A-DD01DA4F0BB7}" dt="2025-05-13T03:16:28.043" v="142" actId="20577"/>
        <pc:sldMkLst>
          <pc:docMk/>
          <pc:sldMk cId="863707404" sldId="257"/>
        </pc:sldMkLst>
        <pc:spChg chg="mod">
          <ac:chgData name="Jai Kumar" userId="6090c243166078ac" providerId="Windows Live" clId="Web-{000E5BD6-CCAD-4BFE-B65A-DD01DA4F0BB7}" dt="2025-05-13T03:16:28.043" v="142" actId="20577"/>
          <ac:spMkLst>
            <pc:docMk/>
            <pc:sldMk cId="863707404" sldId="257"/>
            <ac:spMk id="2" creationId="{E85A40E4-DAF0-A9C4-A548-B507A53A2021}"/>
          </ac:spMkLst>
        </pc:spChg>
        <pc:spChg chg="mod">
          <ac:chgData name="Jai Kumar" userId="6090c243166078ac" providerId="Windows Live" clId="Web-{000E5BD6-CCAD-4BFE-B65A-DD01DA4F0BB7}" dt="2025-05-13T03:16:07.651" v="141" actId="20577"/>
          <ac:spMkLst>
            <pc:docMk/>
            <pc:sldMk cId="863707404" sldId="257"/>
            <ac:spMk id="3" creationId="{BC77198A-1679-8379-6D83-9A12EBAF1129}"/>
          </ac:spMkLst>
        </pc:spChg>
        <pc:picChg chg="add mod">
          <ac:chgData name="Jai Kumar" userId="6090c243166078ac" providerId="Windows Live" clId="Web-{000E5BD6-CCAD-4BFE-B65A-DD01DA4F0BB7}" dt="2025-05-13T03:11:48.457" v="129" actId="1076"/>
          <ac:picMkLst>
            <pc:docMk/>
            <pc:sldMk cId="863707404" sldId="257"/>
            <ac:picMk id="4" creationId="{93E5E1C5-C3F2-6D6F-8082-81475AEBFEAF}"/>
          </ac:picMkLst>
        </pc:picChg>
        <pc:picChg chg="add mod">
          <ac:chgData name="Jai Kumar" userId="6090c243166078ac" providerId="Windows Live" clId="Web-{000E5BD6-CCAD-4BFE-B65A-DD01DA4F0BB7}" dt="2025-05-13T03:12:56.209" v="133" actId="1076"/>
          <ac:picMkLst>
            <pc:docMk/>
            <pc:sldMk cId="863707404" sldId="257"/>
            <ac:picMk id="5" creationId="{6D3D18B7-135D-4347-FC38-60379D202010}"/>
          </ac:picMkLst>
        </pc:picChg>
      </pc:sldChg>
      <pc:sldChg chg="addSp modSp new">
        <pc:chgData name="Jai Kumar" userId="6090c243166078ac" providerId="Windows Live" clId="Web-{000E5BD6-CCAD-4BFE-B65A-DD01DA4F0BB7}" dt="2025-05-13T04:52:12.580" v="487" actId="1076"/>
        <pc:sldMkLst>
          <pc:docMk/>
          <pc:sldMk cId="3446162715" sldId="258"/>
        </pc:sldMkLst>
        <pc:spChg chg="mod">
          <ac:chgData name="Jai Kumar" userId="6090c243166078ac" providerId="Windows Live" clId="Web-{000E5BD6-CCAD-4BFE-B65A-DD01DA4F0BB7}" dt="2025-05-13T03:16:50.512" v="143" actId="20577"/>
          <ac:spMkLst>
            <pc:docMk/>
            <pc:sldMk cId="3446162715" sldId="258"/>
            <ac:spMk id="2" creationId="{E45C587B-151F-CAE0-6EFA-FCDF85BE9BA8}"/>
          </ac:spMkLst>
        </pc:spChg>
        <pc:spChg chg="mod">
          <ac:chgData name="Jai Kumar" userId="6090c243166078ac" providerId="Windows Live" clId="Web-{000E5BD6-CCAD-4BFE-B65A-DD01DA4F0BB7}" dt="2025-05-13T03:20:35.033" v="171" actId="20577"/>
          <ac:spMkLst>
            <pc:docMk/>
            <pc:sldMk cId="3446162715" sldId="258"/>
            <ac:spMk id="3" creationId="{53E6CCE9-C232-D03F-B8D9-EA1C24982CA1}"/>
          </ac:spMkLst>
        </pc:spChg>
        <pc:picChg chg="add mod">
          <ac:chgData name="Jai Kumar" userId="6090c243166078ac" providerId="Windows Live" clId="Web-{000E5BD6-CCAD-4BFE-B65A-DD01DA4F0BB7}" dt="2025-05-13T04:52:12.580" v="487" actId="1076"/>
          <ac:picMkLst>
            <pc:docMk/>
            <pc:sldMk cId="3446162715" sldId="258"/>
            <ac:picMk id="4" creationId="{A30C944F-527F-98CB-E32C-9EF0714172CB}"/>
          </ac:picMkLst>
        </pc:picChg>
      </pc:sldChg>
      <pc:sldChg chg="addSp modSp new">
        <pc:chgData name="Jai Kumar" userId="6090c243166078ac" providerId="Windows Live" clId="Web-{000E5BD6-CCAD-4BFE-B65A-DD01DA4F0BB7}" dt="2025-05-13T05:02:21.772" v="491" actId="14100"/>
        <pc:sldMkLst>
          <pc:docMk/>
          <pc:sldMk cId="2384982114" sldId="259"/>
        </pc:sldMkLst>
        <pc:spChg chg="mod">
          <ac:chgData name="Jai Kumar" userId="6090c243166078ac" providerId="Windows Live" clId="Web-{000E5BD6-CCAD-4BFE-B65A-DD01DA4F0BB7}" dt="2025-05-13T03:30:14.799" v="172" actId="20577"/>
          <ac:spMkLst>
            <pc:docMk/>
            <pc:sldMk cId="2384982114" sldId="259"/>
            <ac:spMk id="2" creationId="{2A58C5CD-B628-AAC8-E6D0-CA52C0643085}"/>
          </ac:spMkLst>
        </pc:spChg>
        <pc:spChg chg="mod">
          <ac:chgData name="Jai Kumar" userId="6090c243166078ac" providerId="Windows Live" clId="Web-{000E5BD6-CCAD-4BFE-B65A-DD01DA4F0BB7}" dt="2025-05-13T05:02:10.021" v="488" actId="14100"/>
          <ac:spMkLst>
            <pc:docMk/>
            <pc:sldMk cId="2384982114" sldId="259"/>
            <ac:spMk id="3" creationId="{29703B97-BDED-32E4-43A1-9175BE223699}"/>
          </ac:spMkLst>
        </pc:spChg>
        <pc:picChg chg="add mod">
          <ac:chgData name="Jai Kumar" userId="6090c243166078ac" providerId="Windows Live" clId="Web-{000E5BD6-CCAD-4BFE-B65A-DD01DA4F0BB7}" dt="2025-05-13T05:02:21.772" v="491" actId="14100"/>
          <ac:picMkLst>
            <pc:docMk/>
            <pc:sldMk cId="2384982114" sldId="259"/>
            <ac:picMk id="4" creationId="{0A7106C9-31D6-BB96-F841-AA0558309A8C}"/>
          </ac:picMkLst>
        </pc:picChg>
      </pc:sldChg>
      <pc:sldChg chg="modSp new">
        <pc:chgData name="Jai Kumar" userId="6090c243166078ac" providerId="Windows Live" clId="Web-{000E5BD6-CCAD-4BFE-B65A-DD01DA4F0BB7}" dt="2025-05-13T05:03:45.540" v="494" actId="14100"/>
        <pc:sldMkLst>
          <pc:docMk/>
          <pc:sldMk cId="3024800050" sldId="260"/>
        </pc:sldMkLst>
        <pc:spChg chg="mod">
          <ac:chgData name="Jai Kumar" userId="6090c243166078ac" providerId="Windows Live" clId="Web-{000E5BD6-CCAD-4BFE-B65A-DD01DA4F0BB7}" dt="2025-05-13T03:31:42.754" v="175" actId="20577"/>
          <ac:spMkLst>
            <pc:docMk/>
            <pc:sldMk cId="3024800050" sldId="260"/>
            <ac:spMk id="2" creationId="{0604BC7C-C136-D147-CF40-B907518D8CDA}"/>
          </ac:spMkLst>
        </pc:spChg>
        <pc:spChg chg="mod">
          <ac:chgData name="Jai Kumar" userId="6090c243166078ac" providerId="Windows Live" clId="Web-{000E5BD6-CCAD-4BFE-B65A-DD01DA4F0BB7}" dt="2025-05-13T05:03:45.540" v="494" actId="14100"/>
          <ac:spMkLst>
            <pc:docMk/>
            <pc:sldMk cId="3024800050" sldId="260"/>
            <ac:spMk id="3" creationId="{CACBD7C2-5E38-7C52-778B-CC48E6ED659D}"/>
          </ac:spMkLst>
        </pc:spChg>
      </pc:sldChg>
      <pc:sldChg chg="modSp new">
        <pc:chgData name="Jai Kumar" userId="6090c243166078ac" providerId="Windows Live" clId="Web-{000E5BD6-CCAD-4BFE-B65A-DD01DA4F0BB7}" dt="2025-05-13T04:49:43.388" v="483" actId="1076"/>
        <pc:sldMkLst>
          <pc:docMk/>
          <pc:sldMk cId="2429331075" sldId="261"/>
        </pc:sldMkLst>
        <pc:spChg chg="mod">
          <ac:chgData name="Jai Kumar" userId="6090c243166078ac" providerId="Windows Live" clId="Web-{000E5BD6-CCAD-4BFE-B65A-DD01DA4F0BB7}" dt="2025-05-13T03:51:10.868" v="310" actId="20577"/>
          <ac:spMkLst>
            <pc:docMk/>
            <pc:sldMk cId="2429331075" sldId="261"/>
            <ac:spMk id="2" creationId="{F5093BB2-7AF0-88E1-EABE-7A4F6A41F6EA}"/>
          </ac:spMkLst>
        </pc:spChg>
        <pc:spChg chg="mod">
          <ac:chgData name="Jai Kumar" userId="6090c243166078ac" providerId="Windows Live" clId="Web-{000E5BD6-CCAD-4BFE-B65A-DD01DA4F0BB7}" dt="2025-05-13T04:49:43.388" v="483" actId="1076"/>
          <ac:spMkLst>
            <pc:docMk/>
            <pc:sldMk cId="2429331075" sldId="261"/>
            <ac:spMk id="3" creationId="{F82FD609-C952-0827-1A44-0A31EFFA63E0}"/>
          </ac:spMkLst>
        </pc:spChg>
      </pc:sldChg>
      <pc:sldChg chg="modSp new">
        <pc:chgData name="Jai Kumar" userId="6090c243166078ac" providerId="Windows Live" clId="Web-{000E5BD6-CCAD-4BFE-B65A-DD01DA4F0BB7}" dt="2025-05-13T04:03:13.136" v="371" actId="20577"/>
        <pc:sldMkLst>
          <pc:docMk/>
          <pc:sldMk cId="996402671" sldId="262"/>
        </pc:sldMkLst>
        <pc:spChg chg="mod">
          <ac:chgData name="Jai Kumar" userId="6090c243166078ac" providerId="Windows Live" clId="Web-{000E5BD6-CCAD-4BFE-B65A-DD01DA4F0BB7}" dt="2025-05-13T03:56:12.625" v="357" actId="14100"/>
          <ac:spMkLst>
            <pc:docMk/>
            <pc:sldMk cId="996402671" sldId="262"/>
            <ac:spMk id="2" creationId="{F2E592C1-09E2-99FD-790A-6110CBA1726F}"/>
          </ac:spMkLst>
        </pc:spChg>
        <pc:spChg chg="mod">
          <ac:chgData name="Jai Kumar" userId="6090c243166078ac" providerId="Windows Live" clId="Web-{000E5BD6-CCAD-4BFE-B65A-DD01DA4F0BB7}" dt="2025-05-13T04:03:13.136" v="371" actId="20577"/>
          <ac:spMkLst>
            <pc:docMk/>
            <pc:sldMk cId="996402671" sldId="262"/>
            <ac:spMk id="3" creationId="{882CDE78-AE8C-AED7-F65D-5661BD7F1916}"/>
          </ac:spMkLst>
        </pc:spChg>
      </pc:sldChg>
      <pc:sldChg chg="addSp delSp modSp new">
        <pc:chgData name="Jai Kumar" userId="6090c243166078ac" providerId="Windows Live" clId="Web-{000E5BD6-CCAD-4BFE-B65A-DD01DA4F0BB7}" dt="2025-05-13T04:48:25.260" v="480" actId="20577"/>
        <pc:sldMkLst>
          <pc:docMk/>
          <pc:sldMk cId="250770443" sldId="263"/>
        </pc:sldMkLst>
        <pc:spChg chg="mod">
          <ac:chgData name="Jai Kumar" userId="6090c243166078ac" providerId="Windows Live" clId="Web-{000E5BD6-CCAD-4BFE-B65A-DD01DA4F0BB7}" dt="2025-05-13T03:43:03.684" v="240" actId="20577"/>
          <ac:spMkLst>
            <pc:docMk/>
            <pc:sldMk cId="250770443" sldId="263"/>
            <ac:spMk id="2" creationId="{B2487C82-CE65-76ED-2B93-D4AACBB5D06F}"/>
          </ac:spMkLst>
        </pc:spChg>
        <pc:spChg chg="mod">
          <ac:chgData name="Jai Kumar" userId="6090c243166078ac" providerId="Windows Live" clId="Web-{000E5BD6-CCAD-4BFE-B65A-DD01DA4F0BB7}" dt="2025-05-13T04:48:25.260" v="480" actId="20577"/>
          <ac:spMkLst>
            <pc:docMk/>
            <pc:sldMk cId="250770443" sldId="263"/>
            <ac:spMk id="3" creationId="{F73C1754-23D0-152C-BA0D-D378625F4B02}"/>
          </ac:spMkLst>
        </pc:spChg>
        <pc:spChg chg="add del">
          <ac:chgData name="Jai Kumar" userId="6090c243166078ac" providerId="Windows Live" clId="Web-{000E5BD6-CCAD-4BFE-B65A-DD01DA4F0BB7}" dt="2025-05-13T04:48:18.463" v="478"/>
          <ac:spMkLst>
            <pc:docMk/>
            <pc:sldMk cId="250770443" sldId="263"/>
            <ac:spMk id="4" creationId="{2C0EB478-8AF4-9B74-4B2A-E2C6D5FBAB0F}"/>
          </ac:spMkLst>
        </pc:spChg>
        <pc:spChg chg="add del">
          <ac:chgData name="Jai Kumar" userId="6090c243166078ac" providerId="Windows Live" clId="Web-{000E5BD6-CCAD-4BFE-B65A-DD01DA4F0BB7}" dt="2025-05-13T04:48:12.416" v="477"/>
          <ac:spMkLst>
            <pc:docMk/>
            <pc:sldMk cId="250770443" sldId="263"/>
            <ac:spMk id="5" creationId="{EE0BFFD4-F06F-3DE6-EB74-390687AD1244}"/>
          </ac:spMkLst>
        </pc:spChg>
        <pc:spChg chg="add del">
          <ac:chgData name="Jai Kumar" userId="6090c243166078ac" providerId="Windows Live" clId="Web-{000E5BD6-CCAD-4BFE-B65A-DD01DA4F0BB7}" dt="2025-05-13T04:40:59.917" v="390"/>
          <ac:spMkLst>
            <pc:docMk/>
            <pc:sldMk cId="250770443" sldId="263"/>
            <ac:spMk id="6" creationId="{7D282FAF-5FF2-B0B6-EA3B-F5D82F46EF17}"/>
          </ac:spMkLst>
        </pc:spChg>
      </pc:sldChg>
      <pc:sldChg chg="modSp new">
        <pc:chgData name="Jai Kumar" userId="6090c243166078ac" providerId="Windows Live" clId="Web-{000E5BD6-CCAD-4BFE-B65A-DD01DA4F0BB7}" dt="2025-05-13T04:48:57.355" v="482" actId="20577"/>
        <pc:sldMkLst>
          <pc:docMk/>
          <pc:sldMk cId="916868019" sldId="264"/>
        </pc:sldMkLst>
        <pc:spChg chg="mod">
          <ac:chgData name="Jai Kumar" userId="6090c243166078ac" providerId="Windows Live" clId="Web-{000E5BD6-CCAD-4BFE-B65A-DD01DA4F0BB7}" dt="2025-05-13T03:46:10.126" v="263" actId="20577"/>
          <ac:spMkLst>
            <pc:docMk/>
            <pc:sldMk cId="916868019" sldId="264"/>
            <ac:spMk id="2" creationId="{10847748-A569-5AF0-0B07-8A64CEBFF744}"/>
          </ac:spMkLst>
        </pc:spChg>
        <pc:spChg chg="mod">
          <ac:chgData name="Jai Kumar" userId="6090c243166078ac" providerId="Windows Live" clId="Web-{000E5BD6-CCAD-4BFE-B65A-DD01DA4F0BB7}" dt="2025-05-13T04:48:57.355" v="482" actId="20577"/>
          <ac:spMkLst>
            <pc:docMk/>
            <pc:sldMk cId="916868019" sldId="264"/>
            <ac:spMk id="3" creationId="{02565C07-44F3-2C34-883A-57F03C7D5854}"/>
          </ac:spMkLst>
        </pc:spChg>
      </pc:sldChg>
      <pc:sldChg chg="new">
        <pc:chgData name="Jai Kumar" userId="6090c243166078ac" providerId="Windows Live" clId="Web-{000E5BD6-CCAD-4BFE-B65A-DD01DA4F0BB7}" dt="2025-05-13T02:44:12.630" v="8"/>
        <pc:sldMkLst>
          <pc:docMk/>
          <pc:sldMk cId="2836903307" sldId="265"/>
        </pc:sldMkLst>
      </pc:sldChg>
      <pc:sldChg chg="new">
        <pc:chgData name="Jai Kumar" userId="6090c243166078ac" providerId="Windows Live" clId="Web-{000E5BD6-CCAD-4BFE-B65A-DD01DA4F0BB7}" dt="2025-05-13T02:44:14.052" v="9"/>
        <pc:sldMkLst>
          <pc:docMk/>
          <pc:sldMk cId="2306195811" sldId="266"/>
        </pc:sldMkLst>
      </pc:sldChg>
      <pc:sldChg chg="new">
        <pc:chgData name="Jai Kumar" userId="6090c243166078ac" providerId="Windows Live" clId="Web-{000E5BD6-CCAD-4BFE-B65A-DD01DA4F0BB7}" dt="2025-05-13T02:44:19.271" v="10"/>
        <pc:sldMkLst>
          <pc:docMk/>
          <pc:sldMk cId="2378545291" sldId="267"/>
        </pc:sldMkLst>
      </pc:sldChg>
    </pc:docChg>
  </pc:docChgLst>
  <pc:docChgLst>
    <pc:chgData name="Jai Kumar" userId="6090c243166078ac" providerId="Windows Live" clId="Web-{A6547FBC-2313-4A64-B55F-494D47D29582}"/>
    <pc:docChg chg="delSld modSld">
      <pc:chgData name="Jai Kumar" userId="6090c243166078ac" providerId="Windows Live" clId="Web-{A6547FBC-2313-4A64-B55F-494D47D29582}" dt="2025-05-13T07:15:36.967" v="271" actId="20577"/>
      <pc:docMkLst>
        <pc:docMk/>
      </pc:docMkLst>
      <pc:sldChg chg="addSp modSp mod setBg">
        <pc:chgData name="Jai Kumar" userId="6090c243166078ac" providerId="Windows Live" clId="Web-{A6547FBC-2313-4A64-B55F-494D47D29582}" dt="2025-05-13T07:15:01.029" v="270" actId="1076"/>
        <pc:sldMkLst>
          <pc:docMk/>
          <pc:sldMk cId="109857222" sldId="256"/>
        </pc:sldMkLst>
        <pc:spChg chg="mod">
          <ac:chgData name="Jai Kumar" userId="6090c243166078ac" providerId="Windows Live" clId="Web-{A6547FBC-2313-4A64-B55F-494D47D29582}" dt="2025-05-13T07:14:37.044" v="265" actId="1076"/>
          <ac:spMkLst>
            <pc:docMk/>
            <pc:sldMk cId="109857222" sldId="256"/>
            <ac:spMk id="2" creationId="{00000000-0000-0000-0000-000000000000}"/>
          </ac:spMkLst>
        </pc:spChg>
        <pc:spChg chg="mod">
          <ac:chgData name="Jai Kumar" userId="6090c243166078ac" providerId="Windows Live" clId="Web-{A6547FBC-2313-4A64-B55F-494D47D29582}" dt="2025-05-13T07:14:14.121" v="261" actId="14100"/>
          <ac:spMkLst>
            <pc:docMk/>
            <pc:sldMk cId="109857222" sldId="256"/>
            <ac:spMk id="3" creationId="{00000000-0000-0000-0000-000000000000}"/>
          </ac:spMkLst>
        </pc:spChg>
        <pc:picChg chg="add mod">
          <ac:chgData name="Jai Kumar" userId="6090c243166078ac" providerId="Windows Live" clId="Web-{A6547FBC-2313-4A64-B55F-494D47D29582}" dt="2025-05-13T07:15:01.029" v="270" actId="1076"/>
          <ac:picMkLst>
            <pc:docMk/>
            <pc:sldMk cId="109857222" sldId="256"/>
            <ac:picMk id="4" creationId="{99D664CB-F4B5-8373-1953-A3964302A100}"/>
          </ac:picMkLst>
        </pc:picChg>
      </pc:sldChg>
      <pc:sldChg chg="addSp modSp">
        <pc:chgData name="Jai Kumar" userId="6090c243166078ac" providerId="Windows Live" clId="Web-{A6547FBC-2313-4A64-B55F-494D47D29582}" dt="2025-05-13T06:39:21.396" v="12" actId="1076"/>
        <pc:sldMkLst>
          <pc:docMk/>
          <pc:sldMk cId="2429331075" sldId="261"/>
        </pc:sldMkLst>
        <pc:picChg chg="add mod modCrop">
          <ac:chgData name="Jai Kumar" userId="6090c243166078ac" providerId="Windows Live" clId="Web-{A6547FBC-2313-4A64-B55F-494D47D29582}" dt="2025-05-13T06:39:21.396" v="12" actId="1076"/>
          <ac:picMkLst>
            <pc:docMk/>
            <pc:sldMk cId="2429331075" sldId="261"/>
            <ac:picMk id="4" creationId="{204F674B-988F-D123-5D8F-6814167AF526}"/>
          </ac:picMkLst>
        </pc:picChg>
      </pc:sldChg>
      <pc:sldChg chg="addSp delSp modSp">
        <pc:chgData name="Jai Kumar" userId="6090c243166078ac" providerId="Windows Live" clId="Web-{A6547FBC-2313-4A64-B55F-494D47D29582}" dt="2025-05-13T07:15:36.967" v="271" actId="20577"/>
        <pc:sldMkLst>
          <pc:docMk/>
          <pc:sldMk cId="996402671" sldId="262"/>
        </pc:sldMkLst>
        <pc:spChg chg="mod">
          <ac:chgData name="Jai Kumar" userId="6090c243166078ac" providerId="Windows Live" clId="Web-{A6547FBC-2313-4A64-B55F-494D47D29582}" dt="2025-05-13T07:15:36.967" v="271" actId="20577"/>
          <ac:spMkLst>
            <pc:docMk/>
            <pc:sldMk cId="996402671" sldId="262"/>
            <ac:spMk id="2" creationId="{F2E592C1-09E2-99FD-790A-6110CBA1726F}"/>
          </ac:spMkLst>
        </pc:spChg>
        <pc:spChg chg="mod">
          <ac:chgData name="Jai Kumar" userId="6090c243166078ac" providerId="Windows Live" clId="Web-{A6547FBC-2313-4A64-B55F-494D47D29582}" dt="2025-05-13T06:51:10.508" v="55" actId="20577"/>
          <ac:spMkLst>
            <pc:docMk/>
            <pc:sldMk cId="996402671" sldId="262"/>
            <ac:spMk id="3" creationId="{882CDE78-AE8C-AED7-F65D-5661BD7F1916}"/>
          </ac:spMkLst>
        </pc:spChg>
        <pc:picChg chg="add del mod">
          <ac:chgData name="Jai Kumar" userId="6090c243166078ac" providerId="Windows Live" clId="Web-{A6547FBC-2313-4A64-B55F-494D47D29582}" dt="2025-05-13T06:49:12.489" v="29"/>
          <ac:picMkLst>
            <pc:docMk/>
            <pc:sldMk cId="996402671" sldId="262"/>
            <ac:picMk id="4" creationId="{9FCFF666-5A22-BCC3-56FC-A965389DF0B3}"/>
          </ac:picMkLst>
        </pc:picChg>
        <pc:picChg chg="add mod modCrop">
          <ac:chgData name="Jai Kumar" userId="6090c243166078ac" providerId="Windows Live" clId="Web-{A6547FBC-2313-4A64-B55F-494D47D29582}" dt="2025-05-13T06:50:03.209" v="36" actId="1076"/>
          <ac:picMkLst>
            <pc:docMk/>
            <pc:sldMk cId="996402671" sldId="262"/>
            <ac:picMk id="5" creationId="{A36FA791-E487-6172-2C13-3E90BF9A72E0}"/>
          </ac:picMkLst>
        </pc:picChg>
      </pc:sldChg>
      <pc:sldChg chg="addSp delSp modSp">
        <pc:chgData name="Jai Kumar" userId="6090c243166078ac" providerId="Windows Live" clId="Web-{A6547FBC-2313-4A64-B55F-494D47D29582}" dt="2025-05-13T07:03:50.356" v="103" actId="1076"/>
        <pc:sldMkLst>
          <pc:docMk/>
          <pc:sldMk cId="2836903307" sldId="265"/>
        </pc:sldMkLst>
        <pc:spChg chg="mod">
          <ac:chgData name="Jai Kumar" userId="6090c243166078ac" providerId="Windows Live" clId="Web-{A6547FBC-2313-4A64-B55F-494D47D29582}" dt="2025-05-13T07:02:55.713" v="69" actId="20577"/>
          <ac:spMkLst>
            <pc:docMk/>
            <pc:sldMk cId="2836903307" sldId="265"/>
            <ac:spMk id="2" creationId="{FB02BF48-D4F5-2335-247D-EAECA88852EF}"/>
          </ac:spMkLst>
        </pc:spChg>
        <pc:spChg chg="add del mod">
          <ac:chgData name="Jai Kumar" userId="6090c243166078ac" providerId="Windows Live" clId="Web-{A6547FBC-2313-4A64-B55F-494D47D29582}" dt="2025-05-13T07:03:37.620" v="98" actId="20577"/>
          <ac:spMkLst>
            <pc:docMk/>
            <pc:sldMk cId="2836903307" sldId="265"/>
            <ac:spMk id="3" creationId="{397D73C2-FC92-4B7D-6ADB-90F9A13E5C5B}"/>
          </ac:spMkLst>
        </pc:spChg>
        <pc:picChg chg="add del mod ord">
          <ac:chgData name="Jai Kumar" userId="6090c243166078ac" providerId="Windows Live" clId="Web-{A6547FBC-2313-4A64-B55F-494D47D29582}" dt="2025-05-13T07:03:16.104" v="72"/>
          <ac:picMkLst>
            <pc:docMk/>
            <pc:sldMk cId="2836903307" sldId="265"/>
            <ac:picMk id="4" creationId="{5CA6DB10-709E-1394-88D5-BF6735D88C43}"/>
          </ac:picMkLst>
        </pc:picChg>
        <pc:picChg chg="add mod">
          <ac:chgData name="Jai Kumar" userId="6090c243166078ac" providerId="Windows Live" clId="Web-{A6547FBC-2313-4A64-B55F-494D47D29582}" dt="2025-05-13T07:03:50.356" v="103" actId="1076"/>
          <ac:picMkLst>
            <pc:docMk/>
            <pc:sldMk cId="2836903307" sldId="265"/>
            <ac:picMk id="5" creationId="{C71F5A7E-2725-B085-BB9E-669DCD8DC312}"/>
          </ac:picMkLst>
        </pc:picChg>
      </pc:sldChg>
      <pc:sldChg chg="addSp modSp">
        <pc:chgData name="Jai Kumar" userId="6090c243166078ac" providerId="Windows Live" clId="Web-{A6547FBC-2313-4A64-B55F-494D47D29582}" dt="2025-05-13T07:11:06.992" v="234" actId="1076"/>
        <pc:sldMkLst>
          <pc:docMk/>
          <pc:sldMk cId="2306195811" sldId="266"/>
        </pc:sldMkLst>
        <pc:spChg chg="mod">
          <ac:chgData name="Jai Kumar" userId="6090c243166078ac" providerId="Windows Live" clId="Web-{A6547FBC-2313-4A64-B55F-494D47D29582}" dt="2025-05-13T07:04:46.373" v="111" actId="20577"/>
          <ac:spMkLst>
            <pc:docMk/>
            <pc:sldMk cId="2306195811" sldId="266"/>
            <ac:spMk id="2" creationId="{A2921BF1-8295-A8A4-C804-7196980EAF78}"/>
          </ac:spMkLst>
        </pc:spChg>
        <pc:spChg chg="mod">
          <ac:chgData name="Jai Kumar" userId="6090c243166078ac" providerId="Windows Live" clId="Web-{A6547FBC-2313-4A64-B55F-494D47D29582}" dt="2025-05-13T07:10:49.601" v="232" actId="14100"/>
          <ac:spMkLst>
            <pc:docMk/>
            <pc:sldMk cId="2306195811" sldId="266"/>
            <ac:spMk id="3" creationId="{FD5AE6E4-BA68-C933-507B-238C17FD7D92}"/>
          </ac:spMkLst>
        </pc:spChg>
        <pc:picChg chg="add mod">
          <ac:chgData name="Jai Kumar" userId="6090c243166078ac" providerId="Windows Live" clId="Web-{A6547FBC-2313-4A64-B55F-494D47D29582}" dt="2025-05-13T07:11:06.992" v="234" actId="1076"/>
          <ac:picMkLst>
            <pc:docMk/>
            <pc:sldMk cId="2306195811" sldId="266"/>
            <ac:picMk id="4" creationId="{A454FC88-C108-B719-7E79-F8C40F6826B6}"/>
          </ac:picMkLst>
        </pc:picChg>
      </pc:sldChg>
      <pc:sldChg chg="del">
        <pc:chgData name="Jai Kumar" userId="6090c243166078ac" providerId="Windows Live" clId="Web-{A6547FBC-2313-4A64-B55F-494D47D29582}" dt="2025-05-13T07:05:53.484" v="152"/>
        <pc:sldMkLst>
          <pc:docMk/>
          <pc:sldMk cId="2378545291" sldId="267"/>
        </pc:sldMkLst>
      </pc:sldChg>
    </pc:docChg>
  </pc:docChgLst>
  <pc:docChgLst>
    <pc:chgData name="Jai Kumar" userId="6090c243166078ac" providerId="LiveId" clId="{BC8684F9-4DB1-4414-A9BD-2BF217C0C333}"/>
    <pc:docChg chg="undo custSel modSld">
      <pc:chgData name="Jai Kumar" userId="6090c243166078ac" providerId="LiveId" clId="{BC8684F9-4DB1-4414-A9BD-2BF217C0C333}" dt="2025-05-13T08:13:51.895" v="4" actId="20577"/>
      <pc:docMkLst>
        <pc:docMk/>
      </pc:docMkLst>
      <pc:sldChg chg="modSp mod">
        <pc:chgData name="Jai Kumar" userId="6090c243166078ac" providerId="LiveId" clId="{BC8684F9-4DB1-4414-A9BD-2BF217C0C333}" dt="2025-05-13T08:13:51.895" v="4" actId="20577"/>
        <pc:sldMkLst>
          <pc:docMk/>
          <pc:sldMk cId="3446162715" sldId="258"/>
        </pc:sldMkLst>
        <pc:spChg chg="mod">
          <ac:chgData name="Jai Kumar" userId="6090c243166078ac" providerId="LiveId" clId="{BC8684F9-4DB1-4414-A9BD-2BF217C0C333}" dt="2025-05-13T08:13:51.895" v="4" actId="20577"/>
          <ac:spMkLst>
            <pc:docMk/>
            <pc:sldMk cId="3446162715" sldId="258"/>
            <ac:spMk id="3" creationId="{53E6CCE9-C232-D03F-B8D9-EA1C24982CA1}"/>
          </ac:spMkLst>
        </pc:spChg>
      </pc:sldChg>
      <pc:sldChg chg="modSp mod">
        <pc:chgData name="Jai Kumar" userId="6090c243166078ac" providerId="LiveId" clId="{BC8684F9-4DB1-4414-A9BD-2BF217C0C333}" dt="2025-05-13T08:10:08.027" v="0" actId="33524"/>
        <pc:sldMkLst>
          <pc:docMk/>
          <pc:sldMk cId="2306195811" sldId="266"/>
        </pc:sldMkLst>
        <pc:spChg chg="mod">
          <ac:chgData name="Jai Kumar" userId="6090c243166078ac" providerId="LiveId" clId="{BC8684F9-4DB1-4414-A9BD-2BF217C0C333}" dt="2025-05-13T08:10:08.027" v="0" actId="33524"/>
          <ac:spMkLst>
            <pc:docMk/>
            <pc:sldMk cId="2306195811" sldId="266"/>
            <ac:spMk id="3" creationId="{FD5AE6E4-BA68-C933-507B-238C17FD7D9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10/23/2025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docs.google.com/spreadsheets/d/15PJO_IoiBlg6tFfJ_ncfVcGZgjMKjic-/edit?usp=drive_web&amp;ouid=104814710073475681849&amp;rtpof=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76248"/>
            <a:ext cx="9144000" cy="613229"/>
          </a:xfrm>
        </p:spPr>
        <p:txBody>
          <a:bodyPr>
            <a:normAutofit fontScale="90000"/>
          </a:bodyPr>
          <a:lstStyle/>
          <a:p>
            <a:r>
              <a:rPr lang="en-US" sz="4000" dirty="0"/>
              <a:t>Creating IoT Setup for Battery Digital Twin</a:t>
            </a:r>
          </a:p>
        </p:txBody>
      </p:sp>
      <p:sp>
        <p:nvSpPr>
          <p:cNvPr id="3" name="Subtitle 2"/>
          <p:cNvSpPr>
            <a:spLocks noGrp="1"/>
          </p:cNvSpPr>
          <p:nvPr>
            <p:ph type="subTitle" idx="1"/>
          </p:nvPr>
        </p:nvSpPr>
        <p:spPr>
          <a:xfrm>
            <a:off x="1524000" y="2883581"/>
            <a:ext cx="9144000" cy="3408361"/>
          </a:xfrm>
        </p:spPr>
        <p:txBody>
          <a:bodyPr vert="horz" lIns="91440" tIns="45720" rIns="91440" bIns="45720" rtlCol="0" anchor="t">
            <a:normAutofit/>
          </a:bodyPr>
          <a:lstStyle/>
          <a:p>
            <a:r>
              <a:rPr lang="en-US" dirty="0"/>
              <a:t>CP301: Developmental Engineering Project Report</a:t>
            </a:r>
          </a:p>
          <a:p>
            <a:endParaRPr lang="en-US" dirty="0"/>
          </a:p>
          <a:p>
            <a:r>
              <a:rPr lang="en-US" sz="1800" i="1" dirty="0"/>
              <a:t>Submitted by</a:t>
            </a:r>
          </a:p>
          <a:p>
            <a:r>
              <a:rPr lang="en-US" sz="1800" dirty="0"/>
              <a:t>Sahil Nitin Mhapsekar (2022MEB1324)</a:t>
            </a:r>
            <a:endParaRPr lang="en-US" sz="1800" i="1" dirty="0"/>
          </a:p>
          <a:p>
            <a:r>
              <a:rPr lang="en-US" sz="1800" dirty="0"/>
              <a:t>Jai Kumar Prajapati (2022MEB1316)</a:t>
            </a:r>
          </a:p>
          <a:p>
            <a:r>
              <a:rPr lang="en-US" sz="1800" dirty="0"/>
              <a:t>Kultaj Singh (2022MEB1321)</a:t>
            </a:r>
          </a:p>
          <a:p>
            <a:endParaRPr lang="en-US" sz="1000" dirty="0"/>
          </a:p>
          <a:p>
            <a:r>
              <a:rPr lang="en-US" sz="1800" i="1" dirty="0"/>
              <a:t>Under the Guidance of</a:t>
            </a:r>
          </a:p>
          <a:p>
            <a:r>
              <a:rPr lang="en-US" sz="1800" dirty="0"/>
              <a:t>Dr. Manish Agrawal &amp; Dr. Jagpreet Singh</a:t>
            </a:r>
          </a:p>
          <a:p>
            <a:endParaRPr lang="en-US" dirty="0"/>
          </a:p>
          <a:p>
            <a:endParaRPr lang="en-US" dirty="0"/>
          </a:p>
        </p:txBody>
      </p:sp>
      <p:pic>
        <p:nvPicPr>
          <p:cNvPr id="4" name="Picture 3" descr="A logo with text and symbols&#10;&#10;AI-generated content may be incorrect.">
            <a:extLst>
              <a:ext uri="{FF2B5EF4-FFF2-40B4-BE49-F238E27FC236}">
                <a16:creationId xmlns:a16="http://schemas.microsoft.com/office/drawing/2014/main" id="{99D664CB-F4B5-8373-1953-A3964302A100}"/>
              </a:ext>
            </a:extLst>
          </p:cNvPr>
          <p:cNvPicPr>
            <a:picLocks noChangeAspect="1"/>
          </p:cNvPicPr>
          <p:nvPr/>
        </p:nvPicPr>
        <p:blipFill>
          <a:blip r:embed="rId2"/>
          <a:stretch>
            <a:fillRect/>
          </a:stretch>
        </p:blipFill>
        <p:spPr>
          <a:xfrm>
            <a:off x="5050290" y="369435"/>
            <a:ext cx="2102303" cy="190636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BF48-D4F5-2335-247D-EAECA88852EF}"/>
              </a:ext>
            </a:extLst>
          </p:cNvPr>
          <p:cNvSpPr>
            <a:spLocks noGrp="1"/>
          </p:cNvSpPr>
          <p:nvPr>
            <p:ph type="title"/>
          </p:nvPr>
        </p:nvSpPr>
        <p:spPr>
          <a:xfrm>
            <a:off x="838200" y="365125"/>
            <a:ext cx="10515600" cy="1004721"/>
          </a:xfrm>
        </p:spPr>
        <p:txBody>
          <a:bodyPr/>
          <a:lstStyle/>
          <a:p>
            <a:r>
              <a:rPr lang="en-US" dirty="0"/>
              <a:t>Hardware Setup</a:t>
            </a:r>
          </a:p>
        </p:txBody>
      </p:sp>
      <p:sp>
        <p:nvSpPr>
          <p:cNvPr id="3" name="Content Placeholder 2">
            <a:extLst>
              <a:ext uri="{FF2B5EF4-FFF2-40B4-BE49-F238E27FC236}">
                <a16:creationId xmlns:a16="http://schemas.microsoft.com/office/drawing/2014/main" id="{397D73C2-FC92-4B7D-6ADB-90F9A13E5C5B}"/>
              </a:ext>
            </a:extLst>
          </p:cNvPr>
          <p:cNvSpPr>
            <a:spLocks noGrp="1"/>
          </p:cNvSpPr>
          <p:nvPr>
            <p:ph idx="1"/>
          </p:nvPr>
        </p:nvSpPr>
        <p:spPr>
          <a:xfrm>
            <a:off x="838200" y="1384468"/>
            <a:ext cx="10515600" cy="4792495"/>
          </a:xfrm>
        </p:spPr>
        <p:txBody>
          <a:bodyPr vert="horz" lIns="91440" tIns="45720" rIns="91440" bIns="45720" rtlCol="0" anchor="t">
            <a:normAutofit/>
          </a:bodyPr>
          <a:lstStyle/>
          <a:p>
            <a:r>
              <a:rPr lang="en-US" dirty="0"/>
              <a:t>Hardware setup for sine wave testing:</a:t>
            </a:r>
            <a:br>
              <a:rPr lang="en-US" dirty="0"/>
            </a:br>
            <a:endParaRPr lang="en-US" dirty="0"/>
          </a:p>
        </p:txBody>
      </p:sp>
      <p:pic>
        <p:nvPicPr>
          <p:cNvPr id="5" name="Picture 4" descr="A circuit board with wires connected to it&#10;&#10;AI-generated content may be incorrect.">
            <a:extLst>
              <a:ext uri="{FF2B5EF4-FFF2-40B4-BE49-F238E27FC236}">
                <a16:creationId xmlns:a16="http://schemas.microsoft.com/office/drawing/2014/main" id="{C71F5A7E-2725-B085-BB9E-669DCD8DC312}"/>
              </a:ext>
            </a:extLst>
          </p:cNvPr>
          <p:cNvPicPr>
            <a:picLocks noChangeAspect="1"/>
          </p:cNvPicPr>
          <p:nvPr/>
        </p:nvPicPr>
        <p:blipFill>
          <a:blip r:embed="rId2"/>
          <a:stretch>
            <a:fillRect/>
          </a:stretch>
        </p:blipFill>
        <p:spPr>
          <a:xfrm>
            <a:off x="3833789" y="2112211"/>
            <a:ext cx="4524423" cy="3676317"/>
          </a:xfrm>
          <a:prstGeom prst="rect">
            <a:avLst/>
          </a:prstGeom>
        </p:spPr>
      </p:pic>
    </p:spTree>
    <p:extLst>
      <p:ext uri="{BB962C8B-B14F-4D97-AF65-F5344CB8AC3E}">
        <p14:creationId xmlns:p14="http://schemas.microsoft.com/office/powerpoint/2010/main" val="2836903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21BF1-8295-A8A4-C804-7196980EAF78}"/>
              </a:ext>
            </a:extLst>
          </p:cNvPr>
          <p:cNvSpPr>
            <a:spLocks noGrp="1"/>
          </p:cNvSpPr>
          <p:nvPr>
            <p:ph type="title"/>
          </p:nvPr>
        </p:nvSpPr>
        <p:spPr/>
        <p:txBody>
          <a:bodyPr/>
          <a:lstStyle/>
          <a:p>
            <a:r>
              <a:rPr lang="en-US" dirty="0">
                <a:ea typeface="+mj-lt"/>
                <a:cs typeface="+mj-lt"/>
              </a:rPr>
              <a:t>Result plots - Sine Waves, Impedance Results</a:t>
            </a:r>
            <a:endParaRPr lang="en-US" dirty="0"/>
          </a:p>
        </p:txBody>
      </p:sp>
      <p:sp>
        <p:nvSpPr>
          <p:cNvPr id="3" name="Content Placeholder 2">
            <a:extLst>
              <a:ext uri="{FF2B5EF4-FFF2-40B4-BE49-F238E27FC236}">
                <a16:creationId xmlns:a16="http://schemas.microsoft.com/office/drawing/2014/main" id="{FD5AE6E4-BA68-C933-507B-238C17FD7D92}"/>
              </a:ext>
            </a:extLst>
          </p:cNvPr>
          <p:cNvSpPr>
            <a:spLocks noGrp="1"/>
          </p:cNvSpPr>
          <p:nvPr>
            <p:ph idx="1"/>
          </p:nvPr>
        </p:nvSpPr>
        <p:spPr>
          <a:xfrm>
            <a:off x="838200" y="1732047"/>
            <a:ext cx="4098758" cy="4444916"/>
          </a:xfrm>
        </p:spPr>
        <p:txBody>
          <a:bodyPr vert="horz" lIns="91440" tIns="45720" rIns="91440" bIns="45720" rtlCol="0" anchor="t">
            <a:normAutofit/>
          </a:bodyPr>
          <a:lstStyle/>
          <a:p>
            <a:r>
              <a:rPr lang="en-US" sz="2000" dirty="0"/>
              <a:t>Blue wave is the applied wave</a:t>
            </a:r>
          </a:p>
          <a:p>
            <a:r>
              <a:rPr lang="en-US" sz="2000" dirty="0"/>
              <a:t>Red wave is the response voltage wave across 7.5-ohm resistor</a:t>
            </a:r>
          </a:p>
          <a:p>
            <a:r>
              <a:rPr lang="en-US" sz="2000" dirty="0"/>
              <a:t>For reference of data, follow </a:t>
            </a:r>
            <a:r>
              <a:rPr lang="en-US" sz="2000" dirty="0">
                <a:hlinkClick r:id="rId2"/>
              </a:rPr>
              <a:t>Link</a:t>
            </a:r>
          </a:p>
          <a:p>
            <a:pPr marL="0" indent="0">
              <a:buNone/>
            </a:pPr>
            <a:endParaRPr lang="en-US" sz="2000" dirty="0"/>
          </a:p>
        </p:txBody>
      </p:sp>
      <p:pic>
        <p:nvPicPr>
          <p:cNvPr id="4" name="Picture 3" descr="A graph of voltage and receiving voltage&#10;&#10;AI-generated content may be incorrect.">
            <a:extLst>
              <a:ext uri="{FF2B5EF4-FFF2-40B4-BE49-F238E27FC236}">
                <a16:creationId xmlns:a16="http://schemas.microsoft.com/office/drawing/2014/main" id="{A454FC88-C108-B719-7E79-F8C40F6826B6}"/>
              </a:ext>
            </a:extLst>
          </p:cNvPr>
          <p:cNvPicPr>
            <a:picLocks noChangeAspect="1"/>
          </p:cNvPicPr>
          <p:nvPr/>
        </p:nvPicPr>
        <p:blipFill>
          <a:blip r:embed="rId3"/>
          <a:stretch>
            <a:fillRect/>
          </a:stretch>
        </p:blipFill>
        <p:spPr>
          <a:xfrm>
            <a:off x="4927934" y="1450056"/>
            <a:ext cx="6667500" cy="5000625"/>
          </a:xfrm>
          <a:prstGeom prst="rect">
            <a:avLst/>
          </a:prstGeom>
        </p:spPr>
      </p:pic>
    </p:spTree>
    <p:extLst>
      <p:ext uri="{BB962C8B-B14F-4D97-AF65-F5344CB8AC3E}">
        <p14:creationId xmlns:p14="http://schemas.microsoft.com/office/powerpoint/2010/main" val="230619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40E4-DAF0-A9C4-A548-B507A53A2021}"/>
              </a:ext>
            </a:extLst>
          </p:cNvPr>
          <p:cNvSpPr>
            <a:spLocks noGrp="1"/>
          </p:cNvSpPr>
          <p:nvPr>
            <p:ph type="title"/>
          </p:nvPr>
        </p:nvSpPr>
        <p:spPr/>
        <p:txBody>
          <a:bodyPr/>
          <a:lstStyle/>
          <a:p>
            <a:r>
              <a:rPr lang="en-US" dirty="0">
                <a:ea typeface="+mj-lt"/>
                <a:cs typeface="+mj-lt"/>
              </a:rPr>
              <a:t>The Need for Battery Digital Twins</a:t>
            </a:r>
            <a:endParaRPr lang="en-US" dirty="0"/>
          </a:p>
        </p:txBody>
      </p:sp>
      <p:sp>
        <p:nvSpPr>
          <p:cNvPr id="3" name="Content Placeholder 2">
            <a:extLst>
              <a:ext uri="{FF2B5EF4-FFF2-40B4-BE49-F238E27FC236}">
                <a16:creationId xmlns:a16="http://schemas.microsoft.com/office/drawing/2014/main" id="{BC77198A-1679-8379-6D83-9A12EBAF1129}"/>
              </a:ext>
            </a:extLst>
          </p:cNvPr>
          <p:cNvSpPr>
            <a:spLocks noGrp="1"/>
          </p:cNvSpPr>
          <p:nvPr>
            <p:ph idx="1"/>
          </p:nvPr>
        </p:nvSpPr>
        <p:spPr>
          <a:xfrm>
            <a:off x="838200" y="1433739"/>
            <a:ext cx="7141030" cy="5091565"/>
          </a:xfrm>
        </p:spPr>
        <p:txBody>
          <a:bodyPr vert="horz" lIns="91440" tIns="45720" rIns="91440" bIns="45720" rtlCol="0" anchor="t">
            <a:normAutofit fontScale="77500" lnSpcReduction="20000"/>
          </a:bodyPr>
          <a:lstStyle/>
          <a:p>
            <a:r>
              <a:rPr lang="en-US" i="1" dirty="0">
                <a:ea typeface="+mn-lt"/>
                <a:cs typeface="+mn-lt"/>
              </a:rPr>
              <a:t>The Battery Challenge:</a:t>
            </a:r>
            <a:r>
              <a:rPr lang="en-US" dirty="0">
                <a:ea typeface="+mn-lt"/>
                <a:cs typeface="+mn-lt"/>
              </a:rPr>
              <a:t> Modern battery management faces increasing demands for reliability, longevity, and safety, especially in applications like Electric Vehicles (EVs) and renewable energy storage.</a:t>
            </a:r>
            <a:endParaRPr lang="en-US" dirty="0"/>
          </a:p>
          <a:p>
            <a:r>
              <a:rPr lang="en-US" i="1" dirty="0">
                <a:ea typeface="+mn-lt"/>
                <a:cs typeface="+mn-lt"/>
              </a:rPr>
              <a:t>Traditional Monitoring:</a:t>
            </a:r>
            <a:r>
              <a:rPr lang="en-US" dirty="0">
                <a:ea typeface="+mn-lt"/>
                <a:cs typeface="+mn-lt"/>
              </a:rPr>
              <a:t> Traditional BMS relies on voltage and current, lacking deeper insights into internal battery health. This limits accurate state-of-charge (SoC) and state-of-health (SoH) estimations, preventing early detection of degradation.</a:t>
            </a:r>
            <a:endParaRPr lang="en-US" dirty="0"/>
          </a:p>
          <a:p>
            <a:r>
              <a:rPr lang="en-US" i="1" dirty="0">
                <a:ea typeface="+mn-lt"/>
                <a:cs typeface="+mn-lt"/>
              </a:rPr>
              <a:t>Digital Twins:</a:t>
            </a:r>
            <a:r>
              <a:rPr lang="en-US" dirty="0">
                <a:ea typeface="+mn-lt"/>
                <a:cs typeface="+mn-lt"/>
              </a:rPr>
              <a:t> Digital twins offer a virtual replica of the battery, capable of simulating its behavior and predicting its future performance.</a:t>
            </a:r>
            <a:endParaRPr lang="en-US" dirty="0"/>
          </a:p>
          <a:p>
            <a:r>
              <a:rPr lang="en-US" i="1" dirty="0">
                <a:ea typeface="+mn-lt"/>
                <a:cs typeface="+mn-lt"/>
              </a:rPr>
              <a:t>Project Goal:</a:t>
            </a:r>
            <a:r>
              <a:rPr lang="en-US" dirty="0">
                <a:ea typeface="+mn-lt"/>
                <a:cs typeface="+mn-lt"/>
              </a:rPr>
              <a:t> This project aims to create an IoT-enabled system that integrates Electrochemical Impedance Spectroscopy (EIS) with a Battery Digital Twin. This allows for real-time monitoring, diagnostics, and optimization, paving the way for more efficient and reliable battery management.</a:t>
            </a:r>
            <a:endParaRPr lang="en-US" dirty="0"/>
          </a:p>
        </p:txBody>
      </p:sp>
      <p:pic>
        <p:nvPicPr>
          <p:cNvPr id="4" name="Picture 3" descr="A diagram of a diagram&#10;&#10;AI-generated content may be incorrect.">
            <a:extLst>
              <a:ext uri="{FF2B5EF4-FFF2-40B4-BE49-F238E27FC236}">
                <a16:creationId xmlns:a16="http://schemas.microsoft.com/office/drawing/2014/main" id="{93E5E1C5-C3F2-6D6F-8082-81475AEBFEAF}"/>
              </a:ext>
            </a:extLst>
          </p:cNvPr>
          <p:cNvPicPr>
            <a:picLocks noChangeAspect="1"/>
          </p:cNvPicPr>
          <p:nvPr/>
        </p:nvPicPr>
        <p:blipFill>
          <a:blip r:embed="rId2"/>
          <a:stretch>
            <a:fillRect/>
          </a:stretch>
        </p:blipFill>
        <p:spPr>
          <a:xfrm>
            <a:off x="8285389" y="1719263"/>
            <a:ext cx="3654879" cy="1851933"/>
          </a:xfrm>
          <a:prstGeom prst="rect">
            <a:avLst/>
          </a:prstGeom>
        </p:spPr>
      </p:pic>
      <p:pic>
        <p:nvPicPr>
          <p:cNvPr id="5" name="Picture 4">
            <a:extLst>
              <a:ext uri="{FF2B5EF4-FFF2-40B4-BE49-F238E27FC236}">
                <a16:creationId xmlns:a16="http://schemas.microsoft.com/office/drawing/2014/main" id="{6D3D18B7-135D-4347-FC38-60379D202010}"/>
              </a:ext>
            </a:extLst>
          </p:cNvPr>
          <p:cNvPicPr>
            <a:picLocks noChangeAspect="1"/>
          </p:cNvPicPr>
          <p:nvPr/>
        </p:nvPicPr>
        <p:blipFill>
          <a:blip r:embed="rId3"/>
          <a:stretch>
            <a:fillRect/>
          </a:stretch>
        </p:blipFill>
        <p:spPr>
          <a:xfrm>
            <a:off x="8701768" y="3573236"/>
            <a:ext cx="3050722" cy="2400300"/>
          </a:xfrm>
          <a:prstGeom prst="rect">
            <a:avLst/>
          </a:prstGeom>
        </p:spPr>
      </p:pic>
    </p:spTree>
    <p:extLst>
      <p:ext uri="{BB962C8B-B14F-4D97-AF65-F5344CB8AC3E}">
        <p14:creationId xmlns:p14="http://schemas.microsoft.com/office/powerpoint/2010/main" val="86370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587B-151F-CAE0-6EFA-FCDF85BE9BA8}"/>
              </a:ext>
            </a:extLst>
          </p:cNvPr>
          <p:cNvSpPr>
            <a:spLocks noGrp="1"/>
          </p:cNvSpPr>
          <p:nvPr>
            <p:ph type="title"/>
          </p:nvPr>
        </p:nvSpPr>
        <p:spPr/>
        <p:txBody>
          <a:bodyPr/>
          <a:lstStyle/>
          <a:p>
            <a:r>
              <a:rPr lang="en-US" dirty="0">
                <a:ea typeface="+mj-lt"/>
                <a:cs typeface="+mj-lt"/>
              </a:rPr>
              <a:t>EIS: A Powerful Diagnostic Tool</a:t>
            </a:r>
            <a:endParaRPr lang="en-US" dirty="0"/>
          </a:p>
        </p:txBody>
      </p:sp>
      <p:sp>
        <p:nvSpPr>
          <p:cNvPr id="3" name="Content Placeholder 2">
            <a:extLst>
              <a:ext uri="{FF2B5EF4-FFF2-40B4-BE49-F238E27FC236}">
                <a16:creationId xmlns:a16="http://schemas.microsoft.com/office/drawing/2014/main" id="{53E6CCE9-C232-D03F-B8D9-EA1C24982CA1}"/>
              </a:ext>
            </a:extLst>
          </p:cNvPr>
          <p:cNvSpPr>
            <a:spLocks noGrp="1"/>
          </p:cNvSpPr>
          <p:nvPr>
            <p:ph idx="1"/>
          </p:nvPr>
        </p:nvSpPr>
        <p:spPr>
          <a:xfrm>
            <a:off x="838200" y="1607912"/>
            <a:ext cx="6803572" cy="5254850"/>
          </a:xfrm>
        </p:spPr>
        <p:txBody>
          <a:bodyPr vert="horz" lIns="91440" tIns="45720" rIns="91440" bIns="45720" rtlCol="0" anchor="t">
            <a:normAutofit fontScale="77500" lnSpcReduction="20000"/>
          </a:bodyPr>
          <a:lstStyle/>
          <a:p>
            <a:r>
              <a:rPr lang="en-US" i="1" dirty="0">
                <a:ea typeface="+mn-lt"/>
                <a:cs typeface="+mn-lt"/>
              </a:rPr>
              <a:t>Electrochemical Impedance Spectroscopy (EIS):</a:t>
            </a:r>
            <a:r>
              <a:rPr lang="en-US" dirty="0">
                <a:ea typeface="+mn-lt"/>
                <a:cs typeface="+mn-lt"/>
              </a:rPr>
              <a:t> A non-destructive technique that measures a battery's impedance response across a range of frequencies. It provides valuable insights into internal resistance, charge transfer kinetics, and diffusion processes.</a:t>
            </a:r>
            <a:endParaRPr lang="en-US" dirty="0"/>
          </a:p>
          <a:p>
            <a:r>
              <a:rPr lang="en-US" i="1" dirty="0">
                <a:ea typeface="+mn-lt"/>
                <a:cs typeface="+mn-lt"/>
              </a:rPr>
              <a:t>The Need for Accurate EIS:</a:t>
            </a:r>
            <a:r>
              <a:rPr lang="en-US" dirty="0">
                <a:ea typeface="+mn-lt"/>
                <a:cs typeface="+mn-lt"/>
              </a:rPr>
              <a:t> Accurate and reproducible EIS measurements are crucial. They require careful calibration, precise instrumentation, and adherence to established protocols to minimize measurement errors and ensure traceability to the International System of Units (SI).</a:t>
            </a:r>
            <a:endParaRPr lang="en-US" dirty="0"/>
          </a:p>
          <a:p>
            <a:r>
              <a:rPr lang="en-US" dirty="0">
                <a:ea typeface="+mn-lt"/>
                <a:cs typeface="+mn-lt"/>
              </a:rPr>
              <a:t>EIS Measurement Techniques: Key techniques include:</a:t>
            </a:r>
          </a:p>
          <a:p>
            <a:pPr lvl="1">
              <a:buFont typeface="Arial" panose="020B0604020202020204" pitchFamily="34" charset="0"/>
              <a:buChar char="•"/>
            </a:pPr>
            <a:r>
              <a:rPr lang="en-US" dirty="0">
                <a:ea typeface="+mn-lt"/>
                <a:cs typeface="+mn-lt"/>
              </a:rPr>
              <a:t>Potentiostatic (PEIS) and Galvanostatic (GEIS) EIS</a:t>
            </a:r>
            <a:endParaRPr lang="en-US" dirty="0"/>
          </a:p>
          <a:p>
            <a:pPr lvl="1"/>
            <a:r>
              <a:rPr lang="en-US" dirty="0">
                <a:ea typeface="+mn-lt"/>
                <a:cs typeface="+mn-lt"/>
              </a:rPr>
              <a:t>Dynamic EIS (DEIS): Measures impedance during charge/discharge cycles for real-time dynamic behavior analysis.</a:t>
            </a:r>
            <a:endParaRPr lang="en-US" dirty="0"/>
          </a:p>
          <a:p>
            <a:r>
              <a:rPr lang="en-US" dirty="0">
                <a:ea typeface="+mn-lt"/>
                <a:cs typeface="+mn-lt"/>
              </a:rPr>
              <a:t>Types of analysis: Equivalent Circuit Modelling (ECM), Distribution of Relaxation Times (DRT).</a:t>
            </a:r>
            <a:endParaRPr lang="en-US" dirty="0"/>
          </a:p>
        </p:txBody>
      </p:sp>
      <p:pic>
        <p:nvPicPr>
          <p:cNvPr id="4" name="Picture 3" descr="A diagram of a graph&#10;&#10;AI-generated content may be incorrect.">
            <a:extLst>
              <a:ext uri="{FF2B5EF4-FFF2-40B4-BE49-F238E27FC236}">
                <a16:creationId xmlns:a16="http://schemas.microsoft.com/office/drawing/2014/main" id="{A30C944F-527F-98CB-E32C-9EF0714172CB}"/>
              </a:ext>
            </a:extLst>
          </p:cNvPr>
          <p:cNvPicPr>
            <a:picLocks noChangeAspect="1"/>
          </p:cNvPicPr>
          <p:nvPr/>
        </p:nvPicPr>
        <p:blipFill>
          <a:blip r:embed="rId2"/>
          <a:stretch>
            <a:fillRect/>
          </a:stretch>
        </p:blipFill>
        <p:spPr>
          <a:xfrm>
            <a:off x="7598861" y="1469572"/>
            <a:ext cx="4592506" cy="4822372"/>
          </a:xfrm>
          <a:prstGeom prst="rect">
            <a:avLst/>
          </a:prstGeom>
        </p:spPr>
      </p:pic>
    </p:spTree>
    <p:extLst>
      <p:ext uri="{BB962C8B-B14F-4D97-AF65-F5344CB8AC3E}">
        <p14:creationId xmlns:p14="http://schemas.microsoft.com/office/powerpoint/2010/main" val="3446162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8C5CD-B628-AAC8-E6D0-CA52C0643085}"/>
              </a:ext>
            </a:extLst>
          </p:cNvPr>
          <p:cNvSpPr>
            <a:spLocks noGrp="1"/>
          </p:cNvSpPr>
          <p:nvPr>
            <p:ph type="title"/>
          </p:nvPr>
        </p:nvSpPr>
        <p:spPr/>
        <p:txBody>
          <a:bodyPr/>
          <a:lstStyle/>
          <a:p>
            <a:r>
              <a:rPr lang="en-US" dirty="0">
                <a:ea typeface="+mj-lt"/>
                <a:cs typeface="+mj-lt"/>
              </a:rPr>
              <a:t>Addressing the Challenges</a:t>
            </a:r>
            <a:endParaRPr lang="en-US" dirty="0"/>
          </a:p>
        </p:txBody>
      </p:sp>
      <p:sp>
        <p:nvSpPr>
          <p:cNvPr id="3" name="Content Placeholder 2">
            <a:extLst>
              <a:ext uri="{FF2B5EF4-FFF2-40B4-BE49-F238E27FC236}">
                <a16:creationId xmlns:a16="http://schemas.microsoft.com/office/drawing/2014/main" id="{29703B97-BDED-32E4-43A1-9175BE223699}"/>
              </a:ext>
            </a:extLst>
          </p:cNvPr>
          <p:cNvSpPr>
            <a:spLocks noGrp="1"/>
          </p:cNvSpPr>
          <p:nvPr>
            <p:ph idx="1"/>
          </p:nvPr>
        </p:nvSpPr>
        <p:spPr>
          <a:xfrm>
            <a:off x="838200" y="1749425"/>
            <a:ext cx="6923315" cy="4427538"/>
          </a:xfrm>
        </p:spPr>
        <p:txBody>
          <a:bodyPr vert="horz" lIns="91440" tIns="45720" rIns="91440" bIns="45720" rtlCol="0" anchor="t">
            <a:normAutofit fontScale="92500" lnSpcReduction="10000"/>
          </a:bodyPr>
          <a:lstStyle/>
          <a:p>
            <a:r>
              <a:rPr lang="en-US" dirty="0">
                <a:ea typeface="+mn-lt"/>
                <a:cs typeface="+mn-lt"/>
              </a:rPr>
              <a:t>Traditional methods fail to detect early signs of degradation in Batteries.</a:t>
            </a:r>
            <a:endParaRPr lang="en-US" dirty="0"/>
          </a:p>
          <a:p>
            <a:r>
              <a:rPr lang="en-US" dirty="0">
                <a:ea typeface="+mn-lt"/>
                <a:cs typeface="+mn-lt"/>
              </a:rPr>
              <a:t>Need for precise control of voltage perturbations and maintaining linearity.</a:t>
            </a:r>
            <a:endParaRPr lang="en-US" dirty="0"/>
          </a:p>
          <a:p>
            <a:r>
              <a:rPr lang="en-US" dirty="0">
                <a:ea typeface="+mn-lt"/>
                <a:cs typeface="+mn-lt"/>
              </a:rPr>
              <a:t>Challenges in ensuring measurement quality, reproducibility, and reliable interpretation of impedance data.</a:t>
            </a:r>
            <a:endParaRPr lang="en-US" dirty="0"/>
          </a:p>
          <a:p>
            <a:r>
              <a:rPr lang="en-US" dirty="0">
                <a:ea typeface="+mn-lt"/>
                <a:cs typeface="+mn-lt"/>
              </a:rPr>
              <a:t>Goal: Accurate and real-time monitoring for predictive maintenance, improve safety, extend battery life, enable adaptable and accurate system, and ensure insightful characterization.</a:t>
            </a:r>
            <a:endParaRPr lang="en-US" dirty="0"/>
          </a:p>
        </p:txBody>
      </p:sp>
      <p:pic>
        <p:nvPicPr>
          <p:cNvPr id="4" name="Picture 3">
            <a:extLst>
              <a:ext uri="{FF2B5EF4-FFF2-40B4-BE49-F238E27FC236}">
                <a16:creationId xmlns:a16="http://schemas.microsoft.com/office/drawing/2014/main" id="{0A7106C9-31D6-BB96-F841-AA0558309A8C}"/>
              </a:ext>
            </a:extLst>
          </p:cNvPr>
          <p:cNvPicPr>
            <a:picLocks noChangeAspect="1"/>
          </p:cNvPicPr>
          <p:nvPr/>
        </p:nvPicPr>
        <p:blipFill>
          <a:blip r:embed="rId2"/>
          <a:stretch>
            <a:fillRect/>
          </a:stretch>
        </p:blipFill>
        <p:spPr>
          <a:xfrm>
            <a:off x="7764916" y="1702934"/>
            <a:ext cx="4271282" cy="3920218"/>
          </a:xfrm>
          <a:prstGeom prst="rect">
            <a:avLst/>
          </a:prstGeom>
        </p:spPr>
      </p:pic>
    </p:spTree>
    <p:extLst>
      <p:ext uri="{BB962C8B-B14F-4D97-AF65-F5344CB8AC3E}">
        <p14:creationId xmlns:p14="http://schemas.microsoft.com/office/powerpoint/2010/main" val="238498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BC7C-C136-D147-CF40-B907518D8CDA}"/>
              </a:ext>
            </a:extLst>
          </p:cNvPr>
          <p:cNvSpPr>
            <a:spLocks noGrp="1"/>
          </p:cNvSpPr>
          <p:nvPr>
            <p:ph type="title"/>
          </p:nvPr>
        </p:nvSpPr>
        <p:spPr/>
        <p:txBody>
          <a:bodyPr/>
          <a:lstStyle/>
          <a:p>
            <a:r>
              <a:rPr lang="en-US" dirty="0">
                <a:ea typeface="+mj-lt"/>
                <a:cs typeface="+mj-lt"/>
              </a:rPr>
              <a:t>Building the Digital Twin</a:t>
            </a:r>
            <a:endParaRPr lang="en-US" dirty="0"/>
          </a:p>
        </p:txBody>
      </p:sp>
      <p:sp>
        <p:nvSpPr>
          <p:cNvPr id="3" name="Content Placeholder 2">
            <a:extLst>
              <a:ext uri="{FF2B5EF4-FFF2-40B4-BE49-F238E27FC236}">
                <a16:creationId xmlns:a16="http://schemas.microsoft.com/office/drawing/2014/main" id="{CACBD7C2-5E38-7C52-778B-CC48E6ED659D}"/>
              </a:ext>
            </a:extLst>
          </p:cNvPr>
          <p:cNvSpPr>
            <a:spLocks noGrp="1"/>
          </p:cNvSpPr>
          <p:nvPr>
            <p:ph idx="1"/>
          </p:nvPr>
        </p:nvSpPr>
        <p:spPr>
          <a:xfrm>
            <a:off x="838200" y="1488168"/>
            <a:ext cx="10515600" cy="5135109"/>
          </a:xfrm>
        </p:spPr>
        <p:txBody>
          <a:bodyPr vert="horz" lIns="91440" tIns="45720" rIns="91440" bIns="45720" rtlCol="0" anchor="t">
            <a:normAutofit fontScale="85000" lnSpcReduction="20000"/>
          </a:bodyPr>
          <a:lstStyle/>
          <a:p>
            <a:r>
              <a:rPr lang="en-US" dirty="0">
                <a:ea typeface="+mn-lt"/>
                <a:cs typeface="+mn-lt"/>
              </a:rPr>
              <a:t>Integrated approach of Digital Twin Building and monitoring</a:t>
            </a:r>
            <a:endParaRPr lang="en-US" dirty="0"/>
          </a:p>
          <a:p>
            <a:r>
              <a:rPr lang="en-US" dirty="0">
                <a:ea typeface="+mn-lt"/>
                <a:cs typeface="+mn-lt"/>
              </a:rPr>
              <a:t>Hardware setup design</a:t>
            </a:r>
            <a:endParaRPr lang="en-US" dirty="0"/>
          </a:p>
          <a:p>
            <a:r>
              <a:rPr lang="en-US" dirty="0">
                <a:ea typeface="+mn-lt"/>
                <a:cs typeface="+mn-lt"/>
              </a:rPr>
              <a:t>Measurement Techniques:</a:t>
            </a:r>
            <a:endParaRPr lang="en-US" dirty="0"/>
          </a:p>
          <a:p>
            <a:pPr lvl="1">
              <a:buFont typeface="Courier New" panose="020B0604020202020204" pitchFamily="34" charset="0"/>
              <a:buChar char="o"/>
            </a:pPr>
            <a:r>
              <a:rPr lang="en-US" dirty="0">
                <a:ea typeface="+mn-lt"/>
                <a:cs typeface="+mn-lt"/>
              </a:rPr>
              <a:t>Potentiostatic EIS (PEIS): High-resolution impedance spectra across a wide frequency range.</a:t>
            </a:r>
            <a:endParaRPr lang="en-US"/>
          </a:p>
          <a:p>
            <a:pPr lvl="1">
              <a:buFont typeface="Courier New" panose="020B0604020202020204" pitchFamily="34" charset="0"/>
              <a:buChar char="o"/>
            </a:pPr>
            <a:r>
              <a:rPr lang="en-US" dirty="0">
                <a:ea typeface="+mn-lt"/>
                <a:cs typeface="+mn-lt"/>
              </a:rPr>
              <a:t>Dynamic EIS (DEIS): Capturing impedance behavior during active charge/discharge cycles.</a:t>
            </a:r>
            <a:endParaRPr lang="en-US"/>
          </a:p>
          <a:p>
            <a:r>
              <a:rPr lang="en-US" dirty="0">
                <a:ea typeface="+mn-lt"/>
                <a:cs typeface="+mn-lt"/>
              </a:rPr>
              <a:t>Data Analysis and interpretation:</a:t>
            </a:r>
            <a:endParaRPr lang="en-US" dirty="0"/>
          </a:p>
          <a:p>
            <a:pPr lvl="1">
              <a:buFont typeface="Courier New" panose="020B0604020202020204" pitchFamily="34" charset="0"/>
              <a:buChar char="o"/>
            </a:pPr>
            <a:r>
              <a:rPr lang="en-US" dirty="0">
                <a:ea typeface="+mn-lt"/>
                <a:cs typeface="+mn-lt"/>
              </a:rPr>
              <a:t>Equivalent Circuit Modelling (ECM): Quantify key battery parameters.</a:t>
            </a:r>
            <a:endParaRPr lang="en-US"/>
          </a:p>
          <a:p>
            <a:pPr lvl="1">
              <a:buFont typeface="Courier New" panose="020B0604020202020204" pitchFamily="34" charset="0"/>
              <a:buChar char="o"/>
            </a:pPr>
            <a:r>
              <a:rPr lang="en-US" dirty="0">
                <a:ea typeface="+mn-lt"/>
                <a:cs typeface="+mn-lt"/>
              </a:rPr>
              <a:t>Distribution of Relaxation Times (DRT): Enhance accuracy by identifying overlapping processes.</a:t>
            </a:r>
            <a:endParaRPr lang="en-US"/>
          </a:p>
          <a:p>
            <a:r>
              <a:rPr lang="en-US" dirty="0">
                <a:ea typeface="+mn-lt"/>
                <a:cs typeface="+mn-lt"/>
              </a:rPr>
              <a:t>Validation:</a:t>
            </a:r>
            <a:endParaRPr lang="en-US" dirty="0"/>
          </a:p>
          <a:p>
            <a:pPr lvl="1">
              <a:buFont typeface="Courier New" panose="020B0604020202020204" pitchFamily="34" charset="0"/>
              <a:buChar char="o"/>
            </a:pPr>
            <a:r>
              <a:rPr lang="en-US" dirty="0">
                <a:ea typeface="+mn-lt"/>
                <a:cs typeface="+mn-lt"/>
              </a:rPr>
              <a:t>Kramers-Kronig Relations: Ensure linearity, causality, and stationarity of measurements.</a:t>
            </a:r>
            <a:endParaRPr lang="en-US"/>
          </a:p>
          <a:p>
            <a:r>
              <a:rPr lang="en-US" dirty="0">
                <a:ea typeface="+mn-lt"/>
                <a:cs typeface="+mn-lt"/>
              </a:rPr>
              <a:t>Future Directions: Integrate Machine Learning (ML) to automate the fitting of ECMs and DRTs, predict battery states (e.g., SOC, SOH), and identify patterns that indicate early signs of failure.</a:t>
            </a:r>
            <a:endParaRPr lang="en-US" dirty="0"/>
          </a:p>
          <a:p>
            <a:endParaRPr lang="en-US" dirty="0"/>
          </a:p>
        </p:txBody>
      </p:sp>
    </p:spTree>
    <p:extLst>
      <p:ext uri="{BB962C8B-B14F-4D97-AF65-F5344CB8AC3E}">
        <p14:creationId xmlns:p14="http://schemas.microsoft.com/office/powerpoint/2010/main" val="3024800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3BB2-7AF0-88E1-EABE-7A4F6A41F6EA}"/>
              </a:ext>
            </a:extLst>
          </p:cNvPr>
          <p:cNvSpPr>
            <a:spLocks noGrp="1"/>
          </p:cNvSpPr>
          <p:nvPr>
            <p:ph type="title"/>
          </p:nvPr>
        </p:nvSpPr>
        <p:spPr/>
        <p:txBody>
          <a:bodyPr>
            <a:normAutofit fontScale="90000"/>
          </a:bodyPr>
          <a:lstStyle/>
          <a:p>
            <a:pPr>
              <a:lnSpc>
                <a:spcPct val="100000"/>
              </a:lnSpc>
            </a:pPr>
            <a:r>
              <a:rPr lang="en-US" dirty="0">
                <a:solidFill>
                  <a:srgbClr val="000000"/>
                </a:solidFill>
                <a:ea typeface="+mj-lt"/>
                <a:cs typeface="+mj-lt"/>
              </a:rPr>
              <a:t>Hardware Implementation and Sine Wave Generation</a:t>
            </a:r>
            <a:endParaRPr lang="en-US" dirty="0"/>
          </a:p>
        </p:txBody>
      </p:sp>
      <p:sp>
        <p:nvSpPr>
          <p:cNvPr id="3" name="Content Placeholder 2">
            <a:extLst>
              <a:ext uri="{FF2B5EF4-FFF2-40B4-BE49-F238E27FC236}">
                <a16:creationId xmlns:a16="http://schemas.microsoft.com/office/drawing/2014/main" id="{F82FD609-C952-0827-1A44-0A31EFFA63E0}"/>
              </a:ext>
            </a:extLst>
          </p:cNvPr>
          <p:cNvSpPr>
            <a:spLocks noGrp="1"/>
          </p:cNvSpPr>
          <p:nvPr>
            <p:ph idx="1"/>
          </p:nvPr>
        </p:nvSpPr>
        <p:spPr>
          <a:xfrm>
            <a:off x="838200" y="1847398"/>
            <a:ext cx="7554686" cy="4841194"/>
          </a:xfrm>
        </p:spPr>
        <p:txBody>
          <a:bodyPr vert="horz" lIns="91440" tIns="45720" rIns="91440" bIns="45720" rtlCol="0" anchor="t">
            <a:normAutofit fontScale="85000" lnSpcReduction="20000"/>
          </a:bodyPr>
          <a:lstStyle/>
          <a:p>
            <a:r>
              <a:rPr lang="en-US" b="1" dirty="0">
                <a:ea typeface="+mn-lt"/>
                <a:cs typeface="+mn-lt"/>
              </a:rPr>
              <a:t>Hardware Setup:</a:t>
            </a:r>
          </a:p>
          <a:p>
            <a:pPr lvl="1">
              <a:buFont typeface="Courier New" panose="020B0604020202020204" pitchFamily="34" charset="0"/>
              <a:buChar char="o"/>
            </a:pPr>
            <a:r>
              <a:rPr lang="en-US" dirty="0">
                <a:ea typeface="+mn-lt"/>
                <a:cs typeface="+mn-lt"/>
              </a:rPr>
              <a:t>Designed and implemented signal generation and data acquisition circuit using the STM32G474RE microcontroller.</a:t>
            </a:r>
            <a:endParaRPr lang="en-US" dirty="0"/>
          </a:p>
          <a:p>
            <a:pPr lvl="1">
              <a:buFont typeface="Courier New" panose="020B0604020202020204" pitchFamily="34" charset="0"/>
              <a:buChar char="o"/>
            </a:pPr>
            <a:r>
              <a:rPr lang="en-US" dirty="0">
                <a:ea typeface="+mn-lt"/>
                <a:cs typeface="+mn-lt"/>
              </a:rPr>
              <a:t>Employed SkyRC IMAX B6 Mini for controlled charging/discharging of the INR18650-30Q Lithium-ion battery.</a:t>
            </a:r>
            <a:endParaRPr lang="en-US" dirty="0"/>
          </a:p>
          <a:p>
            <a:pPr lvl="1">
              <a:buFont typeface="Courier New" panose="020B0604020202020204" pitchFamily="34" charset="0"/>
              <a:buChar char="o"/>
            </a:pPr>
            <a:r>
              <a:rPr lang="en-US" dirty="0">
                <a:ea typeface="+mn-lt"/>
                <a:cs typeface="+mn-lt"/>
              </a:rPr>
              <a:t>Used jumper wires, resistors, LEDs (for GPIO verification), and USB data cable for connectivity.</a:t>
            </a:r>
            <a:endParaRPr lang="en-US" dirty="0"/>
          </a:p>
          <a:p>
            <a:r>
              <a:rPr lang="en-US" dirty="0">
                <a:ea typeface="+mn-lt"/>
                <a:cs typeface="+mn-lt"/>
              </a:rPr>
              <a:t>Objective: To create a sinusoidal signal using the DAC peripheral of the STM32G474RE to act as the excitation voltage for EIS measurements.</a:t>
            </a:r>
          </a:p>
          <a:p>
            <a:r>
              <a:rPr lang="en-US" dirty="0">
                <a:ea typeface="+mn-lt"/>
                <a:cs typeface="+mn-lt"/>
              </a:rPr>
              <a:t>Firmware Variants: Created firmware with varying control schemes:</a:t>
            </a:r>
            <a:endParaRPr lang="en-US" dirty="0"/>
          </a:p>
          <a:p>
            <a:pPr lvl="1">
              <a:buFont typeface="Courier New" panose="020B0604020202020204" pitchFamily="34" charset="0"/>
              <a:buChar char="o"/>
            </a:pPr>
            <a:r>
              <a:rPr lang="en-US" dirty="0">
                <a:ea typeface="+mn-lt"/>
                <a:cs typeface="+mn-lt"/>
              </a:rPr>
              <a:t>Frequency Control: Emphasized control through timers and DMA.</a:t>
            </a:r>
            <a:endParaRPr lang="en-US" dirty="0"/>
          </a:p>
          <a:p>
            <a:pPr lvl="1">
              <a:buFont typeface="Courier New" panose="020B0604020202020204" pitchFamily="34" charset="0"/>
              <a:buChar char="o"/>
            </a:pPr>
            <a:r>
              <a:rPr lang="en-US" dirty="0">
                <a:ea typeface="+mn-lt"/>
                <a:cs typeface="+mn-lt"/>
              </a:rPr>
              <a:t>Amplitude Control: Emphasized amplitude control through scaling of DAC buffer values.</a:t>
            </a:r>
            <a:endParaRPr lang="en-US" dirty="0"/>
          </a:p>
        </p:txBody>
      </p:sp>
      <p:pic>
        <p:nvPicPr>
          <p:cNvPr id="4" name="Picture 3" descr="A paper with a diagram and text&#10;&#10;AI-generated content may be incorrect.">
            <a:extLst>
              <a:ext uri="{FF2B5EF4-FFF2-40B4-BE49-F238E27FC236}">
                <a16:creationId xmlns:a16="http://schemas.microsoft.com/office/drawing/2014/main" id="{204F674B-988F-D123-5D8F-6814167AF526}"/>
              </a:ext>
            </a:extLst>
          </p:cNvPr>
          <p:cNvPicPr>
            <a:picLocks noChangeAspect="1"/>
          </p:cNvPicPr>
          <p:nvPr/>
        </p:nvPicPr>
        <p:blipFill>
          <a:blip r:embed="rId2"/>
          <a:srcRect l="11350" t="20000" r="17376" b="7619"/>
          <a:stretch/>
        </p:blipFill>
        <p:spPr>
          <a:xfrm>
            <a:off x="8334545" y="2797628"/>
            <a:ext cx="3857468" cy="2939155"/>
          </a:xfrm>
          <a:prstGeom prst="rect">
            <a:avLst/>
          </a:prstGeom>
        </p:spPr>
      </p:pic>
    </p:spTree>
    <p:extLst>
      <p:ext uri="{BB962C8B-B14F-4D97-AF65-F5344CB8AC3E}">
        <p14:creationId xmlns:p14="http://schemas.microsoft.com/office/powerpoint/2010/main" val="242933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92C1-09E2-99FD-790A-6110CBA1726F}"/>
              </a:ext>
            </a:extLst>
          </p:cNvPr>
          <p:cNvSpPr>
            <a:spLocks noGrp="1"/>
          </p:cNvSpPr>
          <p:nvPr>
            <p:ph type="title"/>
          </p:nvPr>
        </p:nvSpPr>
        <p:spPr>
          <a:xfrm>
            <a:off x="838200" y="365125"/>
            <a:ext cx="10515600" cy="824821"/>
          </a:xfrm>
        </p:spPr>
        <p:txBody>
          <a:bodyPr vert="horz" lIns="91440" tIns="45720" rIns="91440" bIns="45720" rtlCol="0" anchor="b">
            <a:normAutofit/>
          </a:bodyPr>
          <a:lstStyle/>
          <a:p>
            <a:r>
              <a:rPr lang="en-US" sz="3600" dirty="0">
                <a:ea typeface="+mj-lt"/>
                <a:cs typeface="+mj-lt"/>
              </a:rPr>
              <a:t>Experimental Results</a:t>
            </a:r>
            <a:endParaRPr lang="en-US" sz="3600" dirty="0"/>
          </a:p>
        </p:txBody>
      </p:sp>
      <p:sp>
        <p:nvSpPr>
          <p:cNvPr id="3" name="Content Placeholder 2">
            <a:extLst>
              <a:ext uri="{FF2B5EF4-FFF2-40B4-BE49-F238E27FC236}">
                <a16:creationId xmlns:a16="http://schemas.microsoft.com/office/drawing/2014/main" id="{882CDE78-AE8C-AED7-F65D-5661BD7F1916}"/>
              </a:ext>
            </a:extLst>
          </p:cNvPr>
          <p:cNvSpPr>
            <a:spLocks noGrp="1"/>
          </p:cNvSpPr>
          <p:nvPr>
            <p:ph idx="1"/>
          </p:nvPr>
        </p:nvSpPr>
        <p:spPr>
          <a:xfrm>
            <a:off x="838200" y="1183369"/>
            <a:ext cx="7652658" cy="5429022"/>
          </a:xfrm>
        </p:spPr>
        <p:txBody>
          <a:bodyPr vert="horz" lIns="91440" tIns="45720" rIns="91440" bIns="45720" rtlCol="0" anchor="t">
            <a:noAutofit/>
          </a:bodyPr>
          <a:lstStyle/>
          <a:p>
            <a:r>
              <a:rPr lang="en-US" sz="2000" dirty="0">
                <a:ea typeface="+mn-lt"/>
                <a:cs typeface="+mn-lt"/>
              </a:rPr>
              <a:t>Testing Setup:</a:t>
            </a:r>
          </a:p>
          <a:p>
            <a:pPr lvl="1">
              <a:buFont typeface="Courier New" panose="020B0604020202020204" pitchFamily="34" charset="0"/>
              <a:buChar char="o"/>
            </a:pPr>
            <a:r>
              <a:rPr lang="en-US" sz="1600" dirty="0">
                <a:ea typeface="+mn-lt"/>
                <a:cs typeface="+mn-lt"/>
              </a:rPr>
              <a:t>Applied a 10mV peak-to-peak sine wave generated by the STM32G474RE, across a series combination of the INR18650-30Q battery (3.3V) and a 7.5 Ω resistor.</a:t>
            </a:r>
          </a:p>
          <a:p>
            <a:pPr lvl="1">
              <a:buFont typeface="Courier New" panose="020B0604020202020204" pitchFamily="34" charset="0"/>
              <a:buChar char="o"/>
            </a:pPr>
            <a:r>
              <a:rPr lang="en-US" sz="1600" dirty="0">
                <a:ea typeface="+mn-lt"/>
                <a:cs typeface="+mn-lt"/>
              </a:rPr>
              <a:t>The UART sent the output for logging to analyze.</a:t>
            </a:r>
            <a:endParaRPr lang="en-US" sz="1600" dirty="0"/>
          </a:p>
          <a:p>
            <a:r>
              <a:rPr lang="en-US" sz="2000" dirty="0">
                <a:ea typeface="+mn-lt"/>
                <a:cs typeface="+mn-lt"/>
              </a:rPr>
              <a:t>Key Measurements:</a:t>
            </a:r>
          </a:p>
          <a:p>
            <a:pPr lvl="1">
              <a:buFont typeface="Courier New" panose="020B0604020202020204" pitchFamily="34" charset="0"/>
              <a:buChar char="o"/>
            </a:pPr>
            <a:r>
              <a:rPr lang="en-US" sz="1600" dirty="0">
                <a:ea typeface="+mn-lt"/>
                <a:cs typeface="+mn-lt"/>
              </a:rPr>
              <a:t>Estimated Applied Frequency of the Signal: ≈ 20.2 Hz</a:t>
            </a:r>
            <a:endParaRPr lang="en-US" sz="1600" dirty="0"/>
          </a:p>
          <a:p>
            <a:pPr lvl="1">
              <a:buFont typeface="Courier New" panose="020B0604020202020204" pitchFamily="34" charset="0"/>
              <a:buChar char="o"/>
            </a:pPr>
            <a:r>
              <a:rPr lang="en-US" sz="1600" dirty="0">
                <a:ea typeface="+mn-lt"/>
                <a:cs typeface="+mn-lt"/>
              </a:rPr>
              <a:t>Amplitude of Applied Voltage: ≈ 4.80 mV</a:t>
            </a:r>
            <a:endParaRPr lang="en-US" sz="1600" dirty="0"/>
          </a:p>
          <a:p>
            <a:pPr lvl="1">
              <a:buFont typeface="Courier New" panose="020B0604020202020204" pitchFamily="34" charset="0"/>
              <a:buChar char="o"/>
            </a:pPr>
            <a:r>
              <a:rPr lang="en-US" sz="1600" dirty="0">
                <a:ea typeface="+mn-lt"/>
                <a:cs typeface="+mn-lt"/>
              </a:rPr>
              <a:t>Amplitude of Voltage Across 7.5 Ω Resistor: ≈ 2.462 mV</a:t>
            </a:r>
            <a:endParaRPr lang="en-US" sz="1600" dirty="0"/>
          </a:p>
          <a:p>
            <a:pPr lvl="1">
              <a:buFont typeface="Courier New" panose="020B0604020202020204" pitchFamily="34" charset="0"/>
              <a:buChar char="o"/>
            </a:pPr>
            <a:r>
              <a:rPr lang="en-US" sz="1600" dirty="0">
                <a:ea typeface="+mn-lt"/>
                <a:cs typeface="+mn-lt"/>
              </a:rPr>
              <a:t>Calculated Battery Impedance: ≈ 7.122 Ω</a:t>
            </a:r>
            <a:endParaRPr lang="en-US" sz="1600" dirty="0"/>
          </a:p>
          <a:p>
            <a:pPr lvl="1">
              <a:buFont typeface="Courier New" panose="020B0604020202020204" pitchFamily="34" charset="0"/>
              <a:buChar char="o"/>
            </a:pPr>
            <a:r>
              <a:rPr lang="en-US" sz="1600" dirty="0">
                <a:ea typeface="+mn-lt"/>
                <a:cs typeface="+mn-lt"/>
              </a:rPr>
              <a:t>Phase Shift (Current Lags Voltage): ≈ 101.82°</a:t>
            </a:r>
            <a:endParaRPr lang="en-US" sz="1600" dirty="0"/>
          </a:p>
          <a:p>
            <a:r>
              <a:rPr lang="en-US" sz="2000" dirty="0">
                <a:ea typeface="+mn-lt"/>
                <a:cs typeface="+mn-lt"/>
              </a:rPr>
              <a:t>Results Validation:</a:t>
            </a:r>
            <a:endParaRPr lang="en-US" sz="2000" dirty="0"/>
          </a:p>
          <a:p>
            <a:pPr lvl="1">
              <a:buFont typeface="Courier New" panose="020B0604020202020204" pitchFamily="34" charset="0"/>
              <a:buChar char="o"/>
            </a:pPr>
            <a:r>
              <a:rPr lang="en-US" sz="1600" dirty="0">
                <a:ea typeface="+mn-lt"/>
                <a:cs typeface="+mn-lt"/>
              </a:rPr>
              <a:t>The output validated that our STM32 based system can generate a valid low-amplitude excitation signal and capture the voltage response needed to compute the impedance of the battery at a given frequency.</a:t>
            </a:r>
            <a:endParaRPr lang="en-US" sz="1600" dirty="0"/>
          </a:p>
          <a:p>
            <a:r>
              <a:rPr lang="en-US" sz="2000" dirty="0">
                <a:ea typeface="+mn-lt"/>
                <a:cs typeface="+mn-lt"/>
              </a:rPr>
              <a:t>Impedance Behavior Results:</a:t>
            </a:r>
            <a:endParaRPr lang="en-US" sz="2000" dirty="0"/>
          </a:p>
          <a:p>
            <a:pPr lvl="1">
              <a:buFont typeface="Courier New" panose="020B0604020202020204" pitchFamily="34" charset="0"/>
              <a:buChar char="o"/>
            </a:pPr>
            <a:r>
              <a:rPr lang="en-US" sz="1600" dirty="0">
                <a:ea typeface="+mn-lt"/>
                <a:cs typeface="+mn-lt"/>
              </a:rPr>
              <a:t>The observed phase lag and impedance magnitude are consistent with the behavior of an electrochemical system under AC excitation, indicating successful proof-of-concept for the first stage of EIS implementation.</a:t>
            </a:r>
            <a:endParaRPr lang="en-US" sz="1600" dirty="0"/>
          </a:p>
          <a:p>
            <a:endParaRPr lang="en-US" sz="2000" dirty="0"/>
          </a:p>
        </p:txBody>
      </p:sp>
      <p:pic>
        <p:nvPicPr>
          <p:cNvPr id="5" name="Picture 4" descr="A paper with writing on it&#10;&#10;AI-generated content may be incorrect.">
            <a:extLst>
              <a:ext uri="{FF2B5EF4-FFF2-40B4-BE49-F238E27FC236}">
                <a16:creationId xmlns:a16="http://schemas.microsoft.com/office/drawing/2014/main" id="{A36FA791-E487-6172-2C13-3E90BF9A72E0}"/>
              </a:ext>
            </a:extLst>
          </p:cNvPr>
          <p:cNvPicPr>
            <a:picLocks noChangeAspect="1"/>
          </p:cNvPicPr>
          <p:nvPr/>
        </p:nvPicPr>
        <p:blipFill>
          <a:blip r:embed="rId2"/>
          <a:srcRect l="7368" t="3238" r="6316" b="12381"/>
          <a:stretch/>
        </p:blipFill>
        <p:spPr>
          <a:xfrm>
            <a:off x="8314764" y="1463055"/>
            <a:ext cx="3738614" cy="4850665"/>
          </a:xfrm>
          <a:prstGeom prst="rect">
            <a:avLst/>
          </a:prstGeom>
        </p:spPr>
      </p:pic>
    </p:spTree>
    <p:extLst>
      <p:ext uri="{BB962C8B-B14F-4D97-AF65-F5344CB8AC3E}">
        <p14:creationId xmlns:p14="http://schemas.microsoft.com/office/powerpoint/2010/main" val="99640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7C82-CE65-76ED-2B93-D4AACBB5D06F}"/>
              </a:ext>
            </a:extLst>
          </p:cNvPr>
          <p:cNvSpPr>
            <a:spLocks noGrp="1"/>
          </p:cNvSpPr>
          <p:nvPr>
            <p:ph type="title"/>
          </p:nvPr>
        </p:nvSpPr>
        <p:spPr/>
        <p:txBody>
          <a:bodyPr vert="horz" lIns="91440" tIns="45720" rIns="91440" bIns="45720" rtlCol="0" anchor="b">
            <a:normAutofit/>
          </a:bodyPr>
          <a:lstStyle/>
          <a:p>
            <a:r>
              <a:rPr lang="en-US" sz="3000" b="1" dirty="0">
                <a:ea typeface="+mj-lt"/>
                <a:cs typeface="+mj-lt"/>
              </a:rPr>
              <a:t>Limitations</a:t>
            </a:r>
            <a:endParaRPr lang="en-US" sz="3000" b="1"/>
          </a:p>
        </p:txBody>
      </p:sp>
      <p:sp>
        <p:nvSpPr>
          <p:cNvPr id="3" name="Content Placeholder 2">
            <a:extLst>
              <a:ext uri="{FF2B5EF4-FFF2-40B4-BE49-F238E27FC236}">
                <a16:creationId xmlns:a16="http://schemas.microsoft.com/office/drawing/2014/main" id="{F73C1754-23D0-152C-BA0D-D378625F4B02}"/>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Program execution limitations affecting the high frequency signal generation.</a:t>
            </a:r>
            <a:endParaRPr lang="en-US" dirty="0"/>
          </a:p>
          <a:p>
            <a:pPr lvl="1">
              <a:buFont typeface="Courier New" panose="020B0604020202020204" pitchFamily="34" charset="0"/>
              <a:buChar char="o"/>
            </a:pPr>
            <a:r>
              <a:rPr lang="en-US" dirty="0">
                <a:ea typeface="+mn-lt"/>
                <a:cs typeface="+mn-lt"/>
              </a:rPr>
              <a:t>Delays with UART and control logic limited maximum frequency of waveform achieved.</a:t>
            </a:r>
          </a:p>
          <a:p>
            <a:pPr lvl="2">
              <a:buFont typeface="Wingdings" panose="020B0604020202020204" pitchFamily="34" charset="0"/>
              <a:buChar char="§"/>
            </a:pPr>
            <a:r>
              <a:rPr lang="en-US" dirty="0" err="1">
                <a:latin typeface="Consolas"/>
                <a:ea typeface="+mn-lt"/>
                <a:cs typeface="+mn-lt"/>
              </a:rPr>
              <a:t>sinf</a:t>
            </a:r>
            <a:r>
              <a:rPr lang="en-US" dirty="0">
                <a:latin typeface="Consolas"/>
                <a:ea typeface="+mn-lt"/>
                <a:cs typeface="+mn-lt"/>
              </a:rPr>
              <a:t>() </a:t>
            </a:r>
            <a:r>
              <a:rPr lang="en-US" dirty="0"/>
              <a:t>~ 8–20 </a:t>
            </a:r>
            <a:r>
              <a:rPr lang="en-US" dirty="0" err="1"/>
              <a:t>μs</a:t>
            </a:r>
          </a:p>
          <a:p>
            <a:pPr lvl="2">
              <a:buFont typeface="Wingdings" panose="020B0604020202020204" pitchFamily="34" charset="0"/>
              <a:buChar char="§"/>
            </a:pPr>
            <a:r>
              <a:rPr lang="en-US" dirty="0" err="1">
                <a:latin typeface="Consolas"/>
                <a:ea typeface="+mn-lt"/>
                <a:cs typeface="+mn-lt"/>
              </a:rPr>
              <a:t>HAL_DAC_SetValue</a:t>
            </a:r>
            <a:r>
              <a:rPr lang="en-US" dirty="0">
                <a:latin typeface="Consolas"/>
                <a:ea typeface="+mn-lt"/>
                <a:cs typeface="+mn-lt"/>
              </a:rPr>
              <a:t>() </a:t>
            </a:r>
            <a:r>
              <a:rPr lang="en-US" dirty="0"/>
              <a:t>~ 3–5 </a:t>
            </a:r>
            <a:r>
              <a:rPr lang="en-US" dirty="0" err="1"/>
              <a:t>μs</a:t>
            </a:r>
          </a:p>
          <a:p>
            <a:pPr lvl="2">
              <a:buFont typeface="Wingdings" panose="020B0604020202020204" pitchFamily="34" charset="0"/>
              <a:buChar char="§"/>
            </a:pPr>
            <a:r>
              <a:rPr lang="en-US" dirty="0" err="1">
                <a:latin typeface="Consolas"/>
                <a:ea typeface="+mn-lt"/>
                <a:cs typeface="+mn-lt"/>
              </a:rPr>
              <a:t>read_adc_voltage</a:t>
            </a:r>
            <a:r>
              <a:rPr lang="en-US" dirty="0">
                <a:latin typeface="Consolas"/>
                <a:ea typeface="+mn-lt"/>
                <a:cs typeface="+mn-lt"/>
              </a:rPr>
              <a:t>() </a:t>
            </a:r>
            <a:r>
              <a:rPr lang="en-US" dirty="0"/>
              <a:t>~ 10–15 </a:t>
            </a:r>
            <a:r>
              <a:rPr lang="en-US" dirty="0" err="1"/>
              <a:t>μs</a:t>
            </a:r>
          </a:p>
          <a:p>
            <a:pPr lvl="2">
              <a:buFont typeface="Wingdings" panose="020B0604020202020204" pitchFamily="34" charset="0"/>
              <a:buChar char="§"/>
            </a:pPr>
            <a:r>
              <a:rPr lang="en-US" dirty="0" err="1">
                <a:latin typeface="Consolas"/>
                <a:ea typeface="+mn-lt"/>
                <a:cs typeface="+mn-lt"/>
              </a:rPr>
              <a:t>sprintf</a:t>
            </a:r>
            <a:r>
              <a:rPr lang="en-US" dirty="0">
                <a:latin typeface="Consolas"/>
                <a:ea typeface="+mn-lt"/>
                <a:cs typeface="+mn-lt"/>
              </a:rPr>
              <a:t>() </a:t>
            </a:r>
            <a:r>
              <a:rPr lang="en-US" dirty="0">
                <a:latin typeface="Aptos"/>
                <a:ea typeface="+mn-lt"/>
                <a:cs typeface="+mn-lt"/>
              </a:rPr>
              <a:t>~ </a:t>
            </a:r>
            <a:r>
              <a:rPr lang="en-US" dirty="0"/>
              <a:t>20–40 </a:t>
            </a:r>
            <a:r>
              <a:rPr lang="en-US" dirty="0" err="1"/>
              <a:t>μs</a:t>
            </a:r>
          </a:p>
          <a:p>
            <a:pPr lvl="2">
              <a:buFont typeface="Wingdings" panose="020B0604020202020204" pitchFamily="34" charset="0"/>
              <a:buChar char="§"/>
            </a:pPr>
            <a:r>
              <a:rPr lang="en-US" dirty="0" err="1">
                <a:latin typeface="Consolas"/>
                <a:ea typeface="+mn-lt"/>
                <a:cs typeface="+mn-lt"/>
              </a:rPr>
              <a:t>HAL_UART_Transmit</a:t>
            </a:r>
            <a:r>
              <a:rPr lang="en-US" dirty="0">
                <a:latin typeface="Consolas"/>
                <a:ea typeface="+mn-lt"/>
                <a:cs typeface="+mn-lt"/>
              </a:rPr>
              <a:t>() </a:t>
            </a:r>
            <a:r>
              <a:rPr lang="en-US" dirty="0"/>
              <a:t>~ 80–200 </a:t>
            </a:r>
            <a:r>
              <a:rPr lang="en-US" dirty="0" err="1"/>
              <a:t>μs</a:t>
            </a:r>
            <a:r>
              <a:rPr lang="en-US" dirty="0"/>
              <a:t> (In our case it was 2.6 </a:t>
            </a:r>
            <a:r>
              <a:rPr lang="en-US" dirty="0" err="1"/>
              <a:t>ms</a:t>
            </a:r>
            <a:r>
              <a:rPr lang="en-US" dirty="0"/>
              <a:t>)</a:t>
            </a:r>
          </a:p>
          <a:p>
            <a:pPr lvl="2">
              <a:buFont typeface="Wingdings" panose="020B0604020202020204" pitchFamily="34" charset="0"/>
              <a:buChar char="§"/>
            </a:pPr>
            <a:r>
              <a:rPr lang="en-US" dirty="0" err="1">
                <a:latin typeface="Consolas"/>
                <a:ea typeface="+mn-lt"/>
                <a:cs typeface="+mn-lt"/>
              </a:rPr>
              <a:t>HAL_GPIO_TogglePin</a:t>
            </a:r>
            <a:r>
              <a:rPr lang="en-US" dirty="0">
                <a:latin typeface="Consolas"/>
                <a:ea typeface="+mn-lt"/>
                <a:cs typeface="+mn-lt"/>
              </a:rPr>
              <a:t>() </a:t>
            </a:r>
            <a:r>
              <a:rPr lang="en-US" dirty="0"/>
              <a:t>~ 2 </a:t>
            </a:r>
            <a:r>
              <a:rPr lang="en-US" dirty="0" err="1"/>
              <a:t>μs</a:t>
            </a:r>
            <a:endParaRPr lang="en-US" dirty="0"/>
          </a:p>
          <a:p>
            <a:r>
              <a:rPr lang="en-US" sz="2600" dirty="0">
                <a:ea typeface="+mn-lt"/>
                <a:cs typeface="+mn-lt"/>
              </a:rPr>
              <a:t>Not able to synchronize control of voltage and frequency.</a:t>
            </a:r>
            <a:endParaRPr lang="en-US" sz="2600" dirty="0"/>
          </a:p>
          <a:p>
            <a:r>
              <a:rPr lang="en-US" dirty="0">
                <a:ea typeface="+mn-lt"/>
                <a:cs typeface="+mn-lt"/>
              </a:rPr>
              <a:t>Lack of technical resources demonstrated varying voltage and frequency.</a:t>
            </a:r>
            <a:endParaRPr lang="en-US" dirty="0"/>
          </a:p>
        </p:txBody>
      </p:sp>
      <p:sp>
        <p:nvSpPr>
          <p:cNvPr id="4" name="TextBox 3">
            <a:extLst>
              <a:ext uri="{FF2B5EF4-FFF2-40B4-BE49-F238E27FC236}">
                <a16:creationId xmlns:a16="http://schemas.microsoft.com/office/drawing/2014/main" id="{2C0EB478-8AF4-9B74-4B2A-E2C6D5FBAB0F}"/>
              </a:ext>
            </a:extLst>
          </p:cNvPr>
          <p:cNvSpPr txBox="1"/>
          <p:nvPr/>
        </p:nvSpPr>
        <p:spPr>
          <a:xfrm>
            <a:off x="1387734" y="3996005"/>
            <a:ext cx="9363024" cy="5517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25077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7748-A569-5AF0-0B07-8A64CEBFF744}"/>
              </a:ext>
            </a:extLst>
          </p:cNvPr>
          <p:cNvSpPr>
            <a:spLocks noGrp="1"/>
          </p:cNvSpPr>
          <p:nvPr>
            <p:ph type="title"/>
          </p:nvPr>
        </p:nvSpPr>
        <p:spPr/>
        <p:txBody>
          <a:bodyPr>
            <a:normAutofit/>
          </a:bodyPr>
          <a:lstStyle/>
          <a:p>
            <a:r>
              <a:rPr lang="en-US" dirty="0">
                <a:ea typeface="+mj-lt"/>
                <a:cs typeface="+mj-lt"/>
              </a:rPr>
              <a:t>Findings &amp; Conclusion</a:t>
            </a:r>
            <a:endParaRPr lang="en-US"/>
          </a:p>
        </p:txBody>
      </p:sp>
      <p:sp>
        <p:nvSpPr>
          <p:cNvPr id="3" name="Content Placeholder 2">
            <a:extLst>
              <a:ext uri="{FF2B5EF4-FFF2-40B4-BE49-F238E27FC236}">
                <a16:creationId xmlns:a16="http://schemas.microsoft.com/office/drawing/2014/main" id="{02565C07-44F3-2C34-883A-57F03C7D5854}"/>
              </a:ext>
            </a:extLst>
          </p:cNvPr>
          <p:cNvSpPr>
            <a:spLocks noGrp="1"/>
          </p:cNvSpPr>
          <p:nvPr>
            <p:ph idx="1"/>
          </p:nvPr>
        </p:nvSpPr>
        <p:spPr/>
        <p:txBody>
          <a:bodyPr vert="horz" lIns="91440" tIns="45720" rIns="91440" bIns="45720" rtlCol="0" anchor="t">
            <a:normAutofit/>
          </a:bodyPr>
          <a:lstStyle/>
          <a:p>
            <a:r>
              <a:rPr lang="en-US" dirty="0">
                <a:ea typeface="+mn-lt"/>
                <a:cs typeface="+mn-lt"/>
              </a:rPr>
              <a:t>Progress Made so far:</a:t>
            </a:r>
            <a:endParaRPr lang="en-US" dirty="0"/>
          </a:p>
          <a:p>
            <a:pPr lvl="1">
              <a:buFont typeface="Courier New" panose="020B0604020202020204" pitchFamily="34" charset="0"/>
              <a:buChar char="o"/>
            </a:pPr>
            <a:r>
              <a:rPr lang="en-US" dirty="0">
                <a:ea typeface="+mn-lt"/>
                <a:cs typeface="+mn-lt"/>
              </a:rPr>
              <a:t>Theoretical and design phases</a:t>
            </a:r>
            <a:endParaRPr lang="en-US" dirty="0"/>
          </a:p>
          <a:p>
            <a:pPr lvl="1">
              <a:buFont typeface="Courier New" panose="020B0604020202020204" pitchFamily="34" charset="0"/>
              <a:buChar char="o"/>
            </a:pPr>
            <a:r>
              <a:rPr lang="en-US" dirty="0">
                <a:ea typeface="+mn-lt"/>
                <a:cs typeface="+mn-lt"/>
              </a:rPr>
              <a:t>Experimental Set up Sourcing and identification</a:t>
            </a:r>
            <a:endParaRPr lang="en-US" dirty="0"/>
          </a:p>
          <a:p>
            <a:pPr lvl="1">
              <a:buFont typeface="Courier New" panose="020B0604020202020204" pitchFamily="34" charset="0"/>
              <a:buChar char="o"/>
            </a:pPr>
            <a:r>
              <a:rPr lang="en-US" dirty="0">
                <a:ea typeface="+mn-lt"/>
                <a:cs typeface="+mn-lt"/>
              </a:rPr>
              <a:t>Initial </a:t>
            </a:r>
            <a:r>
              <a:rPr lang="en-US" dirty="0" err="1">
                <a:ea typeface="+mn-lt"/>
                <a:cs typeface="+mn-lt"/>
              </a:rPr>
              <a:t>ElS</a:t>
            </a:r>
            <a:r>
              <a:rPr lang="en-US" dirty="0">
                <a:ea typeface="+mn-lt"/>
                <a:cs typeface="+mn-lt"/>
              </a:rPr>
              <a:t> measurement and validated impedance estimation</a:t>
            </a:r>
            <a:endParaRPr lang="en-US" dirty="0"/>
          </a:p>
          <a:p>
            <a:r>
              <a:rPr lang="en-US" dirty="0">
                <a:ea typeface="+mn-lt"/>
                <a:cs typeface="+mn-lt"/>
              </a:rPr>
              <a:t>Remaining Tasks:</a:t>
            </a:r>
            <a:endParaRPr lang="en-US" dirty="0"/>
          </a:p>
          <a:p>
            <a:pPr lvl="1">
              <a:buFont typeface="Courier New" panose="020B0604020202020204" pitchFamily="34" charset="0"/>
              <a:buChar char="o"/>
            </a:pPr>
            <a:r>
              <a:rPr lang="en-US" dirty="0">
                <a:ea typeface="+mn-lt"/>
                <a:cs typeface="+mn-lt"/>
              </a:rPr>
              <a:t>Conduct EIS measurements to validate data accuracy.</a:t>
            </a:r>
            <a:endParaRPr lang="en-US" dirty="0"/>
          </a:p>
          <a:p>
            <a:r>
              <a:rPr lang="en-US" dirty="0">
                <a:ea typeface="+mn-lt"/>
                <a:cs typeface="+mn-lt"/>
              </a:rPr>
              <a:t>Hardware limitations.</a:t>
            </a:r>
            <a:endParaRPr lang="en-US" dirty="0"/>
          </a:p>
          <a:p>
            <a:r>
              <a:rPr lang="en-US" dirty="0">
                <a:ea typeface="+mn-lt"/>
                <a:cs typeface="+mn-lt"/>
              </a:rPr>
              <a:t>Successfully established a platform for low-amplitude, fixed-frequency impedance measurements.</a:t>
            </a:r>
            <a:endParaRPr lang="en-US" dirty="0"/>
          </a:p>
        </p:txBody>
      </p:sp>
    </p:spTree>
    <p:extLst>
      <p:ext uri="{BB962C8B-B14F-4D97-AF65-F5344CB8AC3E}">
        <p14:creationId xmlns:p14="http://schemas.microsoft.com/office/powerpoint/2010/main" val="916868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TotalTime>
  <Words>1001</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Consolas</vt:lpstr>
      <vt:lpstr>Courier New</vt:lpstr>
      <vt:lpstr>Wingdings</vt:lpstr>
      <vt:lpstr>office theme</vt:lpstr>
      <vt:lpstr>Creating IoT Setup for Battery Digital Twin</vt:lpstr>
      <vt:lpstr>The Need for Battery Digital Twins</vt:lpstr>
      <vt:lpstr>EIS: A Powerful Diagnostic Tool</vt:lpstr>
      <vt:lpstr>Addressing the Challenges</vt:lpstr>
      <vt:lpstr>Building the Digital Twin</vt:lpstr>
      <vt:lpstr>Hardware Implementation and Sine Wave Generation</vt:lpstr>
      <vt:lpstr>Experimental Results</vt:lpstr>
      <vt:lpstr>Limitations</vt:lpstr>
      <vt:lpstr>Findings &amp; Conclusion</vt:lpstr>
      <vt:lpstr>Hardware Setup</vt:lpstr>
      <vt:lpstr>Result plots - Sine Waves, Impedance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the.frontman.2812@gmail.com</cp:lastModifiedBy>
  <cp:revision>360</cp:revision>
  <dcterms:created xsi:type="dcterms:W3CDTF">2025-05-13T02:43:46Z</dcterms:created>
  <dcterms:modified xsi:type="dcterms:W3CDTF">2025-10-23T13:17:09Z</dcterms:modified>
</cp:coreProperties>
</file>