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Playfair Display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74b1df3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74b1df3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fe72fb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fe72fb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74b1df3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74b1df3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74b1df3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74b1df3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fe72fbcf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fe72fbcf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fe72fbc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fe72fbc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fe72fbcf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ffe72fbcf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fe72fbcf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fe72fbcf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052150" y="2526322"/>
            <a:ext cx="3039600" cy="131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62" name="Google Shape;62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6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7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8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9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name="adj" fmla="val 50000"/>
            </a:avLst>
          </a:prstGeom>
          <a:solidFill>
            <a:srgbClr val="21212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 rot="-5400000" flipH="1">
            <a:off x="928672" y="-166420"/>
            <a:ext cx="428700" cy="762000"/>
          </a:xfrm>
          <a:prstGeom prst="rtTriangle">
            <a:avLst/>
          </a:prstGeom>
          <a:solidFill>
            <a:srgbClr val="21212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430800" y="46275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DFA Generator and </a:t>
            </a:r>
            <a:r>
              <a:rPr lang="en-US" dirty="0"/>
              <a:t>validator</a:t>
            </a:r>
            <a:r>
              <a:rPr lang="en" dirty="0"/>
              <a:t> using Python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542725" y="3023402"/>
            <a:ext cx="8222100" cy="14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Members: </a:t>
            </a:r>
            <a:endParaRPr dirty="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Sahil Nenwani 9870</a:t>
            </a:r>
            <a:endParaRPr dirty="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Hamza Abbasi 9847</a:t>
            </a:r>
            <a:endParaRPr dirty="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Wahab Shahid 9878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l="8408" r="8417"/>
          <a:stretch/>
        </p:blipFill>
        <p:spPr>
          <a:xfrm>
            <a:off x="-393650" y="43750"/>
            <a:ext cx="96309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52088" y="1031900"/>
            <a:ext cx="30396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3D85C6"/>
                </a:highlight>
              </a:rPr>
              <a:t>What is DFA</a:t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950700" y="2491350"/>
            <a:ext cx="54408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DFA, for each input symbol, one can determine the state to which the machine will move. Hence, it is called Deterministic Automaton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r="3549"/>
          <a:stretch/>
        </p:blipFill>
        <p:spPr>
          <a:xfrm>
            <a:off x="3047650" y="0"/>
            <a:ext cx="6096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Example 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Basic DFA has five states, There is one initial state and two final states with two input symbols.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l="2536" t="1802" r="8145" b="1802"/>
          <a:stretch/>
        </p:blipFill>
        <p:spPr>
          <a:xfrm>
            <a:off x="2991625" y="238"/>
            <a:ext cx="6152374" cy="51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461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DFA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461200" cy="28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Taken 5 states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Initial state q0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Final states q3,q4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Input symbols are {0,1}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l="-770" t="3077" r="769" b="453"/>
          <a:stretch/>
        </p:blipFill>
        <p:spPr>
          <a:xfrm>
            <a:off x="3047700" y="-87475"/>
            <a:ext cx="6096300" cy="52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1000 is accepted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l="3720" r="3720"/>
          <a:stretch/>
        </p:blipFill>
        <p:spPr>
          <a:xfrm>
            <a:off x="3047650" y="0"/>
            <a:ext cx="60963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Example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DFA has 5 states,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one initial state and three final states with four input symbols.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650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0">
                <a:solidFill>
                  <a:schemeClr val="lt1"/>
                </a:solidFill>
              </a:rPr>
              <a:t>DFA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>
                <a:solidFill>
                  <a:schemeClr val="lt1"/>
                </a:solidFill>
              </a:rPr>
              <a:t>Taken 5 states</a:t>
            </a:r>
            <a:endParaRPr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>
                <a:solidFill>
                  <a:schemeClr val="lt1"/>
                </a:solidFill>
              </a:rPr>
              <a:t>Initial state q0</a:t>
            </a:r>
            <a:endParaRPr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>
                <a:solidFill>
                  <a:schemeClr val="lt1"/>
                </a:solidFill>
              </a:rPr>
              <a:t>Final states q1,q3,q4</a:t>
            </a:r>
            <a:endParaRPr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>
                <a:solidFill>
                  <a:schemeClr val="lt1"/>
                </a:solidFill>
              </a:rPr>
              <a:t>Input symbols are {a,b,c,d}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Case1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abcd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50" y="35000"/>
            <a:ext cx="6123050" cy="51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Playfair Display</vt:lpstr>
      <vt:lpstr>Arial</vt:lpstr>
      <vt:lpstr>Montserrat</vt:lpstr>
      <vt:lpstr>Oswald</vt:lpstr>
      <vt:lpstr>Pop</vt:lpstr>
      <vt:lpstr>DFA Generator and validator using Python</vt:lpstr>
      <vt:lpstr>What is DFA</vt:lpstr>
      <vt:lpstr>1st Example </vt:lpstr>
      <vt:lpstr>Sample DFA</vt:lpstr>
      <vt:lpstr>Case 1</vt:lpstr>
      <vt:lpstr>2nd Example</vt:lpstr>
      <vt:lpstr>DFA</vt:lpstr>
      <vt:lpstr>Case1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 Generator and validator using Python</dc:title>
  <cp:lastModifiedBy>Sahil Nenwani</cp:lastModifiedBy>
  <cp:revision>1</cp:revision>
  <dcterms:modified xsi:type="dcterms:W3CDTF">2021-12-23T17:49:34Z</dcterms:modified>
</cp:coreProperties>
</file>